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6EF20-C744-376C-638B-DACDAC9016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E6ACEB-3FF9-CBD8-0EAA-6B1696354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A06ECF-049F-F6A5-3AD4-9C48041C9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4DD4-11C1-4DE8-8026-44545B566C91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BF600-CCA4-C2B8-A700-A1C51B16B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4F369D-BBD3-E07E-0185-2416162F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96B8-42B7-4F8B-946B-3D9380F7C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19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08A33-8E78-745A-0FD3-CCEA1F08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200BD-6BA7-ECDA-4BBC-88A71F8EA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56554-53D4-32A5-1028-2C82E06A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4DD4-11C1-4DE8-8026-44545B566C91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A81F33-93B5-1592-A355-CBF08FC1A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6B0152-F8B3-9FE2-33C0-88AB206D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96B8-42B7-4F8B-946B-3D9380F7C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57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5AEA5DE-004A-D227-8E94-B67705953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03FB66-4ABE-989A-0322-B38C0A50B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D0D42C-FAEF-2F7A-B968-133AACD8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4DD4-11C1-4DE8-8026-44545B566C91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158C8E-3288-5ED0-21F1-B9EF8D6A3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72FC3E-A7F5-6252-75A0-EC3F3B55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96B8-42B7-4F8B-946B-3D9380F7C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0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F0936-FADD-3F64-7501-EFBB9A07E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8983B1-7BEF-0296-4D65-A6FD9DAA1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AD2C0-443D-74CB-39B1-CE688657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4DD4-11C1-4DE8-8026-44545B566C91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268F93-42D9-A373-E039-D29675C73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C4099-C795-A27B-806D-9F5656D16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96B8-42B7-4F8B-946B-3D9380F7C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67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B31D5-FBC8-DECA-2ED8-C80A52F3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88CAE1-7E52-98C1-0503-E9EAD4B72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EF8EE6-4D6A-0CAA-51F2-F65D1D5D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4DD4-11C1-4DE8-8026-44545B566C91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92E135-7420-0A12-87F2-156D89294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D881-450B-DA94-AAD6-0A25242D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96B8-42B7-4F8B-946B-3D9380F7C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819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EA1CB-3228-D366-933A-5D9A34CC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B946FF-06D6-B228-B97E-72D05CEA3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2E24E5-8AEF-0FCC-A881-3F5F7511D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8F2BAE-B351-F085-5E81-34F0F9083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4DD4-11C1-4DE8-8026-44545B566C91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279593-491F-39F2-2D97-93022024C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B60C43-EE60-1824-A698-23B1E44FE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96B8-42B7-4F8B-946B-3D9380F7C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788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94B3F-62A4-2F8D-09DD-024F978FA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C63BE5-EE1E-EC3E-2773-A536CD5C3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92E939-FFD7-83AB-C45C-9D1F8C901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E10D30-F09C-3687-E1ED-DA613AF53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B2DCEC-1726-743B-2127-8F6C8AF02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B1A2-560C-77D5-146B-99003E26A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4DD4-11C1-4DE8-8026-44545B566C91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A19826-E736-DCAB-9946-26BA1B14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1831409-4B03-5512-C94B-33C4ECDAE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96B8-42B7-4F8B-946B-3D9380F7C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01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ED24C-2902-1B42-CF18-964B00351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83DE67-D403-EC01-BB62-C78AB290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4DD4-11C1-4DE8-8026-44545B566C91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BA7992-C0E7-DCA0-9ADB-B57F51C5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2FACE2-CE25-E20D-963E-BAB5FD00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96B8-42B7-4F8B-946B-3D9380F7C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78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9C135A3-8E95-3660-026F-25D774A76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4DD4-11C1-4DE8-8026-44545B566C91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6C22B6-7D05-3BC9-3A22-AB0D517C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7AB6BB-40F7-B118-809B-87D48E18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96B8-42B7-4F8B-946B-3D9380F7C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136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B519D-3E42-BFE7-0E4D-DE32631DF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307A73-E40E-ED62-6DBD-163AF0BED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86E51B-3EFD-5559-263E-078C6B770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682E0A-C767-42DB-6208-A898C8047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4DD4-11C1-4DE8-8026-44545B566C91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84EBFF-092C-37E7-FB08-7A7647CF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F5AE00-46C3-3B2F-0D32-9E9E05C8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96B8-42B7-4F8B-946B-3D9380F7C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198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4CDC3-E01F-6A33-9AE0-87DEA407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BC53735-5E04-1225-4CF6-6585132E5E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55BD56-A47A-4EB4-8309-CD34B59B3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842C06-49BB-0BDB-7E6C-9E53A04AD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4DD4-11C1-4DE8-8026-44545B566C91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BA2989-10A2-0B39-58D6-A5BD345C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203654-18E7-6A27-219D-7F27F21A4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96B8-42B7-4F8B-946B-3D9380F7C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3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C9653-1B4D-A2D4-A7E1-662F17EA9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401235-7D7C-F666-378D-8EFD87F08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0B088B-0739-9A4B-F13D-BC6447BE1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54DD4-11C1-4DE8-8026-44545B566C91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55F7DA-5A19-8FB3-1DD3-F0C28CE54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F0930D-61BF-84F2-D8CF-FA3172884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F96B8-42B7-4F8B-946B-3D9380F7C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2446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">
            <a:extLst>
              <a:ext uri="{FF2B5EF4-FFF2-40B4-BE49-F238E27FC236}">
                <a16:creationId xmlns:a16="http://schemas.microsoft.com/office/drawing/2014/main" id="{F45B54C0-45F3-3118-0B5A-0C866234EF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09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0">
            <a:extLst>
              <a:ext uri="{FF2B5EF4-FFF2-40B4-BE49-F238E27FC236}">
                <a16:creationId xmlns:a16="http://schemas.microsoft.com/office/drawing/2014/main" id="{B526D86B-1921-7A30-2F7D-00DCEA97AB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16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1">
            <a:extLst>
              <a:ext uri="{FF2B5EF4-FFF2-40B4-BE49-F238E27FC236}">
                <a16:creationId xmlns:a16="http://schemas.microsoft.com/office/drawing/2014/main" id="{236D5964-8BB9-BC30-7AB1-8B98DB7CC4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62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2">
            <a:extLst>
              <a:ext uri="{FF2B5EF4-FFF2-40B4-BE49-F238E27FC236}">
                <a16:creationId xmlns:a16="http://schemas.microsoft.com/office/drawing/2014/main" id="{57EA520D-C858-0F1A-CFEC-26BE6DF0F5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65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3">
            <a:extLst>
              <a:ext uri="{FF2B5EF4-FFF2-40B4-BE49-F238E27FC236}">
                <a16:creationId xmlns:a16="http://schemas.microsoft.com/office/drawing/2014/main" id="{A2F1BDBF-BEE0-1374-F49E-1D2F49BCD0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97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4">
            <a:extLst>
              <a:ext uri="{FF2B5EF4-FFF2-40B4-BE49-F238E27FC236}">
                <a16:creationId xmlns:a16="http://schemas.microsoft.com/office/drawing/2014/main" id="{A51E49BA-2972-1B49-A5F3-5025F6766D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90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5">
            <a:extLst>
              <a:ext uri="{FF2B5EF4-FFF2-40B4-BE49-F238E27FC236}">
                <a16:creationId xmlns:a16="http://schemas.microsoft.com/office/drawing/2014/main" id="{D33FFD1E-45F6-5E1C-EF95-CF4D65645D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77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6">
            <a:extLst>
              <a:ext uri="{FF2B5EF4-FFF2-40B4-BE49-F238E27FC236}">
                <a16:creationId xmlns:a16="http://schemas.microsoft.com/office/drawing/2014/main" id="{6629BCC6-DEE3-0D74-C268-D761E100B8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16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7">
            <a:extLst>
              <a:ext uri="{FF2B5EF4-FFF2-40B4-BE49-F238E27FC236}">
                <a16:creationId xmlns:a16="http://schemas.microsoft.com/office/drawing/2014/main" id="{6F309B0A-D206-5BBD-6EFC-734975907F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13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8">
            <a:extLst>
              <a:ext uri="{FF2B5EF4-FFF2-40B4-BE49-F238E27FC236}">
                <a16:creationId xmlns:a16="http://schemas.microsoft.com/office/drawing/2014/main" id="{46209F30-B15A-9FA9-045C-932F778AF5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01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9">
            <a:extLst>
              <a:ext uri="{FF2B5EF4-FFF2-40B4-BE49-F238E27FC236}">
                <a16:creationId xmlns:a16="http://schemas.microsoft.com/office/drawing/2014/main" id="{47607766-204A-BEB1-99F0-0DEEEE0C70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6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">
            <a:extLst>
              <a:ext uri="{FF2B5EF4-FFF2-40B4-BE49-F238E27FC236}">
                <a16:creationId xmlns:a16="http://schemas.microsoft.com/office/drawing/2014/main" id="{5AA7C01B-0F30-CEA0-C38B-B10A14965A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17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0">
            <a:extLst>
              <a:ext uri="{FF2B5EF4-FFF2-40B4-BE49-F238E27FC236}">
                <a16:creationId xmlns:a16="http://schemas.microsoft.com/office/drawing/2014/main" id="{39C984EF-3ABA-D649-4DDF-8C958F9C03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91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1">
            <a:extLst>
              <a:ext uri="{FF2B5EF4-FFF2-40B4-BE49-F238E27FC236}">
                <a16:creationId xmlns:a16="http://schemas.microsoft.com/office/drawing/2014/main" id="{C1403661-6ABD-222E-F4D5-A963FD81AD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95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2">
            <a:extLst>
              <a:ext uri="{FF2B5EF4-FFF2-40B4-BE49-F238E27FC236}">
                <a16:creationId xmlns:a16="http://schemas.microsoft.com/office/drawing/2014/main" id="{62EC04D0-BDCC-3130-6D49-BCF25CEDD4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0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">
            <a:extLst>
              <a:ext uri="{FF2B5EF4-FFF2-40B4-BE49-F238E27FC236}">
                <a16:creationId xmlns:a16="http://schemas.microsoft.com/office/drawing/2014/main" id="{CD2FA4CC-D942-1D57-78B2-9201372CAD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50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">
            <a:extLst>
              <a:ext uri="{FF2B5EF4-FFF2-40B4-BE49-F238E27FC236}">
                <a16:creationId xmlns:a16="http://schemas.microsoft.com/office/drawing/2014/main" id="{07C5820A-CC2B-28C5-27FF-8BEA9D4EAD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0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">
            <a:extLst>
              <a:ext uri="{FF2B5EF4-FFF2-40B4-BE49-F238E27FC236}">
                <a16:creationId xmlns:a16="http://schemas.microsoft.com/office/drawing/2014/main" id="{C653B9EB-9C6D-A83F-60A8-9724753E8E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10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">
            <a:extLst>
              <a:ext uri="{FF2B5EF4-FFF2-40B4-BE49-F238E27FC236}">
                <a16:creationId xmlns:a16="http://schemas.microsoft.com/office/drawing/2014/main" id="{98373FAA-BF99-7FDF-DEC1-1881925EC3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86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7">
            <a:extLst>
              <a:ext uri="{FF2B5EF4-FFF2-40B4-BE49-F238E27FC236}">
                <a16:creationId xmlns:a16="http://schemas.microsoft.com/office/drawing/2014/main" id="{4FB2080F-ACAA-F0D0-982F-6A3A598231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80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8">
            <a:extLst>
              <a:ext uri="{FF2B5EF4-FFF2-40B4-BE49-F238E27FC236}">
                <a16:creationId xmlns:a16="http://schemas.microsoft.com/office/drawing/2014/main" id="{C19094CD-6CBA-4A67-7E14-2C3CC39F22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83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9">
            <a:extLst>
              <a:ext uri="{FF2B5EF4-FFF2-40B4-BE49-F238E27FC236}">
                <a16:creationId xmlns:a16="http://schemas.microsoft.com/office/drawing/2014/main" id="{54108E6C-A037-6CF2-9F41-77430BCDF4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37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 Trubina</dc:creator>
  <cp:lastModifiedBy>Elena Trubina</cp:lastModifiedBy>
  <cp:revision>1</cp:revision>
  <dcterms:created xsi:type="dcterms:W3CDTF">2023-02-28T16:05:39Z</dcterms:created>
  <dcterms:modified xsi:type="dcterms:W3CDTF">2023-02-28T16:07:02Z</dcterms:modified>
</cp:coreProperties>
</file>