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B49B4-E8D2-E899-E55D-957F1782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5713B-4866-0002-4250-6D7631E8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C2D2C-D97F-63F1-8FF9-3A9DDCF7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5A5562-BED7-9423-441E-397BB292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AA496-F95C-3AE9-865A-BC06AC0D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5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D768F-CFF0-D30E-40AB-EE07E031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081F51-FED3-CCEC-ECD0-22375675F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6A21A-6892-B0AC-04E4-AEA6F9A3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C22D1-B3E4-F49B-DB43-9579F78A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CEAFC-4915-3F84-09F8-EE4677E7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9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B27C0-EFC6-82E3-E7F2-929A299C4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1D7B9E-BC20-6FD2-E3A4-43F58269C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C6011-E722-AB65-0AEE-F87F1D25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32239-AA7E-9E53-9FFE-BFAADAE4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D73FE-90F3-9AE2-0254-99080F3A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1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83E86-5758-F3AB-FA54-6AE80648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1CBEC-CE3A-6AA5-D880-7000CE1B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B1D23-C4E7-7FEC-F2C9-F1A85325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E5AFC-3954-1343-AC41-36815D01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95848-D53C-3006-D062-408E4970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9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A79BD-9084-4800-7CB5-744A3E79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178B8A-F610-6CE2-8EB8-A5E28CFE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EEACF-151A-B369-A55A-21FD67C5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5B288-5C78-7FD7-EFB9-276D26F6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8EE9B-E9C9-3BEE-A5F2-207FFE51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70FEB-7CCC-72D0-E9FF-8C357471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E081B-8E27-4D15-FFC3-A3EE103CC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DC7F5-C718-05F0-8211-7976C358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9EA8C6-A3DA-922C-ED3A-F27E81CC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D994D8-A2D9-48A3-62FD-04609FFA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9EE47-C190-8810-276E-8BA6DCF7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0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7FD13-F364-6608-5C2D-922965DF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F7CAF-7F95-2717-FCB6-88DA85E1F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835361-8C93-495D-9BBC-1E067F3B7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2CA8E6-3FC3-594F-AA2C-4DB21288C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DCEFEB-CD47-6140-7FC3-2F9EC5730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269E04-DF5F-8702-CB1D-01D79903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D974C3-17DF-DBFD-5232-05671FD9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EDB217-D53A-00D3-7F70-68AD4D7F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6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1AD96-C55E-B350-03B5-6E59B9E8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40452F-CFE4-87F0-03C9-5A2F51B1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2716B9-D01B-0178-C3FF-1138FEC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5B482E-A295-F9A4-097E-A5CCC40E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0BE48D-2C46-45AA-1048-2BFC841C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20FA33-A9FE-31C4-7163-17523BAC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83F84-814C-CC3F-782F-7F0CFB32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4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B455A-577F-6C38-E7A7-1629B26C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DE896-A1AF-6CC3-E416-96832E7D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E1B7DE-07AF-3AFC-0866-D212EBD73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AF8D05-7F44-73E1-0AF0-55EA37CA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F2AA5-F15D-A486-C591-78AB2CAD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DCAC6-2F80-D596-D2CA-7EFA8EA5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8E957-DC6A-FA46-A60A-9D32764A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186BA8-2F1A-3583-BDC3-9743C8023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EB44D-2C92-C191-8D54-487303C76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E28F78-206C-4E77-9B56-0778ABD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A01AA2-438B-C1F5-1639-CF330AB7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5109B5-B6A7-AEDE-EFBD-6A36DF59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BF007-BE26-73B0-3F33-21035E49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0CB3E1-6FB5-3E52-E93C-68EA1C13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BE9F6-F4DE-7C86-6949-BD2F90231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DDEF6-85A6-F13B-6349-EA38E6CC2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EABA1-B1F0-4E0B-012D-4E6E09924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3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0F583AF-FA72-6085-39BF-F8A881EE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09" y="0"/>
            <a:ext cx="13074043" cy="87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 место.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ART City Республика Татарстан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Унистрой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6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1793884-23C8-238A-C94B-16E0CD00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21920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 место.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ART City Республика Татарстан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Унистрой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05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8EEF7-A35C-92F5-A403-2D7689C56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8812B6-87AA-2475-911E-F752C4918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F2F31-BCAE-18BA-0F26-F0319756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 место. «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Стрижи Сити». Иркутская область. Группа компаний Восток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17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C4F5674-A99C-B32B-8BF0-589CA0E8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67" y="-1350336"/>
            <a:ext cx="12475534" cy="93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8EEF7-A35C-92F5-A403-2D7689C56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8812B6-87AA-2475-911E-F752C4918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 место. «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Стрижи Сити». Иркутская область. Группа компаний Восток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42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CC172C90-FAB3-5D68-8621-A14E2916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место. «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Наследие Современности». Рязанская область Инвестиционно-строительная группа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Мармакс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67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84175B5-0676-64E8-7071-063D0551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09" y="-980733"/>
            <a:ext cx="12521609" cy="85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место. «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Наследие Современности». Рязанская область Инвестиционно-строительная группа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Мармакс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926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68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Эвелина Ишметова</dc:creator>
  <cp:lastModifiedBy>Эвелина Ишметова</cp:lastModifiedBy>
  <cp:revision>1</cp:revision>
  <dcterms:created xsi:type="dcterms:W3CDTF">2023-03-02T11:34:07Z</dcterms:created>
  <dcterms:modified xsi:type="dcterms:W3CDTF">2023-03-02T11:45:29Z</dcterms:modified>
</cp:coreProperties>
</file>