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elvetica Neue" panose="02000503000000020004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1">
          <p15:clr>
            <a:srgbClr val="9AA0A6"/>
          </p15:clr>
        </p15:guide>
        <p15:guide id="2" pos="1152">
          <p15:clr>
            <a:srgbClr val="9AA0A6"/>
          </p15:clr>
        </p15:guide>
        <p15:guide id="3" orient="horz" pos="198">
          <p15:clr>
            <a:srgbClr val="9AA0A6"/>
          </p15:clr>
        </p15:guide>
        <p15:guide id="4" pos="4104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T6UvFQ4efr88Wh/9e8AwFnU5e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591"/>
        <p:guide pos="1152"/>
        <p:guide orient="horz" pos="198"/>
        <p:guide pos="41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956" y="685800"/>
            <a:ext cx="609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ed698e1963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" name="Google Shape;27;ged698e196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12e9effe7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g112e9effe7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1328ad9a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956" y="685800"/>
            <a:ext cx="609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11328ad9a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g11328ad9a3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12e5b718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g112e5b718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12e9effe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g112e9effe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2e9effe7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112e9effe7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.1 Титул с паттерном">
  <p:cSld name="TITLE_AND_BODY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ed698e1963_0_37"/>
          <p:cNvSpPr txBox="1">
            <a:spLocks noGrp="1"/>
          </p:cNvSpPr>
          <p:nvPr>
            <p:ph type="body" idx="1"/>
          </p:nvPr>
        </p:nvSpPr>
        <p:spPr>
          <a:xfrm>
            <a:off x="320038" y="320038"/>
            <a:ext cx="8504100" cy="1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33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Char char="●"/>
              <a:defRPr sz="4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●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●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7305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Google Shape;15;ged698e1963_0_37"/>
          <p:cNvSpPr txBox="1">
            <a:spLocks noGrp="1"/>
          </p:cNvSpPr>
          <p:nvPr>
            <p:ph type="body" idx="2"/>
          </p:nvPr>
        </p:nvSpPr>
        <p:spPr>
          <a:xfrm>
            <a:off x="320075" y="1728213"/>
            <a:ext cx="8504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730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2">
          <p15:clr>
            <a:srgbClr val="FA7B17"/>
          </p15:clr>
        </p15:guide>
        <p15:guide id="2" orient="horz" pos="202">
          <p15:clr>
            <a:srgbClr val="FA7B17"/>
          </p15:clr>
        </p15:guide>
        <p15:guide id="3" pos="5558">
          <p15:clr>
            <a:srgbClr val="FA7B17"/>
          </p15:clr>
        </p15:guide>
        <p15:guide id="4" orient="horz" pos="303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SECTION_HEADER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198">
          <p15:clr>
            <a:srgbClr val="FA7B17"/>
          </p15:clr>
        </p15:guide>
        <p15:guide id="3" orient="horz" pos="3042">
          <p15:clr>
            <a:srgbClr val="FA7B17"/>
          </p15:clr>
        </p15:guide>
        <p15:guide id="4" pos="5528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8842534" y="4434751"/>
            <a:ext cx="5487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7465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2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" y="4717775"/>
            <a:ext cx="775200" cy="1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198">
          <p15:clr>
            <a:srgbClr val="FA7B17"/>
          </p15:clr>
        </p15:guide>
        <p15:guide id="3" orient="horz" pos="3042">
          <p15:clr>
            <a:srgbClr val="FA7B17"/>
          </p15:clr>
        </p15:guide>
        <p15:guide id="4" pos="552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. Список">
  <p:cSld name="Список">
    <p:bg>
      <p:bgPr>
        <a:solidFill>
          <a:srgbClr val="FFFFFF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ed698e1963_0_76"/>
          <p:cNvSpPr txBox="1">
            <a:spLocks noGrp="1"/>
          </p:cNvSpPr>
          <p:nvPr>
            <p:ph type="body" idx="1"/>
          </p:nvPr>
        </p:nvSpPr>
        <p:spPr>
          <a:xfrm>
            <a:off x="320050" y="1227888"/>
            <a:ext cx="3900600" cy="3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457200" lvl="0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●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○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■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●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○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■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●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○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Char char="■"/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Google Shape;22;ged698e1963_0_76"/>
          <p:cNvSpPr txBox="1">
            <a:spLocks noGrp="1"/>
          </p:cNvSpPr>
          <p:nvPr>
            <p:ph type="body" idx="2"/>
          </p:nvPr>
        </p:nvSpPr>
        <p:spPr>
          <a:xfrm>
            <a:off x="320050" y="320050"/>
            <a:ext cx="85005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●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○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■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●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○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■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●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○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4064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Char char="■"/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">
          <p15:clr>
            <a:srgbClr val="FA7B17"/>
          </p15:clr>
        </p15:guide>
        <p15:guide id="2" orient="horz" pos="3038">
          <p15:clr>
            <a:srgbClr val="FA7B17"/>
          </p15:clr>
        </p15:guide>
        <p15:guide id="3" pos="202">
          <p15:clr>
            <a:srgbClr val="FA7B17"/>
          </p15:clr>
        </p15:guide>
        <p15:guide id="4" pos="5558">
          <p15:clr>
            <a:srgbClr val="FA7B17"/>
          </p15:clr>
        </p15:guide>
        <p15:guide id="5" orient="horz" pos="864">
          <p15:clr>
            <a:srgbClr val="FA7B17"/>
          </p15:clr>
        </p15:guide>
        <p15:guide id="6" orient="horz" pos="2923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" y="4717775"/>
            <a:ext cx="775200" cy="1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">
          <p15:clr>
            <a:srgbClr val="FA7B17"/>
          </p15:clr>
        </p15:guide>
        <p15:guide id="2" pos="283">
          <p15:clr>
            <a:srgbClr val="FA7B17"/>
          </p15:clr>
        </p15:guide>
        <p15:guide id="3" orient="horz" pos="3042">
          <p15:clr>
            <a:srgbClr val="FA7B17"/>
          </p15:clr>
        </p15:guide>
        <p15:guide id="4" pos="5528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ed698e1963_0_16"/>
          <p:cNvSpPr txBox="1">
            <a:spLocks noGrp="1"/>
          </p:cNvSpPr>
          <p:nvPr>
            <p:ph type="body" idx="1"/>
          </p:nvPr>
        </p:nvSpPr>
        <p:spPr>
          <a:xfrm>
            <a:off x="320050" y="548644"/>
            <a:ext cx="85041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/>
              <a:t>На Декабристов</a:t>
            </a:r>
            <a:endParaRPr/>
          </a:p>
        </p:txBody>
      </p:sp>
      <p:sp>
        <p:nvSpPr>
          <p:cNvPr id="30" name="Google Shape;30;ged698e1963_0_16"/>
          <p:cNvSpPr txBox="1">
            <a:spLocks noGrp="1"/>
          </p:cNvSpPr>
          <p:nvPr>
            <p:ph type="body" idx="2"/>
          </p:nvPr>
        </p:nvSpPr>
        <p:spPr>
          <a:xfrm>
            <a:off x="319950" y="1319213"/>
            <a:ext cx="8504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dirty="0" err="1"/>
              <a:t>Брусника</a:t>
            </a:r>
            <a:r>
              <a:rPr lang="ru-RU" dirty="0"/>
              <a:t>, г. Новосибирск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11539" y="0"/>
            <a:ext cx="108708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1.11 Квартал «На Декабристов» . mp4" descr="2021.11 Квартал «На Декабристов» . mp4">
            <a:hlinkClick r:id="" action="ppaction://media"/>
            <a:extLst>
              <a:ext uri="{FF2B5EF4-FFF2-40B4-BE49-F238E27FC236}">
                <a16:creationId xmlns:a16="http://schemas.microsoft.com/office/drawing/2014/main" id="{82BB5386-B74C-8943-AEF3-9924E632B5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g11328ad9a3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475" y="-389700"/>
            <a:ext cx="9226950" cy="615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112e5b7185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112e9effe75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g112e9effe75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Macintosh PowerPoint</Application>
  <PresentationFormat>Экран (16:9)</PresentationFormat>
  <Paragraphs>3</Paragraphs>
  <Slides>7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Helvetica Neue</vt:lpstr>
      <vt:lpstr>Calibri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Голубцов Герман</cp:lastModifiedBy>
  <cp:revision>3</cp:revision>
  <dcterms:modified xsi:type="dcterms:W3CDTF">2022-02-08T10:18:40Z</dcterms:modified>
</cp:coreProperties>
</file>