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1"/>
  </p:notesMasterIdLst>
  <p:sldIdLst>
    <p:sldId id="616" r:id="rId2"/>
    <p:sldId id="617" r:id="rId3"/>
    <p:sldId id="607" r:id="rId4"/>
    <p:sldId id="594" r:id="rId5"/>
    <p:sldId id="600" r:id="rId6"/>
    <p:sldId id="597" r:id="rId7"/>
    <p:sldId id="590" r:id="rId8"/>
    <p:sldId id="609" r:id="rId9"/>
    <p:sldId id="610" r:id="rId10"/>
    <p:sldId id="611" r:id="rId11"/>
    <p:sldId id="613" r:id="rId12"/>
    <p:sldId id="614" r:id="rId13"/>
    <p:sldId id="383" r:id="rId14"/>
    <p:sldId id="595" r:id="rId15"/>
    <p:sldId id="591" r:id="rId16"/>
    <p:sldId id="592" r:id="rId17"/>
    <p:sldId id="604" r:id="rId18"/>
    <p:sldId id="615" r:id="rId19"/>
    <p:sldId id="400" r:id="rId20"/>
  </p:sldIdLst>
  <p:sldSz cx="9144000" cy="6858000" type="screen4x3"/>
  <p:notesSz cx="7102475" cy="102346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43" autoAdjust="0"/>
  </p:normalViewPr>
  <p:slideViewPr>
    <p:cSldViewPr>
      <p:cViewPr>
        <p:scale>
          <a:sx n="70" d="100"/>
          <a:sy n="70" d="100"/>
        </p:scale>
        <p:origin x="796" y="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84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notesMaster" Target="notesMasters/notesMaster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D040E840-69C2-4A1F-9650-EB9BA00C6F6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F427826F-BDA0-468B-9826-B2326EAE486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603B4B5-A7BF-49FF-805F-18A533A2B54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9" name="Rectangle 5">
            <a:extLst>
              <a:ext uri="{FF2B5EF4-FFF2-40B4-BE49-F238E27FC236}">
                <a16:creationId xmlns:a16="http://schemas.microsoft.com/office/drawing/2014/main" id="{BE7BAFBC-D5F8-4D03-AE22-B82B97E557C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77830" name="Rectangle 6">
            <a:extLst>
              <a:ext uri="{FF2B5EF4-FFF2-40B4-BE49-F238E27FC236}">
                <a16:creationId xmlns:a16="http://schemas.microsoft.com/office/drawing/2014/main" id="{A5C33736-CBC0-4A7C-838D-F19DE068F8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7831" name="Rectangle 7">
            <a:extLst>
              <a:ext uri="{FF2B5EF4-FFF2-40B4-BE49-F238E27FC236}">
                <a16:creationId xmlns:a16="http://schemas.microsoft.com/office/drawing/2014/main" id="{7DE12BCC-ABE7-4424-A40A-F01F60A06F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3438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497C763E-9750-4F23-80AE-2B6301628A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8729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id="{725E6558-96BA-414B-A978-A459E29B8290}"/>
              </a:ext>
            </a:extLst>
          </p:cNvPr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6 w 3985"/>
              <a:gd name="T1" fmla="*/ 0 h 3619"/>
              <a:gd name="T2" fmla="*/ 0 w 3985"/>
              <a:gd name="T3" fmla="*/ 2147483646 h 3619"/>
              <a:gd name="T4" fmla="*/ 2147483646 w 3985"/>
              <a:gd name="T5" fmla="*/ 2147483646 h 3619"/>
              <a:gd name="T6" fmla="*/ 2147483646 w 3985"/>
              <a:gd name="T7" fmla="*/ 2147483646 h 3619"/>
              <a:gd name="T8" fmla="*/ 2147483646 w 3985"/>
              <a:gd name="T9" fmla="*/ 0 h 3619"/>
              <a:gd name="T10" fmla="*/ 2147483646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E1C521D8-BB25-436E-8E58-9B5DF8138347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BC5293C3-4CF8-4559-A7C3-E26A6150E75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2147483646 w 794"/>
                <a:gd name="T1" fmla="*/ 2147483646 h 414"/>
                <a:gd name="T2" fmla="*/ 2147483646 w 794"/>
                <a:gd name="T3" fmla="*/ 2147483646 h 414"/>
                <a:gd name="T4" fmla="*/ 2147483646 w 794"/>
                <a:gd name="T5" fmla="*/ 2147483646 h 414"/>
                <a:gd name="T6" fmla="*/ 2147483646 w 794"/>
                <a:gd name="T7" fmla="*/ 0 h 414"/>
                <a:gd name="T8" fmla="*/ 2147483646 w 794"/>
                <a:gd name="T9" fmla="*/ 2147483646 h 414"/>
                <a:gd name="T10" fmla="*/ 0 w 794"/>
                <a:gd name="T11" fmla="*/ 2147483646 h 414"/>
                <a:gd name="T12" fmla="*/ 2147483646 w 794"/>
                <a:gd name="T13" fmla="*/ 2147483646 h 414"/>
                <a:gd name="T14" fmla="*/ 2147483646 w 794"/>
                <a:gd name="T15" fmla="*/ 2147483646 h 414"/>
                <a:gd name="T16" fmla="*/ 2147483646 w 794"/>
                <a:gd name="T17" fmla="*/ 2147483646 h 414"/>
                <a:gd name="T18" fmla="*/ 2147483646 w 794"/>
                <a:gd name="T19" fmla="*/ 2147483646 h 414"/>
                <a:gd name="T20" fmla="*/ 2147483646 w 794"/>
                <a:gd name="T21" fmla="*/ 2147483646 h 414"/>
                <a:gd name="T22" fmla="*/ 2147483646 w 794"/>
                <a:gd name="T23" fmla="*/ 2147483646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DC34C56F-F16B-451D-A432-6D221A65DA2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283555 w 1586"/>
                <a:gd name="T1" fmla="*/ 0 h 821"/>
                <a:gd name="T2" fmla="*/ 2754094 w 1586"/>
                <a:gd name="T3" fmla="*/ 46366 h 821"/>
                <a:gd name="T4" fmla="*/ 2954646 w 1586"/>
                <a:gd name="T5" fmla="*/ 57000 h 821"/>
                <a:gd name="T6" fmla="*/ 3282011 w 1586"/>
                <a:gd name="T7" fmla="*/ 70749 h 821"/>
                <a:gd name="T8" fmla="*/ 3238591 w 1586"/>
                <a:gd name="T9" fmla="*/ 73349 h 821"/>
                <a:gd name="T10" fmla="*/ 2792907 w 1586"/>
                <a:gd name="T11" fmla="*/ 70302 h 821"/>
                <a:gd name="T12" fmla="*/ 2368876 w 1586"/>
                <a:gd name="T13" fmla="*/ 72460 h 821"/>
                <a:gd name="T14" fmla="*/ 85661 w 1586"/>
                <a:gd name="T15" fmla="*/ 26697 h 821"/>
                <a:gd name="T16" fmla="*/ 0 w 1586"/>
                <a:gd name="T17" fmla="*/ 13406 h 821"/>
                <a:gd name="T18" fmla="*/ 94985 w 1586"/>
                <a:gd name="T19" fmla="*/ 2827 h 821"/>
                <a:gd name="T20" fmla="*/ 283555 w 1586"/>
                <a:gd name="T21" fmla="*/ 0 h 821"/>
                <a:gd name="T22" fmla="*/ 283555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>
              <a:extLst>
                <a:ext uri="{FF2B5EF4-FFF2-40B4-BE49-F238E27FC236}">
                  <a16:creationId xmlns:a16="http://schemas.microsoft.com/office/drawing/2014/main" id="{0AE38C6C-FD03-48AF-82C6-8A8D34A2D93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1007 h 747"/>
                <a:gd name="T2" fmla="*/ 2017766 w 1049"/>
                <a:gd name="T3" fmla="*/ 71333 h 747"/>
                <a:gd name="T4" fmla="*/ 2055298 w 1049"/>
                <a:gd name="T5" fmla="*/ 50998 h 747"/>
                <a:gd name="T6" fmla="*/ 2295991 w 1049"/>
                <a:gd name="T7" fmla="*/ 40314 h 747"/>
                <a:gd name="T8" fmla="*/ 170693 w 1049"/>
                <a:gd name="T9" fmla="*/ 0 h 747"/>
                <a:gd name="T10" fmla="*/ 0 w 1049"/>
                <a:gd name="T11" fmla="*/ 12080 h 747"/>
                <a:gd name="T12" fmla="*/ 0 w 1049"/>
                <a:gd name="T13" fmla="*/ 31007 h 747"/>
                <a:gd name="T14" fmla="*/ 0 w 1049"/>
                <a:gd name="T15" fmla="*/ 31007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>
              <a:extLst>
                <a:ext uri="{FF2B5EF4-FFF2-40B4-BE49-F238E27FC236}">
                  <a16:creationId xmlns:a16="http://schemas.microsoft.com/office/drawing/2014/main" id="{7D1B4583-0F4D-450E-8E00-F62C496C31A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>
                <a:extLst>
                  <a:ext uri="{FF2B5EF4-FFF2-40B4-BE49-F238E27FC236}">
                    <a16:creationId xmlns:a16="http://schemas.microsoft.com/office/drawing/2014/main" id="{513AC81D-6E0C-4CD4-BA63-47065120E7F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221816 w 150"/>
                  <a:gd name="T1" fmla="*/ 0 h 173"/>
                  <a:gd name="T2" fmla="*/ 81647 w 150"/>
                  <a:gd name="T3" fmla="*/ 7149 h 173"/>
                  <a:gd name="T4" fmla="*/ 0 w 150"/>
                  <a:gd name="T5" fmla="*/ 18649 h 173"/>
                  <a:gd name="T6" fmla="*/ 161397 w 150"/>
                  <a:gd name="T7" fmla="*/ 17236 h 173"/>
                  <a:gd name="T8" fmla="*/ 207911 w 150"/>
                  <a:gd name="T9" fmla="*/ 9106 h 173"/>
                  <a:gd name="T10" fmla="*/ 303376 w 150"/>
                  <a:gd name="T11" fmla="*/ 2892 h 173"/>
                  <a:gd name="T12" fmla="*/ 221816 w 150"/>
                  <a:gd name="T13" fmla="*/ 0 h 173"/>
                  <a:gd name="T14" fmla="*/ 221816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>
                <a:extLst>
                  <a:ext uri="{FF2B5EF4-FFF2-40B4-BE49-F238E27FC236}">
                    <a16:creationId xmlns:a16="http://schemas.microsoft.com/office/drawing/2014/main" id="{1B93BBD4-33F3-43CB-B840-AD39362B5F6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332770 w 1684"/>
                  <a:gd name="T1" fmla="*/ 0 h 880"/>
                  <a:gd name="T2" fmla="*/ 134541 w 1684"/>
                  <a:gd name="T3" fmla="*/ 4808 h 880"/>
                  <a:gd name="T4" fmla="*/ 0 w 1684"/>
                  <a:gd name="T5" fmla="*/ 19223 h 880"/>
                  <a:gd name="T6" fmla="*/ 143507 w 1684"/>
                  <a:gd name="T7" fmla="*/ 33151 h 880"/>
                  <a:gd name="T8" fmla="*/ 2522352 w 1684"/>
                  <a:gd name="T9" fmla="*/ 80085 h 880"/>
                  <a:gd name="T10" fmla="*/ 3034804 w 1684"/>
                  <a:gd name="T11" fmla="*/ 77163 h 880"/>
                  <a:gd name="T12" fmla="*/ 3450057 w 1684"/>
                  <a:gd name="T13" fmla="*/ 81292 h 880"/>
                  <a:gd name="T14" fmla="*/ 3594138 w 1684"/>
                  <a:gd name="T15" fmla="*/ 74730 h 880"/>
                  <a:gd name="T16" fmla="*/ 3205327 w 1684"/>
                  <a:gd name="T17" fmla="*/ 61317 h 880"/>
                  <a:gd name="T18" fmla="*/ 3047348 w 1684"/>
                  <a:gd name="T19" fmla="*/ 47347 h 880"/>
                  <a:gd name="T20" fmla="*/ 2922669 w 1684"/>
                  <a:gd name="T21" fmla="*/ 48690 h 880"/>
                  <a:gd name="T22" fmla="*/ 3070803 w 1684"/>
                  <a:gd name="T23" fmla="*/ 61317 h 880"/>
                  <a:gd name="T24" fmla="*/ 3367804 w 1684"/>
                  <a:gd name="T25" fmla="*/ 74782 h 880"/>
                  <a:gd name="T26" fmla="*/ 3015986 w 1684"/>
                  <a:gd name="T27" fmla="*/ 72716 h 880"/>
                  <a:gd name="T28" fmla="*/ 2601161 w 1684"/>
                  <a:gd name="T29" fmla="*/ 75117 h 880"/>
                  <a:gd name="T30" fmla="*/ 2677934 w 1684"/>
                  <a:gd name="T31" fmla="*/ 60005 h 880"/>
                  <a:gd name="T32" fmla="*/ 2855797 w 1684"/>
                  <a:gd name="T33" fmla="*/ 49708 h 880"/>
                  <a:gd name="T34" fmla="*/ 2647579 w 1684"/>
                  <a:gd name="T35" fmla="*/ 50991 h 880"/>
                  <a:gd name="T36" fmla="*/ 2486155 w 1684"/>
                  <a:gd name="T37" fmla="*/ 60835 h 880"/>
                  <a:gd name="T38" fmla="*/ 2431294 w 1684"/>
                  <a:gd name="T39" fmla="*/ 73096 h 880"/>
                  <a:gd name="T40" fmla="*/ 228627 w 1684"/>
                  <a:gd name="T41" fmla="*/ 28631 h 880"/>
                  <a:gd name="T42" fmla="*/ 170225 w 1684"/>
                  <a:gd name="T43" fmla="*/ 19831 h 880"/>
                  <a:gd name="T44" fmla="*/ 219713 w 1684"/>
                  <a:gd name="T45" fmla="*/ 8831 h 880"/>
                  <a:gd name="T46" fmla="*/ 462382 w 1684"/>
                  <a:gd name="T47" fmla="*/ 0 h 880"/>
                  <a:gd name="T48" fmla="*/ 332770 w 1684"/>
                  <a:gd name="T49" fmla="*/ 0 h 880"/>
                  <a:gd name="T50" fmla="*/ 332770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>
                <a:extLst>
                  <a:ext uri="{FF2B5EF4-FFF2-40B4-BE49-F238E27FC236}">
                    <a16:creationId xmlns:a16="http://schemas.microsoft.com/office/drawing/2014/main" id="{EBEE3215-DE7C-460A-A0B2-6F934703A3D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213521 w 1190"/>
                  <a:gd name="T1" fmla="*/ 0 h 500"/>
                  <a:gd name="T2" fmla="*/ 2537873 w 1190"/>
                  <a:gd name="T3" fmla="*/ 44929 h 500"/>
                  <a:gd name="T4" fmla="*/ 2293182 w 1190"/>
                  <a:gd name="T5" fmla="*/ 45840 h 500"/>
                  <a:gd name="T6" fmla="*/ 0 w 1190"/>
                  <a:gd name="T7" fmla="*/ 2472 h 500"/>
                  <a:gd name="T8" fmla="*/ 213521 w 1190"/>
                  <a:gd name="T9" fmla="*/ 0 h 500"/>
                  <a:gd name="T10" fmla="*/ 213521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>
                <a:extLst>
                  <a:ext uri="{FF2B5EF4-FFF2-40B4-BE49-F238E27FC236}">
                    <a16:creationId xmlns:a16="http://schemas.microsoft.com/office/drawing/2014/main" id="{C738763B-5688-4947-B41E-8ED2AB05E26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255437 w 160"/>
                  <a:gd name="T1" fmla="*/ 0 h 335"/>
                  <a:gd name="T2" fmla="*/ 41828 w 160"/>
                  <a:gd name="T3" fmla="*/ 9080 h 335"/>
                  <a:gd name="T4" fmla="*/ 0 w 160"/>
                  <a:gd name="T5" fmla="*/ 19561 h 335"/>
                  <a:gd name="T6" fmla="*/ 73300 w 160"/>
                  <a:gd name="T7" fmla="*/ 26737 h 335"/>
                  <a:gd name="T8" fmla="*/ 205961 w 160"/>
                  <a:gd name="T9" fmla="*/ 28509 h 335"/>
                  <a:gd name="T10" fmla="*/ 167220 w 160"/>
                  <a:gd name="T11" fmla="*/ 13059 h 335"/>
                  <a:gd name="T12" fmla="*/ 351369 w 160"/>
                  <a:gd name="T13" fmla="*/ 1487 h 335"/>
                  <a:gd name="T14" fmla="*/ 255437 w 160"/>
                  <a:gd name="T15" fmla="*/ 0 h 335"/>
                  <a:gd name="T16" fmla="*/ 255437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>
                <a:extLst>
                  <a:ext uri="{FF2B5EF4-FFF2-40B4-BE49-F238E27FC236}">
                    <a16:creationId xmlns:a16="http://schemas.microsoft.com/office/drawing/2014/main" id="{8AB848D7-C47F-4D36-86FF-E6B73D664CA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8834 w 489"/>
                  <a:gd name="T1" fmla="*/ 3253 h 296"/>
                  <a:gd name="T2" fmla="*/ 321364 w 489"/>
                  <a:gd name="T3" fmla="*/ 6279 h 296"/>
                  <a:gd name="T4" fmla="*/ 652085 w 489"/>
                  <a:gd name="T5" fmla="*/ 12981 h 296"/>
                  <a:gd name="T6" fmla="*/ 885606 w 489"/>
                  <a:gd name="T7" fmla="*/ 23022 h 296"/>
                  <a:gd name="T8" fmla="*/ 656032 w 489"/>
                  <a:gd name="T9" fmla="*/ 21769 h 296"/>
                  <a:gd name="T10" fmla="*/ 278953 w 489"/>
                  <a:gd name="T11" fmla="*/ 13834 h 296"/>
                  <a:gd name="T12" fmla="*/ 100384 w 489"/>
                  <a:gd name="T13" fmla="*/ 7568 h 296"/>
                  <a:gd name="T14" fmla="*/ 214710 w 489"/>
                  <a:gd name="T15" fmla="*/ 15421 h 296"/>
                  <a:gd name="T16" fmla="*/ 547245 w 489"/>
                  <a:gd name="T17" fmla="*/ 25522 h 296"/>
                  <a:gd name="T18" fmla="*/ 937342 w 489"/>
                  <a:gd name="T19" fmla="*/ 28080 h 296"/>
                  <a:gd name="T20" fmla="*/ 983826 w 489"/>
                  <a:gd name="T21" fmla="*/ 21194 h 296"/>
                  <a:gd name="T22" fmla="*/ 792950 w 489"/>
                  <a:gd name="T23" fmla="*/ 11397 h 296"/>
                  <a:gd name="T24" fmla="*/ 341686 w 489"/>
                  <a:gd name="T25" fmla="*/ 1642 h 296"/>
                  <a:gd name="T26" fmla="*/ 0 w 489"/>
                  <a:gd name="T27" fmla="*/ 0 h 296"/>
                  <a:gd name="T28" fmla="*/ 28834 w 489"/>
                  <a:gd name="T29" fmla="*/ 3253 h 296"/>
                  <a:gd name="T30" fmla="*/ 28834 w 489"/>
                  <a:gd name="T31" fmla="*/ 3253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>
            <a:extLst>
              <a:ext uri="{FF2B5EF4-FFF2-40B4-BE49-F238E27FC236}">
                <a16:creationId xmlns:a16="http://schemas.microsoft.com/office/drawing/2014/main" id="{E2A32938-EDC1-4B46-8F04-6A8EDDB7E900}"/>
              </a:ext>
            </a:extLst>
          </p:cNvPr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>
              <a:extLst>
                <a:ext uri="{FF2B5EF4-FFF2-40B4-BE49-F238E27FC236}">
                  <a16:creationId xmlns:a16="http://schemas.microsoft.com/office/drawing/2014/main" id="{9AC42B80-9D27-4005-AAEA-A417329112FD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5 w 794"/>
                <a:gd name="T1" fmla="*/ 1 h 414"/>
                <a:gd name="T2" fmla="*/ 4 w 794"/>
                <a:gd name="T3" fmla="*/ 1 h 414"/>
                <a:gd name="T4" fmla="*/ 3 w 794"/>
                <a:gd name="T5" fmla="*/ 1 h 414"/>
                <a:gd name="T6" fmla="*/ 2 w 794"/>
                <a:gd name="T7" fmla="*/ 0 h 414"/>
                <a:gd name="T8" fmla="*/ 2 w 794"/>
                <a:gd name="T9" fmla="*/ 1 h 414"/>
                <a:gd name="T10" fmla="*/ 0 w 794"/>
                <a:gd name="T11" fmla="*/ 1 h 414"/>
                <a:gd name="T12" fmla="*/ 2 w 794"/>
                <a:gd name="T13" fmla="*/ 1 h 414"/>
                <a:gd name="T14" fmla="*/ 3 w 794"/>
                <a:gd name="T15" fmla="*/ 1 h 414"/>
                <a:gd name="T16" fmla="*/ 4 w 794"/>
                <a:gd name="T17" fmla="*/ 1 h 414"/>
                <a:gd name="T18" fmla="*/ 5 w 794"/>
                <a:gd name="T19" fmla="*/ 1 h 414"/>
                <a:gd name="T20" fmla="*/ 5 w 794"/>
                <a:gd name="T21" fmla="*/ 1 h 414"/>
                <a:gd name="T22" fmla="*/ 5 w 794"/>
                <a:gd name="T23" fmla="*/ 1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>
              <a:extLst>
                <a:ext uri="{FF2B5EF4-FFF2-40B4-BE49-F238E27FC236}">
                  <a16:creationId xmlns:a16="http://schemas.microsoft.com/office/drawing/2014/main" id="{8567AF1F-F3E1-48C9-AE0E-F9633BA0F94B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0 w 1586"/>
                <a:gd name="T1" fmla="*/ 0 h 821"/>
                <a:gd name="T2" fmla="*/ 0 w 1586"/>
                <a:gd name="T3" fmla="*/ 0 h 821"/>
                <a:gd name="T4" fmla="*/ 0 w 1586"/>
                <a:gd name="T5" fmla="*/ 0 h 821"/>
                <a:gd name="T6" fmla="*/ 0 w 1586"/>
                <a:gd name="T7" fmla="*/ 0 h 821"/>
                <a:gd name="T8" fmla="*/ 0 w 1586"/>
                <a:gd name="T9" fmla="*/ 0 h 821"/>
                <a:gd name="T10" fmla="*/ 0 w 1586"/>
                <a:gd name="T11" fmla="*/ 0 h 821"/>
                <a:gd name="T12" fmla="*/ 0 w 1586"/>
                <a:gd name="T13" fmla="*/ 0 h 821"/>
                <a:gd name="T14" fmla="*/ 0 w 1586"/>
                <a:gd name="T15" fmla="*/ 0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>
              <a:extLst>
                <a:ext uri="{FF2B5EF4-FFF2-40B4-BE49-F238E27FC236}">
                  <a16:creationId xmlns:a16="http://schemas.microsoft.com/office/drawing/2014/main" id="{D5127021-DB7D-4A5D-A0D0-80FDD35D052D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0 h 747"/>
                <a:gd name="T2" fmla="*/ 0 w 1049"/>
                <a:gd name="T3" fmla="*/ 0 h 747"/>
                <a:gd name="T4" fmla="*/ 0 w 1049"/>
                <a:gd name="T5" fmla="*/ 0 h 747"/>
                <a:gd name="T6" fmla="*/ 0 w 1049"/>
                <a:gd name="T7" fmla="*/ 0 h 747"/>
                <a:gd name="T8" fmla="*/ 0 w 1049"/>
                <a:gd name="T9" fmla="*/ 0 h 747"/>
                <a:gd name="T10" fmla="*/ 0 w 1049"/>
                <a:gd name="T11" fmla="*/ 0 h 747"/>
                <a:gd name="T12" fmla="*/ 0 w 1049"/>
                <a:gd name="T13" fmla="*/ 0 h 747"/>
                <a:gd name="T14" fmla="*/ 0 w 1049"/>
                <a:gd name="T15" fmla="*/ 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>
              <a:extLst>
                <a:ext uri="{FF2B5EF4-FFF2-40B4-BE49-F238E27FC236}">
                  <a16:creationId xmlns:a16="http://schemas.microsoft.com/office/drawing/2014/main" id="{F47D2E5F-AA1E-4066-AF3E-DBBB8F86741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70" cy="667"/>
              <a:chOff x="4986" y="2752"/>
              <a:chExt cx="470" cy="667"/>
            </a:xfrm>
          </p:grpSpPr>
          <p:sp>
            <p:nvSpPr>
              <p:cNvPr id="20" name="Freeform 23">
                <a:extLst>
                  <a:ext uri="{FF2B5EF4-FFF2-40B4-BE49-F238E27FC236}">
                    <a16:creationId xmlns:a16="http://schemas.microsoft.com/office/drawing/2014/main" id="{811CB266-5965-4C45-9D7C-3C81319F36C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0 w 150"/>
                  <a:gd name="T1" fmla="*/ 0 h 173"/>
                  <a:gd name="T2" fmla="*/ 0 w 150"/>
                  <a:gd name="T3" fmla="*/ 0 h 173"/>
                  <a:gd name="T4" fmla="*/ 0 w 150"/>
                  <a:gd name="T5" fmla="*/ 0 h 173"/>
                  <a:gd name="T6" fmla="*/ 0 w 150"/>
                  <a:gd name="T7" fmla="*/ 0 h 173"/>
                  <a:gd name="T8" fmla="*/ 0 w 150"/>
                  <a:gd name="T9" fmla="*/ 0 h 173"/>
                  <a:gd name="T10" fmla="*/ 0 w 150"/>
                  <a:gd name="T11" fmla="*/ 0 h 173"/>
                  <a:gd name="T12" fmla="*/ 0 w 150"/>
                  <a:gd name="T13" fmla="*/ 0 h 173"/>
                  <a:gd name="T14" fmla="*/ 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>
                <a:extLst>
                  <a:ext uri="{FF2B5EF4-FFF2-40B4-BE49-F238E27FC236}">
                    <a16:creationId xmlns:a16="http://schemas.microsoft.com/office/drawing/2014/main" id="{7377B9A4-BE48-4B35-98D6-833F9863948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0 w 1684"/>
                  <a:gd name="T1" fmla="*/ 0 h 880"/>
                  <a:gd name="T2" fmla="*/ 0 w 1684"/>
                  <a:gd name="T3" fmla="*/ 0 h 880"/>
                  <a:gd name="T4" fmla="*/ 0 w 1684"/>
                  <a:gd name="T5" fmla="*/ 0 h 880"/>
                  <a:gd name="T6" fmla="*/ 0 w 1684"/>
                  <a:gd name="T7" fmla="*/ 0 h 880"/>
                  <a:gd name="T8" fmla="*/ 0 w 1684"/>
                  <a:gd name="T9" fmla="*/ 0 h 880"/>
                  <a:gd name="T10" fmla="*/ 0 w 1684"/>
                  <a:gd name="T11" fmla="*/ 0 h 880"/>
                  <a:gd name="T12" fmla="*/ 0 w 1684"/>
                  <a:gd name="T13" fmla="*/ 0 h 880"/>
                  <a:gd name="T14" fmla="*/ 0 w 1684"/>
                  <a:gd name="T15" fmla="*/ 0 h 880"/>
                  <a:gd name="T16" fmla="*/ 0 w 1684"/>
                  <a:gd name="T17" fmla="*/ 0 h 880"/>
                  <a:gd name="T18" fmla="*/ 0 w 1684"/>
                  <a:gd name="T19" fmla="*/ 0 h 880"/>
                  <a:gd name="T20" fmla="*/ 0 w 1684"/>
                  <a:gd name="T21" fmla="*/ 0 h 880"/>
                  <a:gd name="T22" fmla="*/ 0 w 1684"/>
                  <a:gd name="T23" fmla="*/ 0 h 880"/>
                  <a:gd name="T24" fmla="*/ 0 w 1684"/>
                  <a:gd name="T25" fmla="*/ 0 h 880"/>
                  <a:gd name="T26" fmla="*/ 0 w 1684"/>
                  <a:gd name="T27" fmla="*/ 0 h 880"/>
                  <a:gd name="T28" fmla="*/ 0 w 1684"/>
                  <a:gd name="T29" fmla="*/ 0 h 880"/>
                  <a:gd name="T30" fmla="*/ 0 w 1684"/>
                  <a:gd name="T31" fmla="*/ 0 h 880"/>
                  <a:gd name="T32" fmla="*/ 0 w 1684"/>
                  <a:gd name="T33" fmla="*/ 0 h 880"/>
                  <a:gd name="T34" fmla="*/ 0 w 1684"/>
                  <a:gd name="T35" fmla="*/ 0 h 880"/>
                  <a:gd name="T36" fmla="*/ 0 w 1684"/>
                  <a:gd name="T37" fmla="*/ 0 h 880"/>
                  <a:gd name="T38" fmla="*/ 0 w 1684"/>
                  <a:gd name="T39" fmla="*/ 0 h 880"/>
                  <a:gd name="T40" fmla="*/ 0 w 1684"/>
                  <a:gd name="T41" fmla="*/ 0 h 880"/>
                  <a:gd name="T42" fmla="*/ 0 w 1684"/>
                  <a:gd name="T43" fmla="*/ 0 h 880"/>
                  <a:gd name="T44" fmla="*/ 0 w 1684"/>
                  <a:gd name="T45" fmla="*/ 0 h 880"/>
                  <a:gd name="T46" fmla="*/ 0 w 1684"/>
                  <a:gd name="T47" fmla="*/ 0 h 880"/>
                  <a:gd name="T48" fmla="*/ 0 w 1684"/>
                  <a:gd name="T49" fmla="*/ 0 h 880"/>
                  <a:gd name="T50" fmla="*/ 0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>
                <a:extLst>
                  <a:ext uri="{FF2B5EF4-FFF2-40B4-BE49-F238E27FC236}">
                    <a16:creationId xmlns:a16="http://schemas.microsoft.com/office/drawing/2014/main" id="{9C88D6D4-CD6F-44ED-8447-3E9583F3C34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0 w 1190"/>
                  <a:gd name="T1" fmla="*/ 0 h 500"/>
                  <a:gd name="T2" fmla="*/ 0 w 1190"/>
                  <a:gd name="T3" fmla="*/ 0 h 500"/>
                  <a:gd name="T4" fmla="*/ 0 w 1190"/>
                  <a:gd name="T5" fmla="*/ 0 h 500"/>
                  <a:gd name="T6" fmla="*/ 0 w 1190"/>
                  <a:gd name="T7" fmla="*/ 0 h 500"/>
                  <a:gd name="T8" fmla="*/ 0 w 1190"/>
                  <a:gd name="T9" fmla="*/ 0 h 500"/>
                  <a:gd name="T10" fmla="*/ 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>
                <a:extLst>
                  <a:ext uri="{FF2B5EF4-FFF2-40B4-BE49-F238E27FC236}">
                    <a16:creationId xmlns:a16="http://schemas.microsoft.com/office/drawing/2014/main" id="{C556739A-B152-4F38-928D-69785E16522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5" y="2873"/>
                <a:ext cx="63" cy="118"/>
              </a:xfrm>
              <a:custGeom>
                <a:avLst/>
                <a:gdLst>
                  <a:gd name="T0" fmla="*/ 0 w 160"/>
                  <a:gd name="T1" fmla="*/ 0 h 335"/>
                  <a:gd name="T2" fmla="*/ 0 w 160"/>
                  <a:gd name="T3" fmla="*/ 0 h 335"/>
                  <a:gd name="T4" fmla="*/ 0 w 160"/>
                  <a:gd name="T5" fmla="*/ 0 h 335"/>
                  <a:gd name="T6" fmla="*/ 0 w 160"/>
                  <a:gd name="T7" fmla="*/ 0 h 335"/>
                  <a:gd name="T8" fmla="*/ 0 w 160"/>
                  <a:gd name="T9" fmla="*/ 0 h 335"/>
                  <a:gd name="T10" fmla="*/ 0 w 160"/>
                  <a:gd name="T11" fmla="*/ 0 h 335"/>
                  <a:gd name="T12" fmla="*/ 0 w 160"/>
                  <a:gd name="T13" fmla="*/ 0 h 335"/>
                  <a:gd name="T14" fmla="*/ 0 w 160"/>
                  <a:gd name="T15" fmla="*/ 0 h 335"/>
                  <a:gd name="T16" fmla="*/ 0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>
                <a:extLst>
                  <a:ext uri="{FF2B5EF4-FFF2-40B4-BE49-F238E27FC236}">
                    <a16:creationId xmlns:a16="http://schemas.microsoft.com/office/drawing/2014/main" id="{B93FA0E3-F14F-4E18-9D71-8497F6B358C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0 w 489"/>
                  <a:gd name="T1" fmla="*/ 0 h 296"/>
                  <a:gd name="T2" fmla="*/ 0 w 489"/>
                  <a:gd name="T3" fmla="*/ 0 h 296"/>
                  <a:gd name="T4" fmla="*/ 0 w 489"/>
                  <a:gd name="T5" fmla="*/ 0 h 296"/>
                  <a:gd name="T6" fmla="*/ 0 w 489"/>
                  <a:gd name="T7" fmla="*/ 0 h 296"/>
                  <a:gd name="T8" fmla="*/ 0 w 489"/>
                  <a:gd name="T9" fmla="*/ 0 h 296"/>
                  <a:gd name="T10" fmla="*/ 0 w 489"/>
                  <a:gd name="T11" fmla="*/ 0 h 296"/>
                  <a:gd name="T12" fmla="*/ 0 w 489"/>
                  <a:gd name="T13" fmla="*/ 0 h 296"/>
                  <a:gd name="T14" fmla="*/ 0 w 489"/>
                  <a:gd name="T15" fmla="*/ 0 h 296"/>
                  <a:gd name="T16" fmla="*/ 0 w 489"/>
                  <a:gd name="T17" fmla="*/ 0 h 296"/>
                  <a:gd name="T18" fmla="*/ 0 w 489"/>
                  <a:gd name="T19" fmla="*/ 0 h 296"/>
                  <a:gd name="T20" fmla="*/ 0 w 489"/>
                  <a:gd name="T21" fmla="*/ 0 h 296"/>
                  <a:gd name="T22" fmla="*/ 0 w 489"/>
                  <a:gd name="T23" fmla="*/ 0 h 296"/>
                  <a:gd name="T24" fmla="*/ 0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>
            <a:extLst>
              <a:ext uri="{FF2B5EF4-FFF2-40B4-BE49-F238E27FC236}">
                <a16:creationId xmlns:a16="http://schemas.microsoft.com/office/drawing/2014/main" id="{B1376EA7-F08E-4708-BA85-25A39B93B94D}"/>
              </a:ext>
            </a:extLst>
          </p:cNvPr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147483646 w 4288"/>
              <a:gd name="T3" fmla="*/ 2147483646 h 459"/>
              <a:gd name="T4" fmla="*/ 2147483646 w 4288"/>
              <a:gd name="T5" fmla="*/ 2147483646 h 459"/>
              <a:gd name="T6" fmla="*/ 2147483646 w 4288"/>
              <a:gd name="T7" fmla="*/ 2147483646 h 459"/>
              <a:gd name="T8" fmla="*/ 2147483646 w 4288"/>
              <a:gd name="T9" fmla="*/ 2147483646 h 459"/>
              <a:gd name="T10" fmla="*/ 2147483646 w 4288"/>
              <a:gd name="T11" fmla="*/ 2147483646 h 459"/>
              <a:gd name="T12" fmla="*/ 2147483646 w 4288"/>
              <a:gd name="T13" fmla="*/ 214748364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9">
            <a:extLst>
              <a:ext uri="{FF2B5EF4-FFF2-40B4-BE49-F238E27FC236}">
                <a16:creationId xmlns:a16="http://schemas.microsoft.com/office/drawing/2014/main" id="{4A99C6C3-AE74-470F-83BB-2E1C0F266F47}"/>
              </a:ext>
            </a:extLst>
          </p:cNvPr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6 h 240"/>
              <a:gd name="T2" fmla="*/ 2147483646 w 560"/>
              <a:gd name="T3" fmla="*/ 2147483646 h 240"/>
              <a:gd name="T4" fmla="*/ 2147483646 w 560"/>
              <a:gd name="T5" fmla="*/ 2147483646 h 240"/>
              <a:gd name="T6" fmla="*/ 2147483646 w 560"/>
              <a:gd name="T7" fmla="*/ 2147483646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FF1BF119-6E7B-4AE7-A6A3-1B7BCB6731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F2152CB6-D69A-4D1D-8EB5-579801BFA9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75B28525-67BB-49BD-B9E0-6BB0408F13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A0D26-D8C2-4056-BCE3-E0A863255B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1113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2773628-287B-4E2E-BECE-C91F77CE80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180534F-E7F0-429E-BF05-CF47E0948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D74CDED-F2C2-4437-AA62-1DD8DA4627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9E6D2-9809-40D4-976D-0BCCF6FA592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6559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56EF77D-8791-4917-854F-0DD27AEF7B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891E0FF-EFF3-499D-9A74-EEC7B9E4EA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C0F9786-6476-4B04-81C1-0BFDF1F530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7139B-67DF-42AD-9EFC-9C99144F920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2563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338077C-5460-42CB-80F7-0575F3EAE0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2872DAD-431E-4722-9571-8497E31967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A4E6FF7-DB53-46A2-9BAE-0D84783BD8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15BF9-DB15-431B-852C-3EA9E34C57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2538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7C0CF83-773B-456C-AB08-38A00984E8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40AB075-D6FE-499F-97A7-268EE9A455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E8AF744-6EF6-4E61-BC9D-5A281C33F9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75584-B925-4E48-BB8E-0EF4CD23A06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8921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9AB898-E1C5-4D87-B41E-DF260A3C0B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B7AA8D-D24C-4666-B5C9-84B4C6AD8E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B303732-AC5A-4128-8008-91956FAF3B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D1372-15E3-47C8-A845-D02C61D5B28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333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B28C6F6-0FB1-4C81-9CE8-A8FEEE4E89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A855B60-99B1-4A81-9479-53D0C7FEAC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557A43B9-EA39-4D0E-9187-FF8275C303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16709-18E3-4183-9865-EC26580394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476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6534D4F-A5E4-41CA-B1E5-51EEE623E7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B6C3F06-7D62-4721-BDDD-6C22EAFE38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011899B-434E-4D8A-80D0-3DDD645BBF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F8689-7119-4FCD-9E81-39AA9A4E3A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94264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5C12DE07-DEC0-43D2-94F4-8FEE6D2447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93C2A418-5113-4BE7-9F77-E21FE71EBB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ECB8ED4C-5799-4DDF-8B21-A145DD0DB4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85DD0-B6AA-4C4C-8252-2471E29AF2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1653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719186-DD58-49D4-8397-61E9127AFA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237CCA-926D-4698-A804-062BC8C7FC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68D1ABB-1BAA-42C9-A50E-017DA0EC5C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542A5-699E-4938-914E-E9F1109F2E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2508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8671BB-FA74-4827-BECF-2FEA2CFB34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D96EDD-2031-4AFC-B11C-15245F18D6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33CD94C-4F9B-4DF7-B10E-47F9B95376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54900-AC64-47C4-9590-D73BF20CD9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9762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>
            <a:extLst>
              <a:ext uri="{FF2B5EF4-FFF2-40B4-BE49-F238E27FC236}">
                <a16:creationId xmlns:a16="http://schemas.microsoft.com/office/drawing/2014/main" id="{C5E5DA73-0A9C-4D92-B7D7-5C53BF753441}"/>
              </a:ext>
            </a:extLst>
          </p:cNvPr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147483646 w 2903"/>
              <a:gd name="T1" fmla="*/ 2147483646 h 3686"/>
              <a:gd name="T2" fmla="*/ 2147483646 w 2903"/>
              <a:gd name="T3" fmla="*/ 2147483646 h 3686"/>
              <a:gd name="T4" fmla="*/ 2147483646 w 2903"/>
              <a:gd name="T5" fmla="*/ 0 h 3686"/>
              <a:gd name="T6" fmla="*/ 2147483646 w 2903"/>
              <a:gd name="T7" fmla="*/ 2147483646 h 3686"/>
              <a:gd name="T8" fmla="*/ 2147483646 w 2903"/>
              <a:gd name="T9" fmla="*/ 2147483646 h 3686"/>
              <a:gd name="T10" fmla="*/ 0 w 2903"/>
              <a:gd name="T11" fmla="*/ 2147483646 h 3686"/>
              <a:gd name="T12" fmla="*/ 2147483646 w 2903"/>
              <a:gd name="T13" fmla="*/ 2147483646 h 3686"/>
              <a:gd name="T14" fmla="*/ 2147483646 w 2903"/>
              <a:gd name="T15" fmla="*/ 2147483646 h 3686"/>
              <a:gd name="T16" fmla="*/ 2147483646 w 2903"/>
              <a:gd name="T17" fmla="*/ 2147483646 h 3686"/>
              <a:gd name="T18" fmla="*/ 2147483646 w 2903"/>
              <a:gd name="T19" fmla="*/ 2147483646 h 3686"/>
              <a:gd name="T20" fmla="*/ 2147483646 w 2903"/>
              <a:gd name="T21" fmla="*/ 214748364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A22EF08-6BEE-4F97-B9EA-DE0CE6DE31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CBB095B-B27D-4DCA-91AA-135ED90B81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9E3140C4-FD6A-4A58-B884-8404C43C6F5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398" name="Rectangle 6">
            <a:extLst>
              <a:ext uri="{FF2B5EF4-FFF2-40B4-BE49-F238E27FC236}">
                <a16:creationId xmlns:a16="http://schemas.microsoft.com/office/drawing/2014/main" id="{A0329A7B-C619-4F30-AEE3-79D3239F65E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399" name="Rectangle 7">
            <a:extLst>
              <a:ext uri="{FF2B5EF4-FFF2-40B4-BE49-F238E27FC236}">
                <a16:creationId xmlns:a16="http://schemas.microsoft.com/office/drawing/2014/main" id="{16A63F45-4D17-4865-BEAF-4AFC6F87844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23740DB-B6C1-4927-9094-214063802A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97C24633-F703-4F18-AF10-06E7CE2F9F2E}"/>
              </a:ext>
            </a:extLst>
          </p:cNvPr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147483646 w 2911"/>
              <a:gd name="T1" fmla="*/ 0 h 3703"/>
              <a:gd name="T2" fmla="*/ 2147483646 w 2911"/>
              <a:gd name="T3" fmla="*/ 2147483646 h 3703"/>
              <a:gd name="T4" fmla="*/ 2147483646 w 2911"/>
              <a:gd name="T5" fmla="*/ 2147483646 h 3703"/>
              <a:gd name="T6" fmla="*/ 0 w 2911"/>
              <a:gd name="T7" fmla="*/ 2147483646 h 3703"/>
              <a:gd name="T8" fmla="*/ 2147483646 w 2911"/>
              <a:gd name="T9" fmla="*/ 2147483646 h 3703"/>
              <a:gd name="T10" fmla="*/ 2147483646 w 2911"/>
              <a:gd name="T11" fmla="*/ 2147483646 h 3703"/>
              <a:gd name="T12" fmla="*/ 2147483646 w 2911"/>
              <a:gd name="T13" fmla="*/ 2147483646 h 3703"/>
              <a:gd name="T14" fmla="*/ 2147483646 w 2911"/>
              <a:gd name="T15" fmla="*/ 2147483646 h 3703"/>
              <a:gd name="T16" fmla="*/ 2147483646 w 2911"/>
              <a:gd name="T17" fmla="*/ 2147483646 h 3703"/>
              <a:gd name="T18" fmla="*/ 2147483646 w 2911"/>
              <a:gd name="T19" fmla="*/ 0 h 3703"/>
              <a:gd name="T20" fmla="*/ 2147483646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id="{23F889E5-7EE3-46BC-BB50-B050BEB62D9A}"/>
              </a:ext>
            </a:extLst>
          </p:cNvPr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147483646 h 2777"/>
              <a:gd name="T2" fmla="*/ 2147483646 w 2561"/>
              <a:gd name="T3" fmla="*/ 2147483646 h 2777"/>
              <a:gd name="T4" fmla="*/ 2147483646 w 2561"/>
              <a:gd name="T5" fmla="*/ 2147483646 h 2777"/>
              <a:gd name="T6" fmla="*/ 2147483646 w 2561"/>
              <a:gd name="T7" fmla="*/ 2147483646 h 2777"/>
              <a:gd name="T8" fmla="*/ 2147483646 w 2561"/>
              <a:gd name="T9" fmla="*/ 2147483646 h 2777"/>
              <a:gd name="T10" fmla="*/ 2147483646 w 2561"/>
              <a:gd name="T11" fmla="*/ 0 h 2777"/>
              <a:gd name="T12" fmla="*/ 0 w 2561"/>
              <a:gd name="T13" fmla="*/ 2147483646 h 2777"/>
              <a:gd name="T14" fmla="*/ 0 w 2561"/>
              <a:gd name="T15" fmla="*/ 2147483646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4" name="Group 10">
            <a:extLst>
              <a:ext uri="{FF2B5EF4-FFF2-40B4-BE49-F238E27FC236}">
                <a16:creationId xmlns:a16="http://schemas.microsoft.com/office/drawing/2014/main" id="{63BE231D-EF8B-4CD4-9B9E-3A7AE71731BC}"/>
              </a:ext>
            </a:extLst>
          </p:cNvPr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>
              <a:extLst>
                <a:ext uri="{FF2B5EF4-FFF2-40B4-BE49-F238E27FC236}">
                  <a16:creationId xmlns:a16="http://schemas.microsoft.com/office/drawing/2014/main" id="{43024FDB-931F-4247-867F-6DA60B5A3F3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 w 2177"/>
                <a:gd name="T1" fmla="*/ 1 h 1298"/>
                <a:gd name="T2" fmla="*/ 1 w 2177"/>
                <a:gd name="T3" fmla="*/ 1 h 1298"/>
                <a:gd name="T4" fmla="*/ 1 w 2177"/>
                <a:gd name="T5" fmla="*/ 1 h 1298"/>
                <a:gd name="T6" fmla="*/ 1 w 2177"/>
                <a:gd name="T7" fmla="*/ 1 h 1298"/>
                <a:gd name="T8" fmla="*/ 1 w 2177"/>
                <a:gd name="T9" fmla="*/ 1 h 1298"/>
                <a:gd name="T10" fmla="*/ 1 w 2177"/>
                <a:gd name="T11" fmla="*/ 1 h 1298"/>
                <a:gd name="T12" fmla="*/ 1 w 2177"/>
                <a:gd name="T13" fmla="*/ 1 h 1298"/>
                <a:gd name="T14" fmla="*/ 1 w 2177"/>
                <a:gd name="T15" fmla="*/ 1 h 1298"/>
                <a:gd name="T16" fmla="*/ 1 w 2177"/>
                <a:gd name="T17" fmla="*/ 0 h 1298"/>
                <a:gd name="T18" fmla="*/ 1 w 2177"/>
                <a:gd name="T19" fmla="*/ 1 h 1298"/>
                <a:gd name="T20" fmla="*/ 1 w 2177"/>
                <a:gd name="T21" fmla="*/ 1 h 1298"/>
                <a:gd name="T22" fmla="*/ 1 w 2177"/>
                <a:gd name="T23" fmla="*/ 1 h 1298"/>
                <a:gd name="T24" fmla="*/ 1 w 2177"/>
                <a:gd name="T25" fmla="*/ 1 h 1298"/>
                <a:gd name="T26" fmla="*/ 1 w 2177"/>
                <a:gd name="T27" fmla="*/ 1 h 1298"/>
                <a:gd name="T28" fmla="*/ 1 w 2177"/>
                <a:gd name="T29" fmla="*/ 1 h 1298"/>
                <a:gd name="T30" fmla="*/ 1 w 2177"/>
                <a:gd name="T31" fmla="*/ 1 h 1298"/>
                <a:gd name="T32" fmla="*/ 1 w 2177"/>
                <a:gd name="T33" fmla="*/ 1 h 1298"/>
                <a:gd name="T34" fmla="*/ 0 w 2177"/>
                <a:gd name="T35" fmla="*/ 1 h 1298"/>
                <a:gd name="T36" fmla="*/ 1 w 2177"/>
                <a:gd name="T37" fmla="*/ 1 h 1298"/>
                <a:gd name="T38" fmla="*/ 1 w 2177"/>
                <a:gd name="T39" fmla="*/ 1 h 1298"/>
                <a:gd name="T40" fmla="*/ 1 w 2177"/>
                <a:gd name="T41" fmla="*/ 1 h 1298"/>
                <a:gd name="T42" fmla="*/ 1 w 2177"/>
                <a:gd name="T43" fmla="*/ 1 h 1298"/>
                <a:gd name="T44" fmla="*/ 1 w 2177"/>
                <a:gd name="T45" fmla="*/ 1 h 1298"/>
                <a:gd name="T46" fmla="*/ 1 w 2177"/>
                <a:gd name="T47" fmla="*/ 1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2">
              <a:extLst>
                <a:ext uri="{FF2B5EF4-FFF2-40B4-BE49-F238E27FC236}">
                  <a16:creationId xmlns:a16="http://schemas.microsoft.com/office/drawing/2014/main" id="{D8F96FAD-EB58-48DC-8829-2B62B2CC4A6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0 w 143"/>
                <a:gd name="T3" fmla="*/ 0 h 258"/>
                <a:gd name="T4" fmla="*/ 0 w 143"/>
                <a:gd name="T5" fmla="*/ 1 h 258"/>
                <a:gd name="T6" fmla="*/ 0 w 143"/>
                <a:gd name="T7" fmla="*/ 1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3">
              <a:extLst>
                <a:ext uri="{FF2B5EF4-FFF2-40B4-BE49-F238E27FC236}">
                  <a16:creationId xmlns:a16="http://schemas.microsoft.com/office/drawing/2014/main" id="{51895942-5D72-48AB-B3D0-EAA7B53C637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0 w 1586"/>
                <a:gd name="T1" fmla="*/ 0 h 821"/>
                <a:gd name="T2" fmla="*/ 0 w 1586"/>
                <a:gd name="T3" fmla="*/ 0 h 821"/>
                <a:gd name="T4" fmla="*/ 0 w 1586"/>
                <a:gd name="T5" fmla="*/ 0 h 821"/>
                <a:gd name="T6" fmla="*/ 0 w 1586"/>
                <a:gd name="T7" fmla="*/ 0 h 821"/>
                <a:gd name="T8" fmla="*/ 0 w 1586"/>
                <a:gd name="T9" fmla="*/ 0 h 821"/>
                <a:gd name="T10" fmla="*/ 0 w 1586"/>
                <a:gd name="T11" fmla="*/ 0 h 821"/>
                <a:gd name="T12" fmla="*/ 0 w 1586"/>
                <a:gd name="T13" fmla="*/ 0 h 821"/>
                <a:gd name="T14" fmla="*/ 0 w 1586"/>
                <a:gd name="T15" fmla="*/ 0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4">
              <a:extLst>
                <a:ext uri="{FF2B5EF4-FFF2-40B4-BE49-F238E27FC236}">
                  <a16:creationId xmlns:a16="http://schemas.microsoft.com/office/drawing/2014/main" id="{E98A0774-AB91-49E0-B103-783E69A88CF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 h 747"/>
                <a:gd name="T2" fmla="*/ 1 w 1049"/>
                <a:gd name="T3" fmla="*/ 1 h 747"/>
                <a:gd name="T4" fmla="*/ 1 w 1049"/>
                <a:gd name="T5" fmla="*/ 1 h 747"/>
                <a:gd name="T6" fmla="*/ 1 w 1049"/>
                <a:gd name="T7" fmla="*/ 1 h 747"/>
                <a:gd name="T8" fmla="*/ 1 w 1049"/>
                <a:gd name="T9" fmla="*/ 0 h 747"/>
                <a:gd name="T10" fmla="*/ 0 w 1049"/>
                <a:gd name="T11" fmla="*/ 1 h 747"/>
                <a:gd name="T12" fmla="*/ 0 w 1049"/>
                <a:gd name="T13" fmla="*/ 1 h 747"/>
                <a:gd name="T14" fmla="*/ 0 w 1049"/>
                <a:gd name="T15" fmla="*/ 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15">
              <a:extLst>
                <a:ext uri="{FF2B5EF4-FFF2-40B4-BE49-F238E27FC236}">
                  <a16:creationId xmlns:a16="http://schemas.microsoft.com/office/drawing/2014/main" id="{31E198D5-0ACB-47DA-8076-E5FE0F73D0D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 h 241"/>
                <a:gd name="T2" fmla="*/ 0 w 272"/>
                <a:gd name="T3" fmla="*/ 0 h 241"/>
                <a:gd name="T4" fmla="*/ 0 w 272"/>
                <a:gd name="T5" fmla="*/ 1 h 241"/>
                <a:gd name="T6" fmla="*/ 0 w 272"/>
                <a:gd name="T7" fmla="*/ 1 h 241"/>
                <a:gd name="T8" fmla="*/ 0 w 272"/>
                <a:gd name="T9" fmla="*/ 1 h 241"/>
                <a:gd name="T10" fmla="*/ 0 w 272"/>
                <a:gd name="T11" fmla="*/ 1 h 241"/>
                <a:gd name="T12" fmla="*/ 0 w 272"/>
                <a:gd name="T13" fmla="*/ 1 h 241"/>
                <a:gd name="T14" fmla="*/ 0 w 272"/>
                <a:gd name="T15" fmla="*/ 1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16">
              <a:extLst>
                <a:ext uri="{FF2B5EF4-FFF2-40B4-BE49-F238E27FC236}">
                  <a16:creationId xmlns:a16="http://schemas.microsoft.com/office/drawing/2014/main" id="{D26C31CA-C405-4141-A53C-344E994643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 w 152"/>
                <a:gd name="T1" fmla="*/ 1 h 224"/>
                <a:gd name="T2" fmla="*/ 1 w 152"/>
                <a:gd name="T3" fmla="*/ 1 h 224"/>
                <a:gd name="T4" fmla="*/ 0 w 152"/>
                <a:gd name="T5" fmla="*/ 1 h 224"/>
                <a:gd name="T6" fmla="*/ 1 w 152"/>
                <a:gd name="T7" fmla="*/ 0 h 224"/>
                <a:gd name="T8" fmla="*/ 1 w 152"/>
                <a:gd name="T9" fmla="*/ 1 h 224"/>
                <a:gd name="T10" fmla="*/ 1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17">
              <a:extLst>
                <a:ext uri="{FF2B5EF4-FFF2-40B4-BE49-F238E27FC236}">
                  <a16:creationId xmlns:a16="http://schemas.microsoft.com/office/drawing/2014/main" id="{794660A9-98AA-4A40-A2E5-97FA658F374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1 h 764"/>
                <a:gd name="T2" fmla="*/ 1 w 386"/>
                <a:gd name="T3" fmla="*/ 0 h 764"/>
                <a:gd name="T4" fmla="*/ 1 w 386"/>
                <a:gd name="T5" fmla="*/ 1 h 764"/>
                <a:gd name="T6" fmla="*/ 1 w 386"/>
                <a:gd name="T7" fmla="*/ 1 h 764"/>
                <a:gd name="T8" fmla="*/ 1 w 386"/>
                <a:gd name="T9" fmla="*/ 1 h 764"/>
                <a:gd name="T10" fmla="*/ 1 w 386"/>
                <a:gd name="T11" fmla="*/ 1 h 764"/>
                <a:gd name="T12" fmla="*/ 0 w 386"/>
                <a:gd name="T13" fmla="*/ 1 h 764"/>
                <a:gd name="T14" fmla="*/ 0 w 386"/>
                <a:gd name="T15" fmla="*/ 1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Freeform 18">
              <a:extLst>
                <a:ext uri="{FF2B5EF4-FFF2-40B4-BE49-F238E27FC236}">
                  <a16:creationId xmlns:a16="http://schemas.microsoft.com/office/drawing/2014/main" id="{BAE9ECF3-D4C8-4807-BC2F-65185527E8A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1 w 728"/>
                <a:gd name="T1" fmla="*/ 0 h 348"/>
                <a:gd name="T2" fmla="*/ 0 w 728"/>
                <a:gd name="T3" fmla="*/ 1 h 348"/>
                <a:gd name="T4" fmla="*/ 1 w 728"/>
                <a:gd name="T5" fmla="*/ 1 h 348"/>
                <a:gd name="T6" fmla="*/ 1 w 728"/>
                <a:gd name="T7" fmla="*/ 1 h 348"/>
                <a:gd name="T8" fmla="*/ 1 w 728"/>
                <a:gd name="T9" fmla="*/ 1 h 348"/>
                <a:gd name="T10" fmla="*/ 1 w 728"/>
                <a:gd name="T11" fmla="*/ 0 h 348"/>
                <a:gd name="T12" fmla="*/ 1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Freeform 19">
              <a:extLst>
                <a:ext uri="{FF2B5EF4-FFF2-40B4-BE49-F238E27FC236}">
                  <a16:creationId xmlns:a16="http://schemas.microsoft.com/office/drawing/2014/main" id="{810FD802-CF08-4161-AF53-463BA59C2D6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 w 312"/>
                <a:gd name="T1" fmla="*/ 0 h 135"/>
                <a:gd name="T2" fmla="*/ 0 w 312"/>
                <a:gd name="T3" fmla="*/ 0 h 135"/>
                <a:gd name="T4" fmla="*/ 1 w 312"/>
                <a:gd name="T5" fmla="*/ 0 h 135"/>
                <a:gd name="T6" fmla="*/ 1 w 312"/>
                <a:gd name="T7" fmla="*/ 0 h 135"/>
                <a:gd name="T8" fmla="*/ 1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0" name="Group 20">
              <a:extLst>
                <a:ext uri="{FF2B5EF4-FFF2-40B4-BE49-F238E27FC236}">
                  <a16:creationId xmlns:a16="http://schemas.microsoft.com/office/drawing/2014/main" id="{48190B4C-2FC0-4336-A76D-231D5503618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>
                <a:extLst>
                  <a:ext uri="{FF2B5EF4-FFF2-40B4-BE49-F238E27FC236}">
                    <a16:creationId xmlns:a16="http://schemas.microsoft.com/office/drawing/2014/main" id="{62F7B746-9337-4977-8A7D-C2A66BD84AFD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>
                  <a:extLst>
                    <a:ext uri="{FF2B5EF4-FFF2-40B4-BE49-F238E27FC236}">
                      <a16:creationId xmlns:a16="http://schemas.microsoft.com/office/drawing/2014/main" id="{D3484F77-AB77-41C2-B003-D7D0C4A92B6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0 h 175"/>
                    <a:gd name="T2" fmla="*/ 1 w 313"/>
                    <a:gd name="T3" fmla="*/ 0 h 175"/>
                    <a:gd name="T4" fmla="*/ 1 w 313"/>
                    <a:gd name="T5" fmla="*/ 0 h 175"/>
                    <a:gd name="T6" fmla="*/ 1 w 313"/>
                    <a:gd name="T7" fmla="*/ 0 h 175"/>
                    <a:gd name="T8" fmla="*/ 1 w 313"/>
                    <a:gd name="T9" fmla="*/ 0 h 175"/>
                    <a:gd name="T10" fmla="*/ 1 w 313"/>
                    <a:gd name="T11" fmla="*/ 0 h 175"/>
                    <a:gd name="T12" fmla="*/ 1 w 313"/>
                    <a:gd name="T13" fmla="*/ 0 h 175"/>
                    <a:gd name="T14" fmla="*/ 1 w 313"/>
                    <a:gd name="T15" fmla="*/ 0 h 175"/>
                    <a:gd name="T16" fmla="*/ 0 w 313"/>
                    <a:gd name="T17" fmla="*/ 0 h 175"/>
                    <a:gd name="T18" fmla="*/ 0 w 313"/>
                    <a:gd name="T19" fmla="*/ 0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5" name="Freeform 23">
                  <a:extLst>
                    <a:ext uri="{FF2B5EF4-FFF2-40B4-BE49-F238E27FC236}">
                      <a16:creationId xmlns:a16="http://schemas.microsoft.com/office/drawing/2014/main" id="{9E006B08-7C4A-4467-A87B-D4E1C507F3AA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 h 266"/>
                    <a:gd name="T2" fmla="*/ 1 w 230"/>
                    <a:gd name="T3" fmla="*/ 1 h 266"/>
                    <a:gd name="T4" fmla="*/ 1 w 230"/>
                    <a:gd name="T5" fmla="*/ 1 h 266"/>
                    <a:gd name="T6" fmla="*/ 1 w 230"/>
                    <a:gd name="T7" fmla="*/ 1 h 266"/>
                    <a:gd name="T8" fmla="*/ 1 w 230"/>
                    <a:gd name="T9" fmla="*/ 0 h 266"/>
                    <a:gd name="T10" fmla="*/ 1 w 230"/>
                    <a:gd name="T11" fmla="*/ 1 h 266"/>
                    <a:gd name="T12" fmla="*/ 1 w 230"/>
                    <a:gd name="T13" fmla="*/ 1 h 266"/>
                    <a:gd name="T14" fmla="*/ 0 w 230"/>
                    <a:gd name="T15" fmla="*/ 1 h 266"/>
                    <a:gd name="T16" fmla="*/ 0 w 230"/>
                    <a:gd name="T17" fmla="*/ 1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6" name="Freeform 24">
                  <a:extLst>
                    <a:ext uri="{FF2B5EF4-FFF2-40B4-BE49-F238E27FC236}">
                      <a16:creationId xmlns:a16="http://schemas.microsoft.com/office/drawing/2014/main" id="{6F84FEA0-C746-493F-9C20-AE8CE334642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 h 234"/>
                    <a:gd name="T2" fmla="*/ 0 w 87"/>
                    <a:gd name="T3" fmla="*/ 1 h 234"/>
                    <a:gd name="T4" fmla="*/ 0 w 87"/>
                    <a:gd name="T5" fmla="*/ 1 h 234"/>
                    <a:gd name="T6" fmla="*/ 0 w 87"/>
                    <a:gd name="T7" fmla="*/ 1 h 234"/>
                    <a:gd name="T8" fmla="*/ 0 w 87"/>
                    <a:gd name="T9" fmla="*/ 1 h 234"/>
                    <a:gd name="T10" fmla="*/ 0 w 87"/>
                    <a:gd name="T11" fmla="*/ 1 h 234"/>
                    <a:gd name="T12" fmla="*/ 0 w 87"/>
                    <a:gd name="T13" fmla="*/ 0 h 234"/>
                    <a:gd name="T14" fmla="*/ 0 w 87"/>
                    <a:gd name="T15" fmla="*/ 1 h 234"/>
                    <a:gd name="T16" fmla="*/ 0 w 87"/>
                    <a:gd name="T17" fmla="*/ 1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62" name="Freeform 25">
                <a:extLst>
                  <a:ext uri="{FF2B5EF4-FFF2-40B4-BE49-F238E27FC236}">
                    <a16:creationId xmlns:a16="http://schemas.microsoft.com/office/drawing/2014/main" id="{985B8CC4-BF02-4CDA-A9FD-C047D7B75FD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 w 1190"/>
                  <a:gd name="T1" fmla="*/ 0 h 500"/>
                  <a:gd name="T2" fmla="*/ 1 w 1190"/>
                  <a:gd name="T3" fmla="*/ 1 h 500"/>
                  <a:gd name="T4" fmla="*/ 1 w 1190"/>
                  <a:gd name="T5" fmla="*/ 1 h 500"/>
                  <a:gd name="T6" fmla="*/ 0 w 1190"/>
                  <a:gd name="T7" fmla="*/ 1 h 500"/>
                  <a:gd name="T8" fmla="*/ 1 w 1190"/>
                  <a:gd name="T9" fmla="*/ 0 h 500"/>
                  <a:gd name="T10" fmla="*/ 1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26">
                <a:extLst>
                  <a:ext uri="{FF2B5EF4-FFF2-40B4-BE49-F238E27FC236}">
                    <a16:creationId xmlns:a16="http://schemas.microsoft.com/office/drawing/2014/main" id="{20C02C07-F730-4F98-9244-5CCE95E1898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0 w 489"/>
                  <a:gd name="T1" fmla="*/ 1 h 296"/>
                  <a:gd name="T2" fmla="*/ 0 w 489"/>
                  <a:gd name="T3" fmla="*/ 1 h 296"/>
                  <a:gd name="T4" fmla="*/ 0 w 489"/>
                  <a:gd name="T5" fmla="*/ 1 h 296"/>
                  <a:gd name="T6" fmla="*/ 0 w 489"/>
                  <a:gd name="T7" fmla="*/ 1 h 296"/>
                  <a:gd name="T8" fmla="*/ 0 w 489"/>
                  <a:gd name="T9" fmla="*/ 1 h 296"/>
                  <a:gd name="T10" fmla="*/ 0 w 489"/>
                  <a:gd name="T11" fmla="*/ 1 h 296"/>
                  <a:gd name="T12" fmla="*/ 0 w 489"/>
                  <a:gd name="T13" fmla="*/ 1 h 296"/>
                  <a:gd name="T14" fmla="*/ 0 w 489"/>
                  <a:gd name="T15" fmla="*/ 1 h 296"/>
                  <a:gd name="T16" fmla="*/ 0 w 489"/>
                  <a:gd name="T17" fmla="*/ 1 h 296"/>
                  <a:gd name="T18" fmla="*/ 0 w 489"/>
                  <a:gd name="T19" fmla="*/ 1 h 296"/>
                  <a:gd name="T20" fmla="*/ 0 w 489"/>
                  <a:gd name="T21" fmla="*/ 1 h 296"/>
                  <a:gd name="T22" fmla="*/ 0 w 489"/>
                  <a:gd name="T23" fmla="*/ 1 h 296"/>
                  <a:gd name="T24" fmla="*/ 0 w 489"/>
                  <a:gd name="T25" fmla="*/ 1 h 296"/>
                  <a:gd name="T26" fmla="*/ 0 w 489"/>
                  <a:gd name="T27" fmla="*/ 0 h 296"/>
                  <a:gd name="T28" fmla="*/ 0 w 489"/>
                  <a:gd name="T29" fmla="*/ 1 h 296"/>
                  <a:gd name="T30" fmla="*/ 0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27">
                <a:extLst>
                  <a:ext uri="{FF2B5EF4-FFF2-40B4-BE49-F238E27FC236}">
                    <a16:creationId xmlns:a16="http://schemas.microsoft.com/office/drawing/2014/main" id="{2E2B71A0-6301-4175-A12C-CC8E0BEFDB4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 w 213"/>
                  <a:gd name="T1" fmla="*/ 0 h 478"/>
                  <a:gd name="T2" fmla="*/ 1 w 213"/>
                  <a:gd name="T3" fmla="*/ 0 h 478"/>
                  <a:gd name="T4" fmla="*/ 1 w 213"/>
                  <a:gd name="T5" fmla="*/ 0 h 478"/>
                  <a:gd name="T6" fmla="*/ 1 w 213"/>
                  <a:gd name="T7" fmla="*/ 0 h 478"/>
                  <a:gd name="T8" fmla="*/ 1 w 213"/>
                  <a:gd name="T9" fmla="*/ 0 h 478"/>
                  <a:gd name="T10" fmla="*/ 1 w 213"/>
                  <a:gd name="T11" fmla="*/ 0 h 478"/>
                  <a:gd name="T12" fmla="*/ 1 w 213"/>
                  <a:gd name="T13" fmla="*/ 0 h 478"/>
                  <a:gd name="T14" fmla="*/ 0 w 213"/>
                  <a:gd name="T15" fmla="*/ 0 h 478"/>
                  <a:gd name="T16" fmla="*/ 1 w 213"/>
                  <a:gd name="T17" fmla="*/ 0 h 478"/>
                  <a:gd name="T18" fmla="*/ 1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65" name="Group 28">
                <a:extLst>
                  <a:ext uri="{FF2B5EF4-FFF2-40B4-BE49-F238E27FC236}">
                    <a16:creationId xmlns:a16="http://schemas.microsoft.com/office/drawing/2014/main" id="{F6E2E8FB-9830-4A00-A6F3-2E6AFCD62CE6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>
                  <a:extLst>
                    <a:ext uri="{FF2B5EF4-FFF2-40B4-BE49-F238E27FC236}">
                      <a16:creationId xmlns:a16="http://schemas.microsoft.com/office/drawing/2014/main" id="{37664F88-02F7-48E3-B980-11A3C9BB9B3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 w 150"/>
                    <a:gd name="T1" fmla="*/ 0 h 173"/>
                    <a:gd name="T2" fmla="*/ 1 w 150"/>
                    <a:gd name="T3" fmla="*/ 1 h 173"/>
                    <a:gd name="T4" fmla="*/ 0 w 150"/>
                    <a:gd name="T5" fmla="*/ 1 h 173"/>
                    <a:gd name="T6" fmla="*/ 1 w 150"/>
                    <a:gd name="T7" fmla="*/ 1 h 173"/>
                    <a:gd name="T8" fmla="*/ 1 w 150"/>
                    <a:gd name="T9" fmla="*/ 1 h 173"/>
                    <a:gd name="T10" fmla="*/ 1 w 150"/>
                    <a:gd name="T11" fmla="*/ 1 h 173"/>
                    <a:gd name="T12" fmla="*/ 1 w 150"/>
                    <a:gd name="T13" fmla="*/ 0 h 173"/>
                    <a:gd name="T14" fmla="*/ 1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7" name="Freeform 30">
                  <a:extLst>
                    <a:ext uri="{FF2B5EF4-FFF2-40B4-BE49-F238E27FC236}">
                      <a16:creationId xmlns:a16="http://schemas.microsoft.com/office/drawing/2014/main" id="{7EDF1231-A687-4A25-A58C-825C44E8CE2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 w 1684"/>
                    <a:gd name="T1" fmla="*/ 0 h 880"/>
                    <a:gd name="T2" fmla="*/ 1 w 1684"/>
                    <a:gd name="T3" fmla="*/ 1 h 880"/>
                    <a:gd name="T4" fmla="*/ 0 w 1684"/>
                    <a:gd name="T5" fmla="*/ 1 h 880"/>
                    <a:gd name="T6" fmla="*/ 1 w 1684"/>
                    <a:gd name="T7" fmla="*/ 1 h 880"/>
                    <a:gd name="T8" fmla="*/ 1 w 1684"/>
                    <a:gd name="T9" fmla="*/ 1 h 880"/>
                    <a:gd name="T10" fmla="*/ 1 w 1684"/>
                    <a:gd name="T11" fmla="*/ 1 h 880"/>
                    <a:gd name="T12" fmla="*/ 1 w 1684"/>
                    <a:gd name="T13" fmla="*/ 1 h 880"/>
                    <a:gd name="T14" fmla="*/ 1 w 1684"/>
                    <a:gd name="T15" fmla="*/ 1 h 880"/>
                    <a:gd name="T16" fmla="*/ 1 w 1684"/>
                    <a:gd name="T17" fmla="*/ 1 h 880"/>
                    <a:gd name="T18" fmla="*/ 1 w 1684"/>
                    <a:gd name="T19" fmla="*/ 1 h 880"/>
                    <a:gd name="T20" fmla="*/ 1 w 1684"/>
                    <a:gd name="T21" fmla="*/ 1 h 880"/>
                    <a:gd name="T22" fmla="*/ 1 w 1684"/>
                    <a:gd name="T23" fmla="*/ 1 h 880"/>
                    <a:gd name="T24" fmla="*/ 1 w 1684"/>
                    <a:gd name="T25" fmla="*/ 1 h 880"/>
                    <a:gd name="T26" fmla="*/ 1 w 1684"/>
                    <a:gd name="T27" fmla="*/ 1 h 880"/>
                    <a:gd name="T28" fmla="*/ 1 w 1684"/>
                    <a:gd name="T29" fmla="*/ 1 h 880"/>
                    <a:gd name="T30" fmla="*/ 1 w 1684"/>
                    <a:gd name="T31" fmla="*/ 1 h 880"/>
                    <a:gd name="T32" fmla="*/ 1 w 1684"/>
                    <a:gd name="T33" fmla="*/ 1 h 880"/>
                    <a:gd name="T34" fmla="*/ 1 w 1684"/>
                    <a:gd name="T35" fmla="*/ 1 h 880"/>
                    <a:gd name="T36" fmla="*/ 1 w 1684"/>
                    <a:gd name="T37" fmla="*/ 1 h 880"/>
                    <a:gd name="T38" fmla="*/ 1 w 1684"/>
                    <a:gd name="T39" fmla="*/ 1 h 880"/>
                    <a:gd name="T40" fmla="*/ 1 w 1684"/>
                    <a:gd name="T41" fmla="*/ 1 h 880"/>
                    <a:gd name="T42" fmla="*/ 1 w 1684"/>
                    <a:gd name="T43" fmla="*/ 1 h 880"/>
                    <a:gd name="T44" fmla="*/ 1 w 1684"/>
                    <a:gd name="T45" fmla="*/ 1 h 880"/>
                    <a:gd name="T46" fmla="*/ 1 w 1684"/>
                    <a:gd name="T47" fmla="*/ 0 h 880"/>
                    <a:gd name="T48" fmla="*/ 1 w 1684"/>
                    <a:gd name="T49" fmla="*/ 0 h 880"/>
                    <a:gd name="T50" fmla="*/ 1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8" name="Freeform 31">
                  <a:extLst>
                    <a:ext uri="{FF2B5EF4-FFF2-40B4-BE49-F238E27FC236}">
                      <a16:creationId xmlns:a16="http://schemas.microsoft.com/office/drawing/2014/main" id="{E4239309-5AE2-4701-A1DE-FEB156B635E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 w 160"/>
                    <a:gd name="T1" fmla="*/ 0 h 335"/>
                    <a:gd name="T2" fmla="*/ 1 w 160"/>
                    <a:gd name="T3" fmla="*/ 0 h 335"/>
                    <a:gd name="T4" fmla="*/ 0 w 160"/>
                    <a:gd name="T5" fmla="*/ 0 h 335"/>
                    <a:gd name="T6" fmla="*/ 1 w 160"/>
                    <a:gd name="T7" fmla="*/ 0 h 335"/>
                    <a:gd name="T8" fmla="*/ 1 w 160"/>
                    <a:gd name="T9" fmla="*/ 0 h 335"/>
                    <a:gd name="T10" fmla="*/ 1 w 160"/>
                    <a:gd name="T11" fmla="*/ 0 h 335"/>
                    <a:gd name="T12" fmla="*/ 1 w 160"/>
                    <a:gd name="T13" fmla="*/ 0 h 335"/>
                    <a:gd name="T14" fmla="*/ 1 w 160"/>
                    <a:gd name="T15" fmla="*/ 0 h 335"/>
                    <a:gd name="T16" fmla="*/ 1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9" name="Freeform 32">
                  <a:extLst>
                    <a:ext uri="{FF2B5EF4-FFF2-40B4-BE49-F238E27FC236}">
                      <a16:creationId xmlns:a16="http://schemas.microsoft.com/office/drawing/2014/main" id="{FCFF7F6A-E262-4CBC-947C-A34459ADA1C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 w 642"/>
                    <a:gd name="T1" fmla="*/ 1 h 1188"/>
                    <a:gd name="T2" fmla="*/ 0 w 642"/>
                    <a:gd name="T3" fmla="*/ 1 h 1188"/>
                    <a:gd name="T4" fmla="*/ 1 w 642"/>
                    <a:gd name="T5" fmla="*/ 1 h 1188"/>
                    <a:gd name="T6" fmla="*/ 1 w 642"/>
                    <a:gd name="T7" fmla="*/ 0 h 1188"/>
                    <a:gd name="T8" fmla="*/ 1 w 642"/>
                    <a:gd name="T9" fmla="*/ 1 h 1188"/>
                    <a:gd name="T10" fmla="*/ 1 w 642"/>
                    <a:gd name="T11" fmla="*/ 1 h 1188"/>
                    <a:gd name="T12" fmla="*/ 1 w 642"/>
                    <a:gd name="T13" fmla="*/ 1 h 1188"/>
                    <a:gd name="T14" fmla="*/ 1 w 642"/>
                    <a:gd name="T15" fmla="*/ 1 h 1188"/>
                    <a:gd name="T16" fmla="*/ 1 w 642"/>
                    <a:gd name="T17" fmla="*/ 1 h 1188"/>
                    <a:gd name="T18" fmla="*/ 1 w 642"/>
                    <a:gd name="T19" fmla="*/ 1 h 1188"/>
                    <a:gd name="T20" fmla="*/ 1 w 642"/>
                    <a:gd name="T21" fmla="*/ 1 h 1188"/>
                    <a:gd name="T22" fmla="*/ 1 w 642"/>
                    <a:gd name="T23" fmla="*/ 1 h 1188"/>
                    <a:gd name="T24" fmla="*/ 1 w 642"/>
                    <a:gd name="T25" fmla="*/ 1 h 1188"/>
                    <a:gd name="T26" fmla="*/ 1 w 642"/>
                    <a:gd name="T27" fmla="*/ 1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0" name="Freeform 33">
                  <a:extLst>
                    <a:ext uri="{FF2B5EF4-FFF2-40B4-BE49-F238E27FC236}">
                      <a16:creationId xmlns:a16="http://schemas.microsoft.com/office/drawing/2014/main" id="{87839E8E-A52D-4DD5-B89B-655EBC600E24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 h 504"/>
                    <a:gd name="T2" fmla="*/ 1 w 192"/>
                    <a:gd name="T3" fmla="*/ 1 h 504"/>
                    <a:gd name="T4" fmla="*/ 1 w 192"/>
                    <a:gd name="T5" fmla="*/ 1 h 504"/>
                    <a:gd name="T6" fmla="*/ 1 w 192"/>
                    <a:gd name="T7" fmla="*/ 1 h 504"/>
                    <a:gd name="T8" fmla="*/ 1 w 192"/>
                    <a:gd name="T9" fmla="*/ 1 h 504"/>
                    <a:gd name="T10" fmla="*/ 1 w 192"/>
                    <a:gd name="T11" fmla="*/ 1 h 504"/>
                    <a:gd name="T12" fmla="*/ 1 w 192"/>
                    <a:gd name="T13" fmla="*/ 1 h 504"/>
                    <a:gd name="T14" fmla="*/ 1 w 192"/>
                    <a:gd name="T15" fmla="*/ 1 h 504"/>
                    <a:gd name="T16" fmla="*/ 1 w 192"/>
                    <a:gd name="T17" fmla="*/ 0 h 504"/>
                    <a:gd name="T18" fmla="*/ 0 w 192"/>
                    <a:gd name="T19" fmla="*/ 1 h 504"/>
                    <a:gd name="T20" fmla="*/ 0 w 192"/>
                    <a:gd name="T21" fmla="*/ 1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1" name="Freeform 34">
                  <a:extLst>
                    <a:ext uri="{FF2B5EF4-FFF2-40B4-BE49-F238E27FC236}">
                      <a16:creationId xmlns:a16="http://schemas.microsoft.com/office/drawing/2014/main" id="{2D9ADA03-6EC7-4D97-90A9-6401CB64607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 w 390"/>
                    <a:gd name="T1" fmla="*/ 0 h 269"/>
                    <a:gd name="T2" fmla="*/ 1 w 390"/>
                    <a:gd name="T3" fmla="*/ 1 h 269"/>
                    <a:gd name="T4" fmla="*/ 1 w 390"/>
                    <a:gd name="T5" fmla="*/ 1 h 269"/>
                    <a:gd name="T6" fmla="*/ 0 w 390"/>
                    <a:gd name="T7" fmla="*/ 1 h 269"/>
                    <a:gd name="T8" fmla="*/ 0 w 390"/>
                    <a:gd name="T9" fmla="*/ 1 h 269"/>
                    <a:gd name="T10" fmla="*/ 1 w 390"/>
                    <a:gd name="T11" fmla="*/ 1 h 269"/>
                    <a:gd name="T12" fmla="*/ 1 w 390"/>
                    <a:gd name="T13" fmla="*/ 1 h 269"/>
                    <a:gd name="T14" fmla="*/ 1 w 390"/>
                    <a:gd name="T15" fmla="*/ 1 h 269"/>
                    <a:gd name="T16" fmla="*/ 1 w 390"/>
                    <a:gd name="T17" fmla="*/ 1 h 269"/>
                    <a:gd name="T18" fmla="*/ 1 w 390"/>
                    <a:gd name="T19" fmla="*/ 1 h 269"/>
                    <a:gd name="T20" fmla="*/ 1 w 390"/>
                    <a:gd name="T21" fmla="*/ 1 h 269"/>
                    <a:gd name="T22" fmla="*/ 1 w 390"/>
                    <a:gd name="T23" fmla="*/ 0 h 269"/>
                    <a:gd name="T24" fmla="*/ 1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2" name="Freeform 35">
                  <a:extLst>
                    <a:ext uri="{FF2B5EF4-FFF2-40B4-BE49-F238E27FC236}">
                      <a16:creationId xmlns:a16="http://schemas.microsoft.com/office/drawing/2014/main" id="{50605C7A-E98F-49BD-821F-C1F269621F1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 h 424"/>
                    <a:gd name="T2" fmla="*/ 1 w 941"/>
                    <a:gd name="T3" fmla="*/ 0 h 424"/>
                    <a:gd name="T4" fmla="*/ 1 w 941"/>
                    <a:gd name="T5" fmla="*/ 1 h 424"/>
                    <a:gd name="T6" fmla="*/ 1 w 941"/>
                    <a:gd name="T7" fmla="*/ 1 h 424"/>
                    <a:gd name="T8" fmla="*/ 1 w 941"/>
                    <a:gd name="T9" fmla="*/ 1 h 424"/>
                    <a:gd name="T10" fmla="*/ 1 w 941"/>
                    <a:gd name="T11" fmla="*/ 1 h 424"/>
                    <a:gd name="T12" fmla="*/ 1 w 941"/>
                    <a:gd name="T13" fmla="*/ 1 h 424"/>
                    <a:gd name="T14" fmla="*/ 1 w 941"/>
                    <a:gd name="T15" fmla="*/ 1 h 424"/>
                    <a:gd name="T16" fmla="*/ 1 w 941"/>
                    <a:gd name="T17" fmla="*/ 1 h 424"/>
                    <a:gd name="T18" fmla="*/ 1 w 941"/>
                    <a:gd name="T19" fmla="*/ 1 h 424"/>
                    <a:gd name="T20" fmla="*/ 0 w 941"/>
                    <a:gd name="T21" fmla="*/ 1 h 424"/>
                    <a:gd name="T22" fmla="*/ 0 w 941"/>
                    <a:gd name="T23" fmla="*/ 1 h 424"/>
                    <a:gd name="T24" fmla="*/ 0 w 941"/>
                    <a:gd name="T25" fmla="*/ 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3" name="Freeform 36">
                  <a:extLst>
                    <a:ext uri="{FF2B5EF4-FFF2-40B4-BE49-F238E27FC236}">
                      <a16:creationId xmlns:a16="http://schemas.microsoft.com/office/drawing/2014/main" id="{7EEA3E7F-9F31-4BF8-B210-60B744FFA704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0 h 173"/>
                    <a:gd name="T2" fmla="*/ 1 w 488"/>
                    <a:gd name="T3" fmla="*/ 0 h 173"/>
                    <a:gd name="T4" fmla="*/ 1 w 488"/>
                    <a:gd name="T5" fmla="*/ 0 h 173"/>
                    <a:gd name="T6" fmla="*/ 1 w 488"/>
                    <a:gd name="T7" fmla="*/ 0 h 173"/>
                    <a:gd name="T8" fmla="*/ 1 w 488"/>
                    <a:gd name="T9" fmla="*/ 0 h 173"/>
                    <a:gd name="T10" fmla="*/ 1 w 488"/>
                    <a:gd name="T11" fmla="*/ 0 h 173"/>
                    <a:gd name="T12" fmla="*/ 1 w 488"/>
                    <a:gd name="T13" fmla="*/ 0 h 173"/>
                    <a:gd name="T14" fmla="*/ 1 w 488"/>
                    <a:gd name="T15" fmla="*/ 0 h 173"/>
                    <a:gd name="T16" fmla="*/ 1 w 488"/>
                    <a:gd name="T17" fmla="*/ 0 h 173"/>
                    <a:gd name="T18" fmla="*/ 1 w 488"/>
                    <a:gd name="T19" fmla="*/ 0 h 173"/>
                    <a:gd name="T20" fmla="*/ 1 w 488"/>
                    <a:gd name="T21" fmla="*/ 0 h 173"/>
                    <a:gd name="T22" fmla="*/ 1 w 488"/>
                    <a:gd name="T23" fmla="*/ 0 h 173"/>
                    <a:gd name="T24" fmla="*/ 1 w 488"/>
                    <a:gd name="T25" fmla="*/ 0 h 173"/>
                    <a:gd name="T26" fmla="*/ 1 w 488"/>
                    <a:gd name="T27" fmla="*/ 0 h 173"/>
                    <a:gd name="T28" fmla="*/ 0 w 488"/>
                    <a:gd name="T29" fmla="*/ 0 h 173"/>
                    <a:gd name="T30" fmla="*/ 0 w 488"/>
                    <a:gd name="T31" fmla="*/ 0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35" name="Group 37">
            <a:extLst>
              <a:ext uri="{FF2B5EF4-FFF2-40B4-BE49-F238E27FC236}">
                <a16:creationId xmlns:a16="http://schemas.microsoft.com/office/drawing/2014/main" id="{90B12ACE-6714-4643-BDE4-19526827EBC8}"/>
              </a:ext>
            </a:extLst>
          </p:cNvPr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>
              <a:extLst>
                <a:ext uri="{FF2B5EF4-FFF2-40B4-BE49-F238E27FC236}">
                  <a16:creationId xmlns:a16="http://schemas.microsoft.com/office/drawing/2014/main" id="{62D2C717-1940-4EC1-8488-937EBFECE7CA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0 w 772"/>
                <a:gd name="T1" fmla="*/ 0 h 3266"/>
                <a:gd name="T2" fmla="*/ 0 w 772"/>
                <a:gd name="T3" fmla="*/ 0 h 3266"/>
                <a:gd name="T4" fmla="*/ 0 w 772"/>
                <a:gd name="T5" fmla="*/ 0 h 3266"/>
                <a:gd name="T6" fmla="*/ 0 w 772"/>
                <a:gd name="T7" fmla="*/ 0 h 3266"/>
                <a:gd name="T8" fmla="*/ 0 w 772"/>
                <a:gd name="T9" fmla="*/ 0 h 3266"/>
                <a:gd name="T10" fmla="*/ 0 w 772"/>
                <a:gd name="T11" fmla="*/ 0 h 3266"/>
                <a:gd name="T12" fmla="*/ 0 w 772"/>
                <a:gd name="T13" fmla="*/ 0 h 3266"/>
                <a:gd name="T14" fmla="*/ 0 w 772"/>
                <a:gd name="T15" fmla="*/ 0 h 3266"/>
                <a:gd name="T16" fmla="*/ 0 w 772"/>
                <a:gd name="T17" fmla="*/ 0 h 3266"/>
                <a:gd name="T18" fmla="*/ 0 w 772"/>
                <a:gd name="T19" fmla="*/ 0 h 3266"/>
                <a:gd name="T20" fmla="*/ 0 w 772"/>
                <a:gd name="T21" fmla="*/ 0 h 3266"/>
                <a:gd name="T22" fmla="*/ 0 w 772"/>
                <a:gd name="T23" fmla="*/ 0 h 3266"/>
                <a:gd name="T24" fmla="*/ 0 w 772"/>
                <a:gd name="T25" fmla="*/ 0 h 3266"/>
                <a:gd name="T26" fmla="*/ 0 w 772"/>
                <a:gd name="T27" fmla="*/ 0 h 3266"/>
                <a:gd name="T28" fmla="*/ 0 w 772"/>
                <a:gd name="T29" fmla="*/ 0 h 3266"/>
                <a:gd name="T30" fmla="*/ 0 w 772"/>
                <a:gd name="T31" fmla="*/ 0 h 3266"/>
                <a:gd name="T32" fmla="*/ 0 w 772"/>
                <a:gd name="T33" fmla="*/ 0 h 3266"/>
                <a:gd name="T34" fmla="*/ 0 w 772"/>
                <a:gd name="T35" fmla="*/ 0 h 3266"/>
                <a:gd name="T36" fmla="*/ 0 w 772"/>
                <a:gd name="T37" fmla="*/ 0 h 3266"/>
                <a:gd name="T38" fmla="*/ 0 w 772"/>
                <a:gd name="T39" fmla="*/ 0 h 3266"/>
                <a:gd name="T40" fmla="*/ 0 w 772"/>
                <a:gd name="T41" fmla="*/ 0 h 3266"/>
                <a:gd name="T42" fmla="*/ 0 w 772"/>
                <a:gd name="T43" fmla="*/ 0 h 3266"/>
                <a:gd name="T44" fmla="*/ 0 w 772"/>
                <a:gd name="T45" fmla="*/ 0 h 3266"/>
                <a:gd name="T46" fmla="*/ 0 w 772"/>
                <a:gd name="T47" fmla="*/ 0 h 3266"/>
                <a:gd name="T48" fmla="*/ 0 w 772"/>
                <a:gd name="T49" fmla="*/ 0 h 3266"/>
                <a:gd name="T50" fmla="*/ 0 w 772"/>
                <a:gd name="T51" fmla="*/ 0 h 3266"/>
                <a:gd name="T52" fmla="*/ 0 w 772"/>
                <a:gd name="T53" fmla="*/ 0 h 3266"/>
                <a:gd name="T54" fmla="*/ 0 w 772"/>
                <a:gd name="T55" fmla="*/ 0 h 3266"/>
                <a:gd name="T56" fmla="*/ 0 w 772"/>
                <a:gd name="T57" fmla="*/ 0 h 3266"/>
                <a:gd name="T58" fmla="*/ 0 w 772"/>
                <a:gd name="T59" fmla="*/ 0 h 3266"/>
                <a:gd name="T60" fmla="*/ 0 w 772"/>
                <a:gd name="T61" fmla="*/ 0 h 3266"/>
                <a:gd name="T62" fmla="*/ 0 w 772"/>
                <a:gd name="T63" fmla="*/ 0 h 3266"/>
                <a:gd name="T64" fmla="*/ 0 w 772"/>
                <a:gd name="T65" fmla="*/ 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39">
              <a:extLst>
                <a:ext uri="{FF2B5EF4-FFF2-40B4-BE49-F238E27FC236}">
                  <a16:creationId xmlns:a16="http://schemas.microsoft.com/office/drawing/2014/main" id="{B7346D30-B661-438B-A30D-36E5B1F46132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0 w 772"/>
                <a:gd name="T1" fmla="*/ 1 h 3266"/>
                <a:gd name="T2" fmla="*/ 0 w 772"/>
                <a:gd name="T3" fmla="*/ 1 h 3266"/>
                <a:gd name="T4" fmla="*/ 0 w 772"/>
                <a:gd name="T5" fmla="*/ 1 h 3266"/>
                <a:gd name="T6" fmla="*/ 0 w 772"/>
                <a:gd name="T7" fmla="*/ 1 h 3266"/>
                <a:gd name="T8" fmla="*/ 0 w 772"/>
                <a:gd name="T9" fmla="*/ 1 h 3266"/>
                <a:gd name="T10" fmla="*/ 0 w 772"/>
                <a:gd name="T11" fmla="*/ 1 h 3266"/>
                <a:gd name="T12" fmla="*/ 0 w 772"/>
                <a:gd name="T13" fmla="*/ 1 h 3266"/>
                <a:gd name="T14" fmla="*/ 0 w 772"/>
                <a:gd name="T15" fmla="*/ 1 h 3266"/>
                <a:gd name="T16" fmla="*/ 0 w 772"/>
                <a:gd name="T17" fmla="*/ 1 h 3266"/>
                <a:gd name="T18" fmla="*/ 0 w 772"/>
                <a:gd name="T19" fmla="*/ 1 h 3266"/>
                <a:gd name="T20" fmla="*/ 0 w 772"/>
                <a:gd name="T21" fmla="*/ 1 h 3266"/>
                <a:gd name="T22" fmla="*/ 0 w 772"/>
                <a:gd name="T23" fmla="*/ 1 h 3266"/>
                <a:gd name="T24" fmla="*/ 0 w 772"/>
                <a:gd name="T25" fmla="*/ 1 h 3266"/>
                <a:gd name="T26" fmla="*/ 0 w 772"/>
                <a:gd name="T27" fmla="*/ 1 h 3266"/>
                <a:gd name="T28" fmla="*/ 0 w 772"/>
                <a:gd name="T29" fmla="*/ 1 h 3266"/>
                <a:gd name="T30" fmla="*/ 0 w 772"/>
                <a:gd name="T31" fmla="*/ 0 h 3266"/>
                <a:gd name="T32" fmla="*/ 0 w 772"/>
                <a:gd name="T33" fmla="*/ 1 h 3266"/>
                <a:gd name="T34" fmla="*/ 0 w 772"/>
                <a:gd name="T35" fmla="*/ 1 h 3266"/>
                <a:gd name="T36" fmla="*/ 0 w 772"/>
                <a:gd name="T37" fmla="*/ 1 h 3266"/>
                <a:gd name="T38" fmla="*/ 0 w 772"/>
                <a:gd name="T39" fmla="*/ 1 h 3266"/>
                <a:gd name="T40" fmla="*/ 0 w 772"/>
                <a:gd name="T41" fmla="*/ 1 h 3266"/>
                <a:gd name="T42" fmla="*/ 0 w 772"/>
                <a:gd name="T43" fmla="*/ 1 h 3266"/>
                <a:gd name="T44" fmla="*/ 0 w 772"/>
                <a:gd name="T45" fmla="*/ 1 h 3266"/>
                <a:gd name="T46" fmla="*/ 0 w 772"/>
                <a:gd name="T47" fmla="*/ 1 h 3266"/>
                <a:gd name="T48" fmla="*/ 0 w 772"/>
                <a:gd name="T49" fmla="*/ 1 h 3266"/>
                <a:gd name="T50" fmla="*/ 0 w 772"/>
                <a:gd name="T51" fmla="*/ 1 h 3266"/>
                <a:gd name="T52" fmla="*/ 0 w 772"/>
                <a:gd name="T53" fmla="*/ 1 h 3266"/>
                <a:gd name="T54" fmla="*/ 0 w 772"/>
                <a:gd name="T55" fmla="*/ 1 h 3266"/>
                <a:gd name="T56" fmla="*/ 0 w 772"/>
                <a:gd name="T57" fmla="*/ 1 h 3266"/>
                <a:gd name="T58" fmla="*/ 0 w 772"/>
                <a:gd name="T59" fmla="*/ 1 h 3266"/>
                <a:gd name="T60" fmla="*/ 0 w 772"/>
                <a:gd name="T61" fmla="*/ 1 h 3266"/>
                <a:gd name="T62" fmla="*/ 0 w 772"/>
                <a:gd name="T63" fmla="*/ 1 h 3266"/>
                <a:gd name="T64" fmla="*/ 0 w 772"/>
                <a:gd name="T65" fmla="*/ 1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6" name="Group 40">
            <a:extLst>
              <a:ext uri="{FF2B5EF4-FFF2-40B4-BE49-F238E27FC236}">
                <a16:creationId xmlns:a16="http://schemas.microsoft.com/office/drawing/2014/main" id="{2A60CD09-4F21-4403-AF4E-2F7838B19184}"/>
              </a:ext>
            </a:extLst>
          </p:cNvPr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>
              <a:extLst>
                <a:ext uri="{FF2B5EF4-FFF2-40B4-BE49-F238E27FC236}">
                  <a16:creationId xmlns:a16="http://schemas.microsoft.com/office/drawing/2014/main" id="{4694AB20-97C6-4C92-90DB-65D7B8BB007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>
                <a:extLst>
                  <a:ext uri="{FF2B5EF4-FFF2-40B4-BE49-F238E27FC236}">
                    <a16:creationId xmlns:a16="http://schemas.microsoft.com/office/drawing/2014/main" id="{BE8A4D16-56DB-4B08-98D9-40DC4339E5C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0 w 245"/>
                  <a:gd name="T1" fmla="*/ 0 h 806"/>
                  <a:gd name="T2" fmla="*/ 0 w 245"/>
                  <a:gd name="T3" fmla="*/ 0 h 806"/>
                  <a:gd name="T4" fmla="*/ 0 w 245"/>
                  <a:gd name="T5" fmla="*/ 0 h 806"/>
                  <a:gd name="T6" fmla="*/ 0 w 245"/>
                  <a:gd name="T7" fmla="*/ 0 h 806"/>
                  <a:gd name="T8" fmla="*/ 0 w 245"/>
                  <a:gd name="T9" fmla="*/ 0 h 806"/>
                  <a:gd name="T10" fmla="*/ 0 w 245"/>
                  <a:gd name="T11" fmla="*/ 0 h 806"/>
                  <a:gd name="T12" fmla="*/ 0 w 245"/>
                  <a:gd name="T13" fmla="*/ 0 h 806"/>
                  <a:gd name="T14" fmla="*/ 0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0" name="Group 43">
                <a:extLst>
                  <a:ext uri="{FF2B5EF4-FFF2-40B4-BE49-F238E27FC236}">
                    <a16:creationId xmlns:a16="http://schemas.microsoft.com/office/drawing/2014/main" id="{94B60855-F779-4DB4-85A1-B35055EDF93E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>
                  <a:extLst>
                    <a:ext uri="{FF2B5EF4-FFF2-40B4-BE49-F238E27FC236}">
                      <a16:creationId xmlns:a16="http://schemas.microsoft.com/office/drawing/2014/main" id="{6CF84D36-45CF-4312-BE6A-4837496FA91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0 w 604"/>
                    <a:gd name="T3" fmla="*/ 0 h 349"/>
                    <a:gd name="T4" fmla="*/ 0 w 604"/>
                    <a:gd name="T5" fmla="*/ 0 h 349"/>
                    <a:gd name="T6" fmla="*/ 0 w 604"/>
                    <a:gd name="T7" fmla="*/ 0 h 349"/>
                    <a:gd name="T8" fmla="*/ 0 w 604"/>
                    <a:gd name="T9" fmla="*/ 0 h 349"/>
                    <a:gd name="T10" fmla="*/ 0 w 604"/>
                    <a:gd name="T11" fmla="*/ 0 h 349"/>
                    <a:gd name="T12" fmla="*/ 0 w 604"/>
                    <a:gd name="T13" fmla="*/ 0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Freeform 45">
                  <a:extLst>
                    <a:ext uri="{FF2B5EF4-FFF2-40B4-BE49-F238E27FC236}">
                      <a16:creationId xmlns:a16="http://schemas.microsoft.com/office/drawing/2014/main" id="{E5D80DF1-96C3-4F8C-A428-E8D1F818981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062" y="318"/>
                  <a:ext cx="269" cy="438"/>
                </a:xfrm>
                <a:custGeom>
                  <a:avLst/>
                  <a:gdLst>
                    <a:gd name="T0" fmla="*/ 0 w 1064"/>
                    <a:gd name="T1" fmla="*/ 0 h 1230"/>
                    <a:gd name="T2" fmla="*/ 0 w 1064"/>
                    <a:gd name="T3" fmla="*/ 0 h 1230"/>
                    <a:gd name="T4" fmla="*/ 0 w 1064"/>
                    <a:gd name="T5" fmla="*/ 0 h 1230"/>
                    <a:gd name="T6" fmla="*/ 0 w 1064"/>
                    <a:gd name="T7" fmla="*/ 0 h 1230"/>
                    <a:gd name="T8" fmla="*/ 0 w 1064"/>
                    <a:gd name="T9" fmla="*/ 0 h 1230"/>
                    <a:gd name="T10" fmla="*/ 0 w 1064"/>
                    <a:gd name="T11" fmla="*/ 0 h 1230"/>
                    <a:gd name="T12" fmla="*/ 0 w 1064"/>
                    <a:gd name="T13" fmla="*/ 0 h 1230"/>
                    <a:gd name="T14" fmla="*/ 0 w 1064"/>
                    <a:gd name="T15" fmla="*/ 0 h 1230"/>
                    <a:gd name="T16" fmla="*/ 0 w 1064"/>
                    <a:gd name="T17" fmla="*/ 0 h 1230"/>
                    <a:gd name="T18" fmla="*/ 0 w 1064"/>
                    <a:gd name="T19" fmla="*/ 0 h 1230"/>
                    <a:gd name="T20" fmla="*/ 0 w 1064"/>
                    <a:gd name="T21" fmla="*/ 0 h 1230"/>
                    <a:gd name="T22" fmla="*/ 0 w 1064"/>
                    <a:gd name="T23" fmla="*/ 0 h 1230"/>
                    <a:gd name="T24" fmla="*/ 0 w 1064"/>
                    <a:gd name="T25" fmla="*/ 0 h 1230"/>
                    <a:gd name="T26" fmla="*/ 0 w 1064"/>
                    <a:gd name="T27" fmla="*/ 0 h 1230"/>
                    <a:gd name="T28" fmla="*/ 0 w 1064"/>
                    <a:gd name="T29" fmla="*/ 0 h 1230"/>
                    <a:gd name="T30" fmla="*/ 0 w 1064"/>
                    <a:gd name="T31" fmla="*/ 0 h 1230"/>
                    <a:gd name="T32" fmla="*/ 0 w 1064"/>
                    <a:gd name="T33" fmla="*/ 0 h 1230"/>
                    <a:gd name="T34" fmla="*/ 0 w 1064"/>
                    <a:gd name="T35" fmla="*/ 0 h 1230"/>
                    <a:gd name="T36" fmla="*/ 0 w 1064"/>
                    <a:gd name="T37" fmla="*/ 0 h 1230"/>
                    <a:gd name="T38" fmla="*/ 0 w 1064"/>
                    <a:gd name="T39" fmla="*/ 0 h 1230"/>
                    <a:gd name="T40" fmla="*/ 0 w 1064"/>
                    <a:gd name="T41" fmla="*/ 0 h 1230"/>
                    <a:gd name="T42" fmla="*/ 0 w 1064"/>
                    <a:gd name="T43" fmla="*/ 0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Freeform 46">
                  <a:extLst>
                    <a:ext uri="{FF2B5EF4-FFF2-40B4-BE49-F238E27FC236}">
                      <a16:creationId xmlns:a16="http://schemas.microsoft.com/office/drawing/2014/main" id="{ED8FBE20-2793-471B-A8EA-D37BA3688F2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872" y="168"/>
                  <a:ext cx="505" cy="898"/>
                </a:xfrm>
                <a:custGeom>
                  <a:avLst/>
                  <a:gdLst>
                    <a:gd name="T0" fmla="*/ 0 w 2002"/>
                    <a:gd name="T1" fmla="*/ 0 h 2521"/>
                    <a:gd name="T2" fmla="*/ 0 w 2002"/>
                    <a:gd name="T3" fmla="*/ 0 h 2521"/>
                    <a:gd name="T4" fmla="*/ 0 w 2002"/>
                    <a:gd name="T5" fmla="*/ 0 h 2521"/>
                    <a:gd name="T6" fmla="*/ 0 w 2002"/>
                    <a:gd name="T7" fmla="*/ 0 h 2521"/>
                    <a:gd name="T8" fmla="*/ 0 w 2002"/>
                    <a:gd name="T9" fmla="*/ 0 h 2521"/>
                    <a:gd name="T10" fmla="*/ 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" name="Freeform 47">
                  <a:extLst>
                    <a:ext uri="{FF2B5EF4-FFF2-40B4-BE49-F238E27FC236}">
                      <a16:creationId xmlns:a16="http://schemas.microsoft.com/office/drawing/2014/main" id="{B256BC0B-7ED0-4887-86A7-2AA417725A5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0 w 3007"/>
                    <a:gd name="T1" fmla="*/ 0 h 3771"/>
                    <a:gd name="T2" fmla="*/ 0 w 3007"/>
                    <a:gd name="T3" fmla="*/ 0 h 3771"/>
                    <a:gd name="T4" fmla="*/ 0 w 3007"/>
                    <a:gd name="T5" fmla="*/ 0 h 3771"/>
                    <a:gd name="T6" fmla="*/ 0 w 3007"/>
                    <a:gd name="T7" fmla="*/ 0 h 3771"/>
                    <a:gd name="T8" fmla="*/ 0 w 3007"/>
                    <a:gd name="T9" fmla="*/ 0 h 3771"/>
                    <a:gd name="T10" fmla="*/ 0 w 3007"/>
                    <a:gd name="T11" fmla="*/ 0 h 3771"/>
                    <a:gd name="T12" fmla="*/ 0 w 3007"/>
                    <a:gd name="T13" fmla="*/ 0 h 3771"/>
                    <a:gd name="T14" fmla="*/ 0 w 3007"/>
                    <a:gd name="T15" fmla="*/ 0 h 3771"/>
                    <a:gd name="T16" fmla="*/ 0 w 3007"/>
                    <a:gd name="T17" fmla="*/ 0 h 3771"/>
                    <a:gd name="T18" fmla="*/ 0 w 3007"/>
                    <a:gd name="T19" fmla="*/ 0 h 3771"/>
                    <a:gd name="T20" fmla="*/ 0 w 3007"/>
                    <a:gd name="T21" fmla="*/ 0 h 3771"/>
                    <a:gd name="T22" fmla="*/ 0 w 3007"/>
                    <a:gd name="T23" fmla="*/ 0 h 3771"/>
                    <a:gd name="T24" fmla="*/ 0 w 3007"/>
                    <a:gd name="T25" fmla="*/ 0 h 3771"/>
                    <a:gd name="T26" fmla="*/ 0 w 3007"/>
                    <a:gd name="T27" fmla="*/ 0 h 3771"/>
                    <a:gd name="T28" fmla="*/ 0 w 3007"/>
                    <a:gd name="T29" fmla="*/ 0 h 3771"/>
                    <a:gd name="T30" fmla="*/ 0 w 3007"/>
                    <a:gd name="T31" fmla="*/ 0 h 3771"/>
                    <a:gd name="T32" fmla="*/ 0 w 3007"/>
                    <a:gd name="T33" fmla="*/ 0 h 3771"/>
                    <a:gd name="T34" fmla="*/ 0 w 3007"/>
                    <a:gd name="T35" fmla="*/ 0 h 3771"/>
                    <a:gd name="T36" fmla="*/ 0 w 3007"/>
                    <a:gd name="T37" fmla="*/ 0 h 3771"/>
                    <a:gd name="T38" fmla="*/ 0 w 3007"/>
                    <a:gd name="T39" fmla="*/ 0 h 3771"/>
                    <a:gd name="T40" fmla="*/ 0 w 3007"/>
                    <a:gd name="T41" fmla="*/ 0 h 3771"/>
                    <a:gd name="T42" fmla="*/ 0 w 3007"/>
                    <a:gd name="T43" fmla="*/ 0 h 3771"/>
                    <a:gd name="T44" fmla="*/ 0 w 3007"/>
                    <a:gd name="T45" fmla="*/ 0 h 3771"/>
                    <a:gd name="T46" fmla="*/ 0 w 3007"/>
                    <a:gd name="T47" fmla="*/ 0 h 3771"/>
                    <a:gd name="T48" fmla="*/ 0 w 3007"/>
                    <a:gd name="T49" fmla="*/ 0 h 3771"/>
                    <a:gd name="T50" fmla="*/ 0 w 3007"/>
                    <a:gd name="T51" fmla="*/ 0 h 3771"/>
                    <a:gd name="T52" fmla="*/ 0 w 3007"/>
                    <a:gd name="T53" fmla="*/ 0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" name="Freeform 48">
                  <a:extLst>
                    <a:ext uri="{FF2B5EF4-FFF2-40B4-BE49-F238E27FC236}">
                      <a16:creationId xmlns:a16="http://schemas.microsoft.com/office/drawing/2014/main" id="{BC7C3E07-0EE4-414C-91ED-C9B160B626E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311" y="883"/>
                  <a:ext cx="169" cy="122"/>
                </a:xfrm>
                <a:custGeom>
                  <a:avLst/>
                  <a:gdLst>
                    <a:gd name="T0" fmla="*/ 0 w 673"/>
                    <a:gd name="T1" fmla="*/ 0 h 342"/>
                    <a:gd name="T2" fmla="*/ 0 w 673"/>
                    <a:gd name="T3" fmla="*/ 0 h 342"/>
                    <a:gd name="T4" fmla="*/ 0 w 673"/>
                    <a:gd name="T5" fmla="*/ 0 h 342"/>
                    <a:gd name="T6" fmla="*/ 0 w 673"/>
                    <a:gd name="T7" fmla="*/ 0 h 342"/>
                    <a:gd name="T8" fmla="*/ 0 w 673"/>
                    <a:gd name="T9" fmla="*/ 0 h 342"/>
                    <a:gd name="T10" fmla="*/ 0 w 673"/>
                    <a:gd name="T11" fmla="*/ 0 h 342"/>
                    <a:gd name="T12" fmla="*/ 0 w 673"/>
                    <a:gd name="T13" fmla="*/ 0 h 342"/>
                    <a:gd name="T14" fmla="*/ 0 w 673"/>
                    <a:gd name="T15" fmla="*/ 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Freeform 49">
                  <a:extLst>
                    <a:ext uri="{FF2B5EF4-FFF2-40B4-BE49-F238E27FC236}">
                      <a16:creationId xmlns:a16="http://schemas.microsoft.com/office/drawing/2014/main" id="{7376305E-F294-47CA-A4BD-060DD8966BA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53" y="792"/>
                  <a:ext cx="181" cy="144"/>
                </a:xfrm>
                <a:custGeom>
                  <a:avLst/>
                  <a:gdLst>
                    <a:gd name="T0" fmla="*/ 0 w 716"/>
                    <a:gd name="T1" fmla="*/ 0 h 403"/>
                    <a:gd name="T2" fmla="*/ 0 w 716"/>
                    <a:gd name="T3" fmla="*/ 0 h 403"/>
                    <a:gd name="T4" fmla="*/ 0 w 716"/>
                    <a:gd name="T5" fmla="*/ 0 h 403"/>
                    <a:gd name="T6" fmla="*/ 0 w 716"/>
                    <a:gd name="T7" fmla="*/ 0 h 403"/>
                    <a:gd name="T8" fmla="*/ 0 w 716"/>
                    <a:gd name="T9" fmla="*/ 0 h 403"/>
                    <a:gd name="T10" fmla="*/ 0 w 716"/>
                    <a:gd name="T11" fmla="*/ 0 h 403"/>
                    <a:gd name="T12" fmla="*/ 0 w 716"/>
                    <a:gd name="T13" fmla="*/ 0 h 403"/>
                    <a:gd name="T14" fmla="*/ 0 w 716"/>
                    <a:gd name="T15" fmla="*/ 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Freeform 50">
                  <a:extLst>
                    <a:ext uri="{FF2B5EF4-FFF2-40B4-BE49-F238E27FC236}">
                      <a16:creationId xmlns:a16="http://schemas.microsoft.com/office/drawing/2014/main" id="{CC317447-6447-4C4B-836D-1634FAA7BA5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0 h 411"/>
                    <a:gd name="T2" fmla="*/ 0 w 717"/>
                    <a:gd name="T3" fmla="*/ 0 h 411"/>
                    <a:gd name="T4" fmla="*/ 0 w 717"/>
                    <a:gd name="T5" fmla="*/ 0 h 411"/>
                    <a:gd name="T6" fmla="*/ 0 w 717"/>
                    <a:gd name="T7" fmla="*/ 0 h 411"/>
                    <a:gd name="T8" fmla="*/ 0 w 717"/>
                    <a:gd name="T9" fmla="*/ 0 h 411"/>
                    <a:gd name="T10" fmla="*/ 0 w 717"/>
                    <a:gd name="T11" fmla="*/ 0 h 411"/>
                    <a:gd name="T12" fmla="*/ 0 w 717"/>
                    <a:gd name="T13" fmla="*/ 0 h 411"/>
                    <a:gd name="T14" fmla="*/ 0 w 717"/>
                    <a:gd name="T15" fmla="*/ 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Freeform 51">
                  <a:extLst>
                    <a:ext uri="{FF2B5EF4-FFF2-40B4-BE49-F238E27FC236}">
                      <a16:creationId xmlns:a16="http://schemas.microsoft.com/office/drawing/2014/main" id="{552BE0F0-1986-4857-812A-9975CA2CEAE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1" y="128"/>
                  <a:ext cx="179" cy="138"/>
                </a:xfrm>
                <a:custGeom>
                  <a:avLst/>
                  <a:gdLst>
                    <a:gd name="T0" fmla="*/ 0 w 709"/>
                    <a:gd name="T1" fmla="*/ 0 h 386"/>
                    <a:gd name="T2" fmla="*/ 0 w 709"/>
                    <a:gd name="T3" fmla="*/ 0 h 386"/>
                    <a:gd name="T4" fmla="*/ 0 w 709"/>
                    <a:gd name="T5" fmla="*/ 0 h 386"/>
                    <a:gd name="T6" fmla="*/ 0 w 709"/>
                    <a:gd name="T7" fmla="*/ 0 h 386"/>
                    <a:gd name="T8" fmla="*/ 0 w 709"/>
                    <a:gd name="T9" fmla="*/ 0 h 386"/>
                    <a:gd name="T10" fmla="*/ 0 w 709"/>
                    <a:gd name="T11" fmla="*/ 0 h 386"/>
                    <a:gd name="T12" fmla="*/ 0 w 709"/>
                    <a:gd name="T13" fmla="*/ 0 h 386"/>
                    <a:gd name="T14" fmla="*/ 0 w 709"/>
                    <a:gd name="T15" fmla="*/ 0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38" name="Line 52">
              <a:extLst>
                <a:ext uri="{FF2B5EF4-FFF2-40B4-BE49-F238E27FC236}">
                  <a16:creationId xmlns:a16="http://schemas.microsoft.com/office/drawing/2014/main" id="{4D258269-EC89-427A-B277-62FF715BC73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proektds" TargetMode="Externa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083D4A2-0EDC-BEA2-00A9-512F5F58C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67091"/>
            <a:ext cx="7696200" cy="5019309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i="0">
                <a:solidFill>
                  <a:srgbClr val="3333FF"/>
                </a:solidFill>
                <a:effectLst/>
                <a:latin typeface="Roboto" panose="02000000000000000000" pitchFamily="2" charset="0"/>
              </a:rPr>
              <a:t>Развитие механизмов самоуправления и добрососедства для развития территорий</a:t>
            </a:r>
          </a:p>
          <a:p>
            <a:pPr marL="0" indent="0" algn="ctr">
              <a:buNone/>
            </a:pPr>
            <a:endParaRPr lang="ru-RU">
              <a:solidFill>
                <a:srgbClr val="3333FF"/>
              </a:solidFill>
              <a:latin typeface="Roboto" panose="02000000000000000000" pitchFamily="2" charset="0"/>
            </a:endParaRPr>
          </a:p>
          <a:p>
            <a:pPr marL="0" indent="0" algn="ctr">
              <a:buNone/>
            </a:pPr>
            <a:r>
              <a:rPr lang="ru-RU" sz="2800">
                <a:solidFill>
                  <a:srgbClr val="3333FF"/>
                </a:solidFill>
                <a:latin typeface="Roboto" panose="02000000000000000000" pitchFamily="2" charset="0"/>
              </a:rPr>
              <a:t>Сергей Кузнецов</a:t>
            </a:r>
          </a:p>
          <a:p>
            <a:pPr marL="0" indent="0" algn="ctr">
              <a:buNone/>
            </a:pPr>
            <a:r>
              <a:rPr lang="ru-RU" sz="2800">
                <a:solidFill>
                  <a:srgbClr val="3333FF"/>
                </a:solidFill>
                <a:latin typeface="Roboto" panose="02000000000000000000" pitchFamily="2" charset="0"/>
              </a:rPr>
              <a:t>Руководитель общероссийского проекта «Добрые соседи» </a:t>
            </a:r>
          </a:p>
          <a:p>
            <a:pPr marL="0" indent="0" algn="ctr">
              <a:buNone/>
            </a:pPr>
            <a:r>
              <a:rPr lang="ru-RU" sz="2800">
                <a:solidFill>
                  <a:srgbClr val="3333FF"/>
                </a:solidFill>
                <a:latin typeface="Roboto" panose="02000000000000000000" pitchFamily="2" charset="0"/>
              </a:rPr>
              <a:t>Аналитик ИСЭП НИУ ВШЭ Москва</a:t>
            </a:r>
            <a:endParaRPr lang="ru-RU" sz="2800">
              <a:solidFill>
                <a:srgbClr val="3333FF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8B9A814-156F-497E-82CB-4D75BEAF9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4173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5E42D3-E586-C002-DA4A-C3703205E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66FF"/>
                </a:solidFill>
              </a:rPr>
              <a:t>Ресурсная поддержка – гранты и субсидии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35DC55-AAC8-002F-F1E3-0BB981B71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Федеральные и региональные</a:t>
            </a:r>
          </a:p>
          <a:p>
            <a:r>
              <a:rPr lang="ru-RU"/>
              <a:t>Общие и целевые</a:t>
            </a:r>
          </a:p>
          <a:p>
            <a:r>
              <a:rPr lang="ru-RU"/>
              <a:t>Корпоративная поддержка</a:t>
            </a:r>
          </a:p>
          <a:p>
            <a:r>
              <a:rPr lang="ru-RU"/>
              <a:t>Мини гранты</a:t>
            </a:r>
          </a:p>
          <a:p>
            <a:r>
              <a:rPr lang="ru-RU"/>
              <a:t>Фонды местных сообществ</a:t>
            </a:r>
          </a:p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9E6780F-C371-36E3-D44C-64846D040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5566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E3E0C1-49E5-ED8B-7314-1A3F0D9B3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66FF"/>
                </a:solidFill>
              </a:rPr>
              <a:t>Работа с молодёжью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EC7F58-9529-F451-2026-4F56184E9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Молодёжная команда ТОС</a:t>
            </a:r>
          </a:p>
          <a:p>
            <a:r>
              <a:rPr lang="ru-RU"/>
              <a:t>Просвещение и обучение</a:t>
            </a:r>
          </a:p>
          <a:p>
            <a:r>
              <a:rPr lang="ru-RU"/>
              <a:t>Слушать и слышать</a:t>
            </a:r>
          </a:p>
          <a:p>
            <a:r>
              <a:rPr lang="ru-RU"/>
              <a:t>Привлекать и вовлекать</a:t>
            </a:r>
          </a:p>
          <a:p>
            <a:r>
              <a:rPr lang="ru-RU"/>
              <a:t>Профориентация и жизнеориентация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8A6B449-BA5F-ADB1-D834-434679914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175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4C209A-2539-3B73-6A3C-EE94394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>
                <a:solidFill>
                  <a:srgbClr val="0066FF"/>
                </a:solidFill>
              </a:rPr>
              <a:t>Государственная политика сегодня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05D896-0F90-1C00-357E-722AD54FC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Развитие взаимодействия с молодёжью на локальных территориях</a:t>
            </a:r>
          </a:p>
          <a:p>
            <a:r>
              <a:rPr lang="ru-RU"/>
              <a:t>Создание условий </a:t>
            </a:r>
          </a:p>
          <a:p>
            <a:r>
              <a:rPr lang="ru-RU"/>
              <a:t>Вовлечение всех заинтересованных</a:t>
            </a:r>
          </a:p>
          <a:p>
            <a:r>
              <a:rPr lang="ru-RU"/>
              <a:t>Обучение и наставничество</a:t>
            </a:r>
          </a:p>
          <a:p>
            <a:pPr marL="0" indent="0">
              <a:buNone/>
            </a:pPr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EDA9EB3-979A-55B4-4F47-688B3228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1804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5A1310D1-470E-4328-906D-858186665E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4546D1-5CAE-4431-8FF8-8F8C64D5F19E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ru-RU" altLang="ru-RU" sz="1400"/>
          </a:p>
        </p:txBody>
      </p:sp>
      <p:sp>
        <p:nvSpPr>
          <p:cNvPr id="2" name="Подзаголовок 1">
            <a:extLst>
              <a:ext uri="{FF2B5EF4-FFF2-40B4-BE49-F238E27FC236}">
                <a16:creationId xmlns:a16="http://schemas.microsoft.com/office/drawing/2014/main" id="{18B09609-9909-449D-9492-69A7D7EE96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3200" y="3225738"/>
            <a:ext cx="6032500" cy="100330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/>
              <a:t>   Дата проведения:   26.05.2023г.</a:t>
            </a:r>
          </a:p>
          <a:p>
            <a:pPr eaLnBrk="1" hangingPunct="1">
              <a:defRPr/>
            </a:pPr>
            <a:r>
              <a:rPr lang="ru-RU" sz="2400" dirty="0"/>
              <a:t>Место проведения:  вся Россия.</a:t>
            </a:r>
          </a:p>
          <a:p>
            <a:pPr eaLnBrk="1" hangingPunct="1">
              <a:defRPr/>
            </a:pPr>
            <a:endParaRPr lang="ru-RU" sz="2400" dirty="0"/>
          </a:p>
          <a:p>
            <a:pPr>
              <a:defRPr/>
            </a:pPr>
            <a:endParaRPr lang="ru-RU" sz="2400" dirty="0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E4CE30A3-DDF5-475C-9B6A-76070ECF1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512" y="2564904"/>
            <a:ext cx="9289032" cy="648072"/>
          </a:xfrm>
        </p:spPr>
        <p:txBody>
          <a:bodyPr/>
          <a:lstStyle/>
          <a:p>
            <a:pPr algn="l">
              <a:defRPr/>
            </a:pPr>
            <a:r>
              <a:rPr lang="ru-RU" sz="3800" b="1" dirty="0">
                <a:solidFill>
                  <a:srgbClr val="3333FF"/>
                </a:solidFill>
                <a:effectLst/>
              </a:rPr>
              <a:t>Международный день соседей </a:t>
            </a:r>
            <a:r>
              <a:rPr lang="ru-RU" sz="3800" b="1" dirty="0">
                <a:solidFill>
                  <a:srgbClr val="3333FF"/>
                </a:solidFill>
              </a:rPr>
              <a:t>2023 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FAE583-F5B9-AE7C-B985-8696376FF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66FF"/>
                </a:solidFill>
              </a:rPr>
              <a:t>ТОСы</a:t>
            </a:r>
            <a:endParaRPr lang="ru-RU" dirty="0">
              <a:solidFill>
                <a:srgbClr val="0066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36FE58-1DCD-0F45-EF3E-043917419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Активное участие по всей стране</a:t>
            </a:r>
          </a:p>
          <a:p>
            <a:r>
              <a:rPr lang="ru-RU"/>
              <a:t>Федеральный проект ОАТОС</a:t>
            </a:r>
          </a:p>
          <a:p>
            <a:r>
              <a:rPr lang="ru-RU"/>
              <a:t>Системно и организованно</a:t>
            </a:r>
          </a:p>
          <a:p>
            <a:r>
              <a:rPr lang="ru-RU"/>
              <a:t>Помогает развитию территорий</a:t>
            </a:r>
          </a:p>
          <a:p>
            <a:r>
              <a:rPr lang="ru-RU"/>
              <a:t>Источник вдохновения и сил для проектной деятельности и заявок на гранты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FB989D2-016D-16B7-23A7-02211A548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2828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66FF"/>
                </a:solidFill>
              </a:rPr>
              <a:t>Обучение и просвещение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Делиться опытом</a:t>
            </a:r>
          </a:p>
          <a:p>
            <a:r>
              <a:rPr lang="ru-RU" dirty="0"/>
              <a:t>Получать новые знания</a:t>
            </a:r>
          </a:p>
          <a:p>
            <a:r>
              <a:rPr lang="ru-RU" dirty="0"/>
              <a:t>Становится профессионалами</a:t>
            </a:r>
          </a:p>
          <a:p>
            <a:r>
              <a:rPr lang="ru-RU" dirty="0"/>
              <a:t>Подтверждать компетенцию</a:t>
            </a:r>
          </a:p>
          <a:p>
            <a:r>
              <a:rPr lang="ru-RU" dirty="0"/>
              <a:t>Развивать команду</a:t>
            </a:r>
          </a:p>
          <a:p>
            <a:r>
              <a:rPr lang="ru-RU" dirty="0"/>
              <a:t>Помогать партнерам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15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1094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66FF"/>
                </a:solidFill>
              </a:rPr>
              <a:t>Большие планы </a:t>
            </a:r>
            <a:br>
              <a:rPr lang="ru-RU" dirty="0">
                <a:solidFill>
                  <a:srgbClr val="0066FF"/>
                </a:solidFill>
              </a:rPr>
            </a:br>
            <a:r>
              <a:rPr lang="ru-RU" dirty="0">
                <a:solidFill>
                  <a:srgbClr val="0066FF"/>
                </a:solidFill>
              </a:rPr>
              <a:t>на 2023 год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Поддержка команды ТОС</a:t>
            </a:r>
          </a:p>
          <a:p>
            <a:r>
              <a:rPr lang="ru-RU" dirty="0"/>
              <a:t>Участие в грантовых конкурсах</a:t>
            </a:r>
          </a:p>
          <a:p>
            <a:r>
              <a:rPr lang="ru-RU" dirty="0"/>
              <a:t>Просветительские события</a:t>
            </a:r>
          </a:p>
          <a:p>
            <a:r>
              <a:rPr lang="ru-RU" dirty="0"/>
              <a:t>Обучение по курсу </a:t>
            </a:r>
            <a:br>
              <a:rPr lang="ru-RU" dirty="0"/>
            </a:br>
            <a:r>
              <a:rPr lang="ru-RU" dirty="0"/>
              <a:t>«Менеджер местного сообщества»</a:t>
            </a:r>
          </a:p>
          <a:p>
            <a:r>
              <a:rPr lang="ru-RU" dirty="0"/>
              <a:t>Форумы ТОС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4886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2CF02E-45F4-DAF4-471A-D456936D2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66FF"/>
                </a:solidFill>
              </a:rPr>
              <a:t>Приглашаем присоединиться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027F51-F519-B56E-22CE-304466648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Стать участником обучения</a:t>
            </a:r>
          </a:p>
          <a:p>
            <a:r>
              <a:rPr lang="ru-RU"/>
              <a:t>Получить методические материалы</a:t>
            </a:r>
          </a:p>
          <a:p>
            <a:r>
              <a:rPr lang="ru-RU"/>
              <a:t>Принимать участие в грантовых проектах</a:t>
            </a:r>
          </a:p>
          <a:p>
            <a:r>
              <a:rPr lang="ru-RU"/>
              <a:t>Присоединяться к активной работе на местах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59F8D3C-1462-FC50-DCEA-D6EF41AE2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17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0937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43EF75-375F-A5B1-D935-DAA37843C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66FF"/>
                </a:solidFill>
              </a:rPr>
              <a:t>Специальное сотрудничество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481FA1-B2B4-A73C-76E3-9E37E761E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Специальные программы и проекты для регионов – районов – муниципалитетов</a:t>
            </a:r>
          </a:p>
          <a:p>
            <a:r>
              <a:rPr lang="ru-RU"/>
              <a:t>Реальные и заметные дела</a:t>
            </a:r>
          </a:p>
          <a:p>
            <a:r>
              <a:rPr lang="ru-RU"/>
              <a:t>Методическая поддержка</a:t>
            </a:r>
          </a:p>
          <a:p>
            <a:r>
              <a:rPr lang="ru-RU"/>
              <a:t>Команда амбассадоров</a:t>
            </a:r>
          </a:p>
          <a:p>
            <a:endParaRPr lang="ru-RU"/>
          </a:p>
          <a:p>
            <a:r>
              <a:rPr lang="ru-RU"/>
              <a:t>        Присоединяйтесь!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0471D78-7615-8247-140D-AE0242462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18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3538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>
            <a:extLst>
              <a:ext uri="{FF2B5EF4-FFF2-40B4-BE49-F238E27FC236}">
                <a16:creationId xmlns:a16="http://schemas.microsoft.com/office/drawing/2014/main" id="{86F7A662-9F7E-464B-99DE-5FDF27965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476672"/>
            <a:ext cx="5408612" cy="1044575"/>
          </a:xfrm>
        </p:spPr>
        <p:txBody>
          <a:bodyPr/>
          <a:lstStyle/>
          <a:p>
            <a:r>
              <a:rPr lang="ru-RU" altLang="ru-RU" dirty="0">
                <a:solidFill>
                  <a:srgbClr val="3333FF"/>
                </a:solidFill>
              </a:rPr>
              <a:t>       Присоединяйтесь!</a:t>
            </a:r>
          </a:p>
        </p:txBody>
      </p:sp>
      <p:sp>
        <p:nvSpPr>
          <p:cNvPr id="12291" name="Номер слайда 3">
            <a:extLst>
              <a:ext uri="{FF2B5EF4-FFF2-40B4-BE49-F238E27FC236}">
                <a16:creationId xmlns:a16="http://schemas.microsoft.com/office/drawing/2014/main" id="{A9482AC4-8004-4037-A9CB-04FDC05AE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CC9A9B0-D652-4CB1-B636-479EDF3AAB84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ru-RU" altLang="ru-RU" sz="1400"/>
          </a:p>
        </p:txBody>
      </p:sp>
      <p:sp>
        <p:nvSpPr>
          <p:cNvPr id="12292" name="Содержимое 4">
            <a:extLst>
              <a:ext uri="{FF2B5EF4-FFF2-40B4-BE49-F238E27FC236}">
                <a16:creationId xmlns:a16="http://schemas.microsoft.com/office/drawing/2014/main" id="{2836567F-D91E-4B69-B9DB-1AFA0D10A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7363"/>
            <a:ext cx="7696200" cy="4479925"/>
          </a:xfrm>
        </p:spPr>
        <p:txBody>
          <a:bodyPr/>
          <a:lstStyle/>
          <a:p>
            <a:pPr>
              <a:defRPr/>
            </a:pPr>
            <a:r>
              <a:rPr lang="en-US" altLang="ru-RU" sz="2500" dirty="0" err="1"/>
              <a:t>sosedi</a:t>
            </a:r>
            <a:r>
              <a:rPr lang="ru-RU" altLang="ru-RU" sz="2500" dirty="0"/>
              <a:t>2023</a:t>
            </a:r>
            <a:r>
              <a:rPr lang="en-US" altLang="ru-RU" sz="2500" dirty="0"/>
              <a:t>.</a:t>
            </a:r>
            <a:r>
              <a:rPr lang="en-US" altLang="ru-RU" sz="2500" dirty="0" err="1"/>
              <a:t>ru</a:t>
            </a:r>
            <a:endParaRPr lang="ru-RU" altLang="ru-RU" sz="2500" dirty="0"/>
          </a:p>
          <a:p>
            <a:pPr>
              <a:defRPr/>
            </a:pPr>
            <a:r>
              <a:rPr lang="af-ZA" altLang="ru-RU" sz="2500"/>
              <a:t>S</a:t>
            </a:r>
            <a:r>
              <a:rPr lang="ru-RU" altLang="ru-RU" sz="2500"/>
              <a:t>osedi.hse.ru</a:t>
            </a:r>
            <a:endParaRPr lang="ru-RU" altLang="ru-RU" sz="2500" dirty="0"/>
          </a:p>
          <a:p>
            <a:pPr>
              <a:defRPr/>
            </a:pPr>
            <a:r>
              <a:rPr lang="ru-RU" altLang="ru-RU" sz="2500" dirty="0"/>
              <a:t>Тел.:  89268507847</a:t>
            </a:r>
          </a:p>
          <a:p>
            <a:pPr>
              <a:defRPr/>
            </a:pPr>
            <a:r>
              <a:rPr lang="en-US" altLang="ru-RU" sz="2500" dirty="0"/>
              <a:t>E-mail</a:t>
            </a:r>
            <a:r>
              <a:rPr lang="ru-RU" altLang="ru-RU" sz="2500" dirty="0"/>
              <a:t>: </a:t>
            </a:r>
            <a:r>
              <a:rPr lang="en-US" altLang="ru-RU" sz="2500" dirty="0"/>
              <a:t>proekt-ds@mail.ru</a:t>
            </a:r>
            <a:endParaRPr lang="ru-RU" altLang="ru-RU" sz="2500" dirty="0"/>
          </a:p>
          <a:p>
            <a:pPr>
              <a:defRPr/>
            </a:pPr>
            <a:r>
              <a:rPr lang="ru-RU" sz="2500" dirty="0"/>
              <a:t>ВК</a:t>
            </a:r>
            <a:r>
              <a:rPr lang="en-US" sz="2500" dirty="0"/>
              <a:t>:  </a:t>
            </a:r>
            <a:r>
              <a:rPr lang="en-US" sz="2500" dirty="0">
                <a:hlinkClick r:id="rId2"/>
              </a:rPr>
              <a:t>/proektds</a:t>
            </a:r>
            <a:endParaRPr lang="en-US" sz="2500" dirty="0"/>
          </a:p>
          <a:p>
            <a:pPr algn="ctr">
              <a:buFontTx/>
              <a:buNone/>
              <a:defRPr/>
            </a:pPr>
            <a:endParaRPr lang="ru-RU" altLang="ru-RU" sz="2500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B059BB-FF52-2C02-F82D-7EFB5C14F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66FF"/>
                </a:solidFill>
              </a:rPr>
              <a:t>Самоуправление сегодня в России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9982B3-2CD7-11C0-8F75-0C37A78C0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/>
              <a:t>Вопросы местного значения</a:t>
            </a:r>
          </a:p>
          <a:p>
            <a:pPr marL="0" indent="0">
              <a:buNone/>
            </a:pPr>
            <a:endParaRPr lang="ru-RU"/>
          </a:p>
          <a:p>
            <a:pPr marL="0" indent="0">
              <a:buNone/>
            </a:pPr>
            <a:r>
              <a:rPr lang="ru-RU"/>
              <a:t>Активная жизненная позиция</a:t>
            </a:r>
          </a:p>
          <a:p>
            <a:pPr marL="0" indent="0">
              <a:buNone/>
            </a:pPr>
            <a:endParaRPr lang="ru-RU"/>
          </a:p>
          <a:p>
            <a:pPr marL="0" indent="0">
              <a:buNone/>
            </a:pPr>
            <a:r>
              <a:rPr lang="ru-RU"/>
              <a:t>Своя ответственность</a:t>
            </a:r>
          </a:p>
          <a:p>
            <a:pPr marL="0" indent="0">
              <a:buNone/>
            </a:pPr>
            <a:endParaRPr lang="ru-RU"/>
          </a:p>
          <a:p>
            <a:pPr marL="0" indent="0">
              <a:buNone/>
            </a:pPr>
            <a:r>
              <a:rPr lang="ru-RU"/>
              <a:t>          Но и возможности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31227F8-2DDA-AFD1-644F-458D5C90F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9876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27384"/>
            <a:ext cx="7518772" cy="843880"/>
          </a:xfrm>
        </p:spPr>
        <p:txBody>
          <a:bodyPr/>
          <a:lstStyle/>
          <a:p>
            <a:pPr algn="l"/>
            <a:r>
              <a:rPr lang="ru-RU" sz="3200" dirty="0">
                <a:solidFill>
                  <a:srgbClr val="0066FF"/>
                </a:solidFill>
                <a:cs typeface="Arial" panose="020B0604020202020204" pitchFamily="34" charset="0"/>
              </a:rPr>
              <a:t>Добрососедство сегодня в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2"/>
            <a:ext cx="7696200" cy="3657600"/>
          </a:xfrm>
        </p:spPr>
        <p:txBody>
          <a:bodyPr>
            <a:normAutofit fontScale="92500" lnSpcReduction="20000"/>
          </a:bodyPr>
          <a:lstStyle/>
          <a:p>
            <a:r>
              <a:rPr lang="ru-RU" sz="3000" dirty="0"/>
              <a:t>Важнейшая и необходимая характеристика местного /соседского сообщества</a:t>
            </a:r>
          </a:p>
          <a:p>
            <a:r>
              <a:rPr lang="ru-RU" sz="3000" dirty="0"/>
              <a:t>Требует  деликатного взращивания, воспитания, поддержки, продвижения</a:t>
            </a:r>
          </a:p>
          <a:p>
            <a:r>
              <a:rPr lang="ru-RU" sz="3000" dirty="0"/>
              <a:t>Не может быть без </a:t>
            </a:r>
            <a:r>
              <a:rPr lang="ru-RU" sz="3000" b="1" dirty="0"/>
              <a:t>доверия </a:t>
            </a:r>
          </a:p>
          <a:p>
            <a:r>
              <a:rPr lang="ru-RU" sz="3000" dirty="0"/>
              <a:t>Нуждается в </a:t>
            </a:r>
            <a:r>
              <a:rPr lang="ru-RU" sz="3000" b="1" dirty="0"/>
              <a:t>знающих</a:t>
            </a:r>
            <a:r>
              <a:rPr lang="ru-RU" sz="3000" dirty="0"/>
              <a:t> людях</a:t>
            </a:r>
          </a:p>
          <a:p>
            <a:r>
              <a:rPr lang="ru-RU" sz="3000" dirty="0"/>
              <a:t>Нужно нам </a:t>
            </a:r>
            <a:r>
              <a:rPr lang="ru-RU" sz="3000" b="1" dirty="0"/>
              <a:t>постоянно</a:t>
            </a:r>
            <a:r>
              <a:rPr lang="ru-RU" sz="3000" dirty="0"/>
              <a:t> –  </a:t>
            </a:r>
            <a:r>
              <a:rPr lang="ru-RU" sz="3000" b="1" dirty="0"/>
              <a:t>это не разовая акция</a:t>
            </a:r>
          </a:p>
          <a:p>
            <a:endParaRPr lang="ru-RU" sz="30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951058"/>
            <a:ext cx="3816423" cy="2862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431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BE2C96-68B4-F22F-1933-A872302B7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750643"/>
            <a:ext cx="6870700" cy="1600200"/>
          </a:xfrm>
        </p:spPr>
        <p:txBody>
          <a:bodyPr/>
          <a:lstStyle/>
          <a:p>
            <a:r>
              <a:rPr lang="ru-RU" dirty="0">
                <a:solidFill>
                  <a:srgbClr val="0066FF"/>
                </a:solidFill>
              </a:rPr>
              <a:t>Современная ситуация </a:t>
            </a:r>
            <a:br>
              <a:rPr lang="ru-RU" dirty="0">
                <a:solidFill>
                  <a:srgbClr val="0066FF"/>
                </a:solidFill>
              </a:rPr>
            </a:br>
            <a:r>
              <a:rPr lang="ru-RU" dirty="0">
                <a:solidFill>
                  <a:srgbClr val="0066FF"/>
                </a:solidFill>
              </a:rPr>
              <a:t>в сфере развития локальных территорий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CEEC09-03F1-B2B2-C4F2-395FE13BF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100" y="2350843"/>
            <a:ext cx="7696200" cy="3657600"/>
          </a:xfrm>
        </p:spPr>
        <p:txBody>
          <a:bodyPr/>
          <a:lstStyle/>
          <a:p>
            <a:r>
              <a:rPr lang="ru-RU"/>
              <a:t>Активное участие жителей</a:t>
            </a:r>
          </a:p>
          <a:p>
            <a:r>
              <a:rPr lang="ru-RU"/>
              <a:t>Укрупнение территорий</a:t>
            </a:r>
          </a:p>
          <a:p>
            <a:r>
              <a:rPr lang="ru-RU"/>
              <a:t>Изменение полномочий</a:t>
            </a:r>
          </a:p>
          <a:p>
            <a:r>
              <a:rPr lang="ru-RU"/>
              <a:t>Необходимость искать диалог</a:t>
            </a:r>
          </a:p>
          <a:p>
            <a:r>
              <a:rPr lang="ru-RU"/>
              <a:t>Важно найти решение многих, порой неожиданных проблем</a:t>
            </a:r>
          </a:p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EFF76DD-64FC-C936-EA49-D826C003F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4372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0D70E2-651B-687F-1B37-1AD539DE0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66FF"/>
                </a:solidFill>
              </a:rPr>
              <a:t>Разные активы – единая система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8AD14A-F8A3-7016-CEA2-E82C97893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Общественные советы микрорайонов</a:t>
            </a:r>
          </a:p>
          <a:p>
            <a:r>
              <a:rPr lang="ru-RU"/>
              <a:t>Уличные комитеты</a:t>
            </a:r>
          </a:p>
          <a:p>
            <a:r>
              <a:rPr lang="ru-RU"/>
              <a:t>Садовые товарищества</a:t>
            </a:r>
          </a:p>
          <a:p>
            <a:r>
              <a:rPr lang="ru-RU"/>
              <a:t>ТСЖ</a:t>
            </a:r>
          </a:p>
          <a:p>
            <a:r>
              <a:rPr lang="ru-RU"/>
              <a:t>Совет многоквартирного дома</a:t>
            </a:r>
          </a:p>
          <a:p>
            <a:r>
              <a:rPr lang="ru-RU"/>
              <a:t>Сельские старосты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1A25CE2-3810-1AE2-98A7-684E7EE8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1374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5A01CE-D9B4-57CC-00E8-EA62F8A7E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66FF"/>
                </a:solidFill>
              </a:rPr>
              <a:t>Изменения на местном уровне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4D87BD-6C79-C0A2-AA63-DF57FC579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979918"/>
            <a:ext cx="7696200" cy="3657600"/>
          </a:xfrm>
        </p:spPr>
        <p:txBody>
          <a:bodyPr/>
          <a:lstStyle/>
          <a:p>
            <a:r>
              <a:rPr lang="ru-RU"/>
              <a:t>Качество жизни</a:t>
            </a:r>
          </a:p>
          <a:p>
            <a:r>
              <a:rPr lang="ru-RU"/>
              <a:t>Забота о пожилых</a:t>
            </a:r>
          </a:p>
          <a:p>
            <a:r>
              <a:rPr lang="ru-RU"/>
              <a:t>Вовлечение молодых</a:t>
            </a:r>
          </a:p>
          <a:p>
            <a:r>
              <a:rPr lang="ru-RU"/>
              <a:t>Развитие территории</a:t>
            </a:r>
          </a:p>
          <a:p>
            <a:r>
              <a:rPr lang="ru-RU"/>
              <a:t>Привлечение ресурсов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70BBED1-B75C-2FF4-F48C-31FD2B27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81574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66FF"/>
                </a:solidFill>
              </a:rPr>
              <a:t>Добрососедские технологии -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Помогают развитию территории</a:t>
            </a:r>
          </a:p>
          <a:p>
            <a:r>
              <a:rPr lang="ru-RU" dirty="0"/>
              <a:t>Дают необходимые возможности</a:t>
            </a:r>
          </a:p>
          <a:p>
            <a:r>
              <a:rPr lang="ru-RU" dirty="0"/>
              <a:t>Вовлекают жителей</a:t>
            </a:r>
          </a:p>
          <a:p>
            <a:r>
              <a:rPr lang="ru-RU" dirty="0"/>
              <a:t>Дают возможности</a:t>
            </a:r>
          </a:p>
          <a:p>
            <a:r>
              <a:rPr lang="ru-RU" dirty="0"/>
              <a:t>Привлекают партнеров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3050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CB2466-9F31-D9BE-6B77-08079E3E3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66FF"/>
                </a:solidFill>
              </a:rPr>
              <a:t>Появление ТОС – юридических лиц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1CA46C-281A-A3C0-F6B9-14CBDC0EB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Важно и весомо</a:t>
            </a:r>
          </a:p>
          <a:p>
            <a:r>
              <a:rPr lang="ru-RU"/>
              <a:t>Необходимо для дела</a:t>
            </a:r>
          </a:p>
          <a:p>
            <a:r>
              <a:rPr lang="ru-RU"/>
              <a:t>Возможность привлечения ресурсов</a:t>
            </a:r>
          </a:p>
          <a:p>
            <a:r>
              <a:rPr lang="ru-RU"/>
              <a:t>Более комплексная работа</a:t>
            </a:r>
          </a:p>
          <a:p>
            <a:r>
              <a:rPr lang="ru-RU"/>
              <a:t>Официальнее мнение</a:t>
            </a:r>
          </a:p>
          <a:p>
            <a:r>
              <a:rPr lang="ru-RU"/>
              <a:t>Шире география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8860950-A289-B92C-5506-E1D9A60AE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2649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CC6A51-1863-7BA6-BAD1-5024E7ABA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66FF"/>
                </a:solidFill>
              </a:rPr>
              <a:t>Наши люди на нашей территории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F70C75-05B9-3ACF-0510-12A7A62FE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Вовлечение и интерес</a:t>
            </a:r>
          </a:p>
          <a:p>
            <a:r>
              <a:rPr lang="ru-RU"/>
              <a:t>Забота и внимание</a:t>
            </a:r>
          </a:p>
          <a:p>
            <a:r>
              <a:rPr lang="ru-RU"/>
              <a:t>Комплексный план развития территории</a:t>
            </a:r>
          </a:p>
          <a:p>
            <a:r>
              <a:rPr lang="ru-RU"/>
              <a:t>Совместные действия</a:t>
            </a:r>
          </a:p>
          <a:p>
            <a:r>
              <a:rPr lang="ru-RU"/>
              <a:t>Чувствительные проекты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BE34B72-BF27-27AE-E2CE-DB432DE11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15BF9-DB15-431B-852C-3EA9E34C57DA}" type="slidenum">
              <a:rPr lang="ru-RU" altLang="ru-RU" smtClean="0"/>
              <a:pPr>
                <a:defRPr/>
              </a:pPr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1984023"/>
      </p:ext>
    </p:extLst>
  </p:cSld>
  <p:clrMapOvr>
    <a:masterClrMapping/>
  </p:clrMapOvr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6517</TotalTime>
  <Words>851</Words>
  <Application>Microsoft Office PowerPoint</Application>
  <PresentationFormat>Экран (4:3)</PresentationFormat>
  <Paragraphs>207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Пастель</vt:lpstr>
      <vt:lpstr>Презентация PowerPoint</vt:lpstr>
      <vt:lpstr>Самоуправление сегодня в России</vt:lpstr>
      <vt:lpstr>Добрососедство сегодня в России</vt:lpstr>
      <vt:lpstr>Современная ситуация  в сфере развития локальных территорий</vt:lpstr>
      <vt:lpstr>Разные активы – единая система</vt:lpstr>
      <vt:lpstr>Изменения на местном уровне</vt:lpstr>
      <vt:lpstr>Добрососедские технологии - </vt:lpstr>
      <vt:lpstr>Появление ТОС – юридических лиц</vt:lpstr>
      <vt:lpstr>Наши люди на нашей территории</vt:lpstr>
      <vt:lpstr>Ресурсная поддержка – гранты и субсидии</vt:lpstr>
      <vt:lpstr>Работа с молодёжью</vt:lpstr>
      <vt:lpstr>Государственная политика сегодня</vt:lpstr>
      <vt:lpstr>Международный день соседей 2023 </vt:lpstr>
      <vt:lpstr>ТОСы</vt:lpstr>
      <vt:lpstr>Обучение и просвещение</vt:lpstr>
      <vt:lpstr>Большие планы  на 2023 год</vt:lpstr>
      <vt:lpstr>Приглашаем присоединиться</vt:lpstr>
      <vt:lpstr>Специальное сотрудничество </vt:lpstr>
      <vt:lpstr>       Присоединяйтесь!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«Европейский день соседей»</dc:title>
  <dc:creator>user</dc:creator>
  <cp:lastModifiedBy>serkuzxd2@gmail.com</cp:lastModifiedBy>
  <cp:revision>442</cp:revision>
  <dcterms:created xsi:type="dcterms:W3CDTF">2008-03-16T23:21:48Z</dcterms:created>
  <dcterms:modified xsi:type="dcterms:W3CDTF">2023-03-02T06:31:25Z</dcterms:modified>
</cp:coreProperties>
</file>