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0" r:id="rId2"/>
    <p:sldId id="453" r:id="rId3"/>
    <p:sldId id="256" r:id="rId4"/>
    <p:sldId id="646" r:id="rId5"/>
    <p:sldId id="647" r:id="rId6"/>
    <p:sldId id="658" r:id="rId7"/>
    <p:sldId id="645" r:id="rId8"/>
    <p:sldId id="649" r:id="rId9"/>
    <p:sldId id="668" r:id="rId10"/>
    <p:sldId id="648" r:id="rId11"/>
    <p:sldId id="656" r:id="rId12"/>
    <p:sldId id="663" r:id="rId13"/>
    <p:sldId id="660" r:id="rId14"/>
    <p:sldId id="665" r:id="rId15"/>
    <p:sldId id="669" r:id="rId16"/>
    <p:sldId id="664" r:id="rId17"/>
    <p:sldId id="3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812"/>
    <a:srgbClr val="BF0710"/>
    <a:srgbClr val="D20000"/>
    <a:srgbClr val="595959"/>
    <a:srgbClr val="C00000"/>
    <a:srgbClr val="D9D9D9"/>
    <a:srgbClr val="BFBFBF"/>
    <a:srgbClr val="E31A23"/>
    <a:srgbClr val="C81F1F"/>
    <a:srgbClr val="CE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7" autoAdjust="0"/>
    <p:restoredTop sz="96323" autoAdjust="0"/>
  </p:normalViewPr>
  <p:slideViewPr>
    <p:cSldViewPr snapToGrid="0">
      <p:cViewPr varScale="1">
        <p:scale>
          <a:sx n="81" d="100"/>
          <a:sy n="81" d="100"/>
        </p:scale>
        <p:origin x="48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zumovsky alexander" userId="8d894a314ed555f0" providerId="LiveId" clId="{55083665-C2E9-4D3D-8A7D-1AFC057C2761}"/>
    <pc:docChg chg="undo redo custSel addSld delSld modSld sldOrd">
      <pc:chgData name="razumovsky alexander" userId="8d894a314ed555f0" providerId="LiveId" clId="{55083665-C2E9-4D3D-8A7D-1AFC057C2761}" dt="2024-01-23T09:01:14.556" v="6339" actId="207"/>
      <pc:docMkLst>
        <pc:docMk/>
      </pc:docMkLst>
      <pc:sldChg chg="del mod">
        <pc:chgData name="razumovsky alexander" userId="8d894a314ed555f0" providerId="LiveId" clId="{55083665-C2E9-4D3D-8A7D-1AFC057C2761}" dt="2023-11-09T08:04:45.797" v="35" actId="47"/>
        <pc:sldMkLst>
          <pc:docMk/>
          <pc:sldMk cId="3420403835" sldId="287"/>
        </pc:sldMkLst>
      </pc:sldChg>
      <pc:sldChg chg="del mod">
        <pc:chgData name="razumovsky alexander" userId="8d894a314ed555f0" providerId="LiveId" clId="{55083665-C2E9-4D3D-8A7D-1AFC057C2761}" dt="2023-11-09T09:08:16.665" v="360" actId="47"/>
        <pc:sldMkLst>
          <pc:docMk/>
          <pc:sldMk cId="4027899806" sldId="296"/>
        </pc:sldMkLst>
      </pc:sldChg>
      <pc:sldChg chg="modSp mod">
        <pc:chgData name="razumovsky alexander" userId="8d894a314ed555f0" providerId="LiveId" clId="{55083665-C2E9-4D3D-8A7D-1AFC057C2761}" dt="2023-11-10T06:53:02.485" v="4706" actId="20577"/>
        <pc:sldMkLst>
          <pc:docMk/>
          <pc:sldMk cId="3262718120" sldId="450"/>
        </pc:sldMkLst>
        <pc:spChg chg="mod">
          <ac:chgData name="razumovsky alexander" userId="8d894a314ed555f0" providerId="LiveId" clId="{55083665-C2E9-4D3D-8A7D-1AFC057C2761}" dt="2023-11-10T06:53:02.485" v="4706" actId="20577"/>
          <ac:spMkLst>
            <pc:docMk/>
            <pc:sldMk cId="3262718120" sldId="450"/>
            <ac:spMk id="23" creationId="{65884C69-A4C0-4D1F-A7A0-3A1ADC11D659}"/>
          </ac:spMkLst>
        </pc:spChg>
      </pc:sldChg>
      <pc:sldChg chg="modSp mod">
        <pc:chgData name="razumovsky alexander" userId="8d894a314ed555f0" providerId="LiveId" clId="{55083665-C2E9-4D3D-8A7D-1AFC057C2761}" dt="2023-11-10T06:53:07.659" v="4708" actId="20577"/>
        <pc:sldMkLst>
          <pc:docMk/>
          <pc:sldMk cId="3219951660" sldId="451"/>
        </pc:sldMkLst>
        <pc:spChg chg="mod">
          <ac:chgData name="razumovsky alexander" userId="8d894a314ed555f0" providerId="LiveId" clId="{55083665-C2E9-4D3D-8A7D-1AFC057C2761}" dt="2023-11-10T06:53:07.659" v="4708" actId="20577"/>
          <ac:spMkLst>
            <pc:docMk/>
            <pc:sldMk cId="3219951660" sldId="451"/>
            <ac:spMk id="20" creationId="{C7078C44-56F4-4F9A-B183-023165B271F2}"/>
          </ac:spMkLst>
        </pc:spChg>
      </pc:sldChg>
      <pc:sldChg chg="modSp mod">
        <pc:chgData name="razumovsky alexander" userId="8d894a314ed555f0" providerId="LiveId" clId="{55083665-C2E9-4D3D-8A7D-1AFC057C2761}" dt="2023-12-13T11:05:03.324" v="5991" actId="20577"/>
        <pc:sldMkLst>
          <pc:docMk/>
          <pc:sldMk cId="3395243490" sldId="492"/>
        </pc:sldMkLst>
        <pc:spChg chg="mod">
          <ac:chgData name="razumovsky alexander" userId="8d894a314ed555f0" providerId="LiveId" clId="{55083665-C2E9-4D3D-8A7D-1AFC057C2761}" dt="2023-12-13T11:05:03.324" v="5991" actId="20577"/>
          <ac:spMkLst>
            <pc:docMk/>
            <pc:sldMk cId="3395243490" sldId="492"/>
            <ac:spMk id="23" creationId="{22B91614-F127-4BBA-8387-CCCCCD317B5F}"/>
          </ac:spMkLst>
        </pc:spChg>
      </pc:sldChg>
      <pc:sldChg chg="modSp mod">
        <pc:chgData name="razumovsky alexander" userId="8d894a314ed555f0" providerId="LiveId" clId="{55083665-C2E9-4D3D-8A7D-1AFC057C2761}" dt="2024-01-11T06:30:47.773" v="6312" actId="20577"/>
        <pc:sldMkLst>
          <pc:docMk/>
          <pc:sldMk cId="4191241319" sldId="500"/>
        </pc:sldMkLst>
        <pc:spChg chg="mod">
          <ac:chgData name="razumovsky alexander" userId="8d894a314ed555f0" providerId="LiveId" clId="{55083665-C2E9-4D3D-8A7D-1AFC057C2761}" dt="2024-01-11T06:30:47.773" v="6312" actId="20577"/>
          <ac:spMkLst>
            <pc:docMk/>
            <pc:sldMk cId="4191241319" sldId="500"/>
            <ac:spMk id="18" creationId="{67120AC4-3348-92C1-049E-AACA660DCEE9}"/>
          </ac:spMkLst>
        </pc:spChg>
      </pc:sldChg>
      <pc:sldChg chg="modSp mod">
        <pc:chgData name="razumovsky alexander" userId="8d894a314ed555f0" providerId="LiveId" clId="{55083665-C2E9-4D3D-8A7D-1AFC057C2761}" dt="2023-11-10T06:52:45.879" v="4703" actId="20577"/>
        <pc:sldMkLst>
          <pc:docMk/>
          <pc:sldMk cId="1269577320" sldId="501"/>
        </pc:sldMkLst>
        <pc:spChg chg="mod">
          <ac:chgData name="razumovsky alexander" userId="8d894a314ed555f0" providerId="LiveId" clId="{55083665-C2E9-4D3D-8A7D-1AFC057C2761}" dt="2023-11-10T06:52:45.879" v="4703" actId="20577"/>
          <ac:spMkLst>
            <pc:docMk/>
            <pc:sldMk cId="1269577320" sldId="501"/>
            <ac:spMk id="15" creationId="{32E55EAC-E946-4F4B-AE17-7AB2E0208FA5}"/>
          </ac:spMkLst>
        </pc:spChg>
      </pc:sldChg>
      <pc:sldChg chg="modSp mod">
        <pc:chgData name="razumovsky alexander" userId="8d894a314ed555f0" providerId="LiveId" clId="{55083665-C2E9-4D3D-8A7D-1AFC057C2761}" dt="2023-11-10T06:52:38.756" v="4701" actId="20577"/>
        <pc:sldMkLst>
          <pc:docMk/>
          <pc:sldMk cId="2875685242" sldId="505"/>
        </pc:sldMkLst>
        <pc:spChg chg="mod">
          <ac:chgData name="razumovsky alexander" userId="8d894a314ed555f0" providerId="LiveId" clId="{55083665-C2E9-4D3D-8A7D-1AFC057C2761}" dt="2023-11-10T06:52:38.756" v="4701" actId="20577"/>
          <ac:spMkLst>
            <pc:docMk/>
            <pc:sldMk cId="2875685242" sldId="505"/>
            <ac:spMk id="10" creationId="{453F774D-E6D5-4273-A0DD-FDC65CBFF9C1}"/>
          </ac:spMkLst>
        </pc:spChg>
      </pc:sldChg>
      <pc:sldChg chg="addSp delSp modSp del mod">
        <pc:chgData name="razumovsky alexander" userId="8d894a314ed555f0" providerId="LiveId" clId="{55083665-C2E9-4D3D-8A7D-1AFC057C2761}" dt="2023-11-09T12:51:45.553" v="2553" actId="47"/>
        <pc:sldMkLst>
          <pc:docMk/>
          <pc:sldMk cId="3946697801" sldId="509"/>
        </pc:sldMkLst>
        <pc:spChg chg="add del mod">
          <ac:chgData name="razumovsky alexander" userId="8d894a314ed555f0" providerId="LiveId" clId="{55083665-C2E9-4D3D-8A7D-1AFC057C2761}" dt="2023-11-09T12:38:31.252" v="2124" actId="478"/>
          <ac:spMkLst>
            <pc:docMk/>
            <pc:sldMk cId="3946697801" sldId="509"/>
            <ac:spMk id="2" creationId="{F7867C7C-6B6D-4220-9D39-8B21CF348470}"/>
          </ac:spMkLst>
        </pc:spChg>
      </pc:sldChg>
      <pc:sldChg chg="del">
        <pc:chgData name="razumovsky alexander" userId="8d894a314ed555f0" providerId="LiveId" clId="{55083665-C2E9-4D3D-8A7D-1AFC057C2761}" dt="2023-11-09T12:58:55.878" v="2654" actId="47"/>
        <pc:sldMkLst>
          <pc:docMk/>
          <pc:sldMk cId="2136249530" sldId="510"/>
        </pc:sldMkLst>
      </pc:sldChg>
      <pc:sldChg chg="del">
        <pc:chgData name="razumovsky alexander" userId="8d894a314ed555f0" providerId="LiveId" clId="{55083665-C2E9-4D3D-8A7D-1AFC057C2761}" dt="2023-11-09T13:02:57.550" v="2733" actId="47"/>
        <pc:sldMkLst>
          <pc:docMk/>
          <pc:sldMk cId="1905331859" sldId="511"/>
        </pc:sldMkLst>
      </pc:sldChg>
      <pc:sldChg chg="del">
        <pc:chgData name="razumovsky alexander" userId="8d894a314ed555f0" providerId="LiveId" clId="{55083665-C2E9-4D3D-8A7D-1AFC057C2761}" dt="2023-11-09T13:07:06.472" v="2801" actId="47"/>
        <pc:sldMkLst>
          <pc:docMk/>
          <pc:sldMk cId="1875366695" sldId="512"/>
        </pc:sldMkLst>
      </pc:sldChg>
      <pc:sldChg chg="del">
        <pc:chgData name="razumovsky alexander" userId="8d894a314ed555f0" providerId="LiveId" clId="{55083665-C2E9-4D3D-8A7D-1AFC057C2761}" dt="2023-11-09T13:05:04.266" v="2757" actId="47"/>
        <pc:sldMkLst>
          <pc:docMk/>
          <pc:sldMk cId="3123711709" sldId="513"/>
        </pc:sldMkLst>
      </pc:sldChg>
      <pc:sldChg chg="del ord">
        <pc:chgData name="razumovsky alexander" userId="8d894a314ed555f0" providerId="LiveId" clId="{55083665-C2E9-4D3D-8A7D-1AFC057C2761}" dt="2023-11-09T10:36:16.996" v="671" actId="47"/>
        <pc:sldMkLst>
          <pc:docMk/>
          <pc:sldMk cId="312216762" sldId="514"/>
        </pc:sldMkLst>
      </pc:sldChg>
      <pc:sldChg chg="del">
        <pc:chgData name="razumovsky alexander" userId="8d894a314ed555f0" providerId="LiveId" clId="{55083665-C2E9-4D3D-8A7D-1AFC057C2761}" dt="2023-11-09T10:47:42.821" v="916" actId="47"/>
        <pc:sldMkLst>
          <pc:docMk/>
          <pc:sldMk cId="1889312893" sldId="515"/>
        </pc:sldMkLst>
      </pc:sldChg>
      <pc:sldChg chg="del">
        <pc:chgData name="razumovsky alexander" userId="8d894a314ed555f0" providerId="LiveId" clId="{55083665-C2E9-4D3D-8A7D-1AFC057C2761}" dt="2023-11-09T10:22:18.089" v="419" actId="47"/>
        <pc:sldMkLst>
          <pc:docMk/>
          <pc:sldMk cId="3429456105" sldId="516"/>
        </pc:sldMkLst>
      </pc:sldChg>
      <pc:sldChg chg="del">
        <pc:chgData name="razumovsky alexander" userId="8d894a314ed555f0" providerId="LiveId" clId="{55083665-C2E9-4D3D-8A7D-1AFC057C2761}" dt="2023-11-09T13:22:37.597" v="3209" actId="47"/>
        <pc:sldMkLst>
          <pc:docMk/>
          <pc:sldMk cId="569546" sldId="517"/>
        </pc:sldMkLst>
      </pc:sldChg>
      <pc:sldChg chg="del">
        <pc:chgData name="razumovsky alexander" userId="8d894a314ed555f0" providerId="LiveId" clId="{55083665-C2E9-4D3D-8A7D-1AFC057C2761}" dt="2023-11-09T13:22:39.163" v="3210" actId="47"/>
        <pc:sldMkLst>
          <pc:docMk/>
          <pc:sldMk cId="2416413744" sldId="518"/>
        </pc:sldMkLst>
      </pc:sldChg>
      <pc:sldChg chg="del">
        <pc:chgData name="razumovsky alexander" userId="8d894a314ed555f0" providerId="LiveId" clId="{55083665-C2E9-4D3D-8A7D-1AFC057C2761}" dt="2023-11-09T13:27:22.994" v="3341" actId="47"/>
        <pc:sldMkLst>
          <pc:docMk/>
          <pc:sldMk cId="2501947633" sldId="519"/>
        </pc:sldMkLst>
      </pc:sldChg>
      <pc:sldChg chg="del">
        <pc:chgData name="razumovsky alexander" userId="8d894a314ed555f0" providerId="LiveId" clId="{55083665-C2E9-4D3D-8A7D-1AFC057C2761}" dt="2023-11-09T10:54:22.855" v="1070" actId="47"/>
        <pc:sldMkLst>
          <pc:docMk/>
          <pc:sldMk cId="129231639" sldId="520"/>
        </pc:sldMkLst>
      </pc:sldChg>
      <pc:sldChg chg="del">
        <pc:chgData name="razumovsky alexander" userId="8d894a314ed555f0" providerId="LiveId" clId="{55083665-C2E9-4D3D-8A7D-1AFC057C2761}" dt="2023-11-09T13:39:19.514" v="3675" actId="47"/>
        <pc:sldMkLst>
          <pc:docMk/>
          <pc:sldMk cId="3999661216" sldId="521"/>
        </pc:sldMkLst>
      </pc:sldChg>
      <pc:sldChg chg="del">
        <pc:chgData name="razumovsky alexander" userId="8d894a314ed555f0" providerId="LiveId" clId="{55083665-C2E9-4D3D-8A7D-1AFC057C2761}" dt="2023-11-09T13:39:39.709" v="3692" actId="47"/>
        <pc:sldMkLst>
          <pc:docMk/>
          <pc:sldMk cId="3170166753" sldId="522"/>
        </pc:sldMkLst>
      </pc:sldChg>
      <pc:sldChg chg="del">
        <pc:chgData name="razumovsky alexander" userId="8d894a314ed555f0" providerId="LiveId" clId="{55083665-C2E9-4D3D-8A7D-1AFC057C2761}" dt="2023-11-09T13:43:32.474" v="3804" actId="47"/>
        <pc:sldMkLst>
          <pc:docMk/>
          <pc:sldMk cId="1536978191" sldId="523"/>
        </pc:sldMkLst>
      </pc:sldChg>
      <pc:sldChg chg="del ord">
        <pc:chgData name="razumovsky alexander" userId="8d894a314ed555f0" providerId="LiveId" clId="{55083665-C2E9-4D3D-8A7D-1AFC057C2761}" dt="2023-11-09T12:10:04.953" v="1965" actId="47"/>
        <pc:sldMkLst>
          <pc:docMk/>
          <pc:sldMk cId="1610063378" sldId="524"/>
        </pc:sldMkLst>
      </pc:sldChg>
      <pc:sldChg chg="modSp mod ord">
        <pc:chgData name="razumovsky alexander" userId="8d894a314ed555f0" providerId="LiveId" clId="{55083665-C2E9-4D3D-8A7D-1AFC057C2761}" dt="2023-11-09T12:15:27.435" v="2018" actId="113"/>
        <pc:sldMkLst>
          <pc:docMk/>
          <pc:sldMk cId="2834751547" sldId="525"/>
        </pc:sldMkLst>
        <pc:spChg chg="mod">
          <ac:chgData name="razumovsky alexander" userId="8d894a314ed555f0" providerId="LiveId" clId="{55083665-C2E9-4D3D-8A7D-1AFC057C2761}" dt="2023-11-09T12:09:07.998" v="1964" actId="20577"/>
          <ac:spMkLst>
            <pc:docMk/>
            <pc:sldMk cId="2834751547" sldId="525"/>
            <ac:spMk id="19" creationId="{3F0DF3FA-FAA9-47F5-A012-3AB7182B1CB5}"/>
          </ac:spMkLst>
        </pc:spChg>
        <pc:graphicFrameChg chg="mod">
          <ac:chgData name="razumovsky alexander" userId="8d894a314ed555f0" providerId="LiveId" clId="{55083665-C2E9-4D3D-8A7D-1AFC057C2761}" dt="2023-11-09T12:15:27.435" v="2018" actId="113"/>
          <ac:graphicFrameMkLst>
            <pc:docMk/>
            <pc:sldMk cId="2834751547" sldId="525"/>
            <ac:graphicFrameMk id="13" creationId="{AD3B38C5-35AC-4C8E-9680-F70E7D6CF07E}"/>
          </ac:graphicFrameMkLst>
        </pc:graphicFrameChg>
      </pc:sldChg>
      <pc:sldChg chg="del">
        <pc:chgData name="razumovsky alexander" userId="8d894a314ed555f0" providerId="LiveId" clId="{55083665-C2E9-4D3D-8A7D-1AFC057C2761}" dt="2024-01-23T08:51:52.400" v="6314" actId="47"/>
        <pc:sldMkLst>
          <pc:docMk/>
          <pc:sldMk cId="2966612984" sldId="534"/>
        </pc:sldMkLst>
      </pc:sldChg>
      <pc:sldChg chg="modSp mod">
        <pc:chgData name="razumovsky alexander" userId="8d894a314ed555f0" providerId="LiveId" clId="{55083665-C2E9-4D3D-8A7D-1AFC057C2761}" dt="2023-11-10T11:16:37.945" v="5682"/>
        <pc:sldMkLst>
          <pc:docMk/>
          <pc:sldMk cId="3199073600" sldId="540"/>
        </pc:sldMkLst>
        <pc:spChg chg="mod">
          <ac:chgData name="razumovsky alexander" userId="8d894a314ed555f0" providerId="LiveId" clId="{55083665-C2E9-4D3D-8A7D-1AFC057C2761}" dt="2023-11-10T11:10:06.511" v="5611" actId="20577"/>
          <ac:spMkLst>
            <pc:docMk/>
            <pc:sldMk cId="3199073600" sldId="540"/>
            <ac:spMk id="9" creationId="{B381ADDF-B630-42E2-A712-4687288B1EC5}"/>
          </ac:spMkLst>
        </pc:spChg>
        <pc:graphicFrameChg chg="mod">
          <ac:chgData name="razumovsky alexander" userId="8d894a314ed555f0" providerId="LiveId" clId="{55083665-C2E9-4D3D-8A7D-1AFC057C2761}" dt="2023-11-10T11:16:37.945" v="5682"/>
          <ac:graphicFrameMkLst>
            <pc:docMk/>
            <pc:sldMk cId="3199073600" sldId="540"/>
            <ac:graphicFrameMk id="3" creationId="{007E478B-72E4-4AEA-B316-C8FCAF842585}"/>
          </ac:graphicFrameMkLst>
        </pc:graphicFrameChg>
      </pc:sldChg>
      <pc:sldChg chg="modSp mod">
        <pc:chgData name="razumovsky alexander" userId="8d894a314ed555f0" providerId="LiveId" clId="{55083665-C2E9-4D3D-8A7D-1AFC057C2761}" dt="2023-11-10T06:52:52.697" v="4705" actId="20577"/>
        <pc:sldMkLst>
          <pc:docMk/>
          <pc:sldMk cId="2828332189" sldId="545"/>
        </pc:sldMkLst>
        <pc:spChg chg="mod">
          <ac:chgData name="razumovsky alexander" userId="8d894a314ed555f0" providerId="LiveId" clId="{55083665-C2E9-4D3D-8A7D-1AFC057C2761}" dt="2023-11-10T06:52:52.697" v="4705" actId="20577"/>
          <ac:spMkLst>
            <pc:docMk/>
            <pc:sldMk cId="2828332189" sldId="545"/>
            <ac:spMk id="44" creationId="{1F18940B-054E-4AD1-8B7A-522DAA2B63CF}"/>
          </ac:spMkLst>
        </pc:spChg>
      </pc:sldChg>
      <pc:sldChg chg="modSp mod">
        <pc:chgData name="razumovsky alexander" userId="8d894a314ed555f0" providerId="LiveId" clId="{55083665-C2E9-4D3D-8A7D-1AFC057C2761}" dt="2023-11-10T11:39:40.390" v="5724" actId="20577"/>
        <pc:sldMkLst>
          <pc:docMk/>
          <pc:sldMk cId="1537307131" sldId="546"/>
        </pc:sldMkLst>
        <pc:spChg chg="mod">
          <ac:chgData name="razumovsky alexander" userId="8d894a314ed555f0" providerId="LiveId" clId="{55083665-C2E9-4D3D-8A7D-1AFC057C2761}" dt="2023-11-10T11:39:40.390" v="5724" actId="20577"/>
          <ac:spMkLst>
            <pc:docMk/>
            <pc:sldMk cId="1537307131" sldId="546"/>
            <ac:spMk id="44" creationId="{02B39A58-72B0-420B-85E4-3650DE9DAB61}"/>
          </ac:spMkLst>
        </pc:spChg>
      </pc:sldChg>
      <pc:sldChg chg="modSp mod">
        <pc:chgData name="razumovsky alexander" userId="8d894a314ed555f0" providerId="LiveId" clId="{55083665-C2E9-4D3D-8A7D-1AFC057C2761}" dt="2023-11-10T06:53:17.475" v="4712" actId="20577"/>
        <pc:sldMkLst>
          <pc:docMk/>
          <pc:sldMk cId="4143100525" sldId="550"/>
        </pc:sldMkLst>
        <pc:spChg chg="mod">
          <ac:chgData name="razumovsky alexander" userId="8d894a314ed555f0" providerId="LiveId" clId="{55083665-C2E9-4D3D-8A7D-1AFC057C2761}" dt="2023-11-10T06:53:17.475" v="4712" actId="20577"/>
          <ac:spMkLst>
            <pc:docMk/>
            <pc:sldMk cId="4143100525" sldId="550"/>
            <ac:spMk id="44" creationId="{1F18940B-054E-4AD1-8B7A-522DAA2B63CF}"/>
          </ac:spMkLst>
        </pc:spChg>
      </pc:sldChg>
      <pc:sldChg chg="modSp mod">
        <pc:chgData name="razumovsky alexander" userId="8d894a314ed555f0" providerId="LiveId" clId="{55083665-C2E9-4D3D-8A7D-1AFC057C2761}" dt="2023-11-10T13:47:06" v="5875" actId="27918"/>
        <pc:sldMkLst>
          <pc:docMk/>
          <pc:sldMk cId="1745288994" sldId="552"/>
        </pc:sldMkLst>
        <pc:spChg chg="mod">
          <ac:chgData name="razumovsky alexander" userId="8d894a314ed555f0" providerId="LiveId" clId="{55083665-C2E9-4D3D-8A7D-1AFC057C2761}" dt="2023-11-10T11:47:52.060" v="5732" actId="12788"/>
          <ac:spMkLst>
            <pc:docMk/>
            <pc:sldMk cId="1745288994" sldId="552"/>
            <ac:spMk id="2" creationId="{48016817-906F-4BA2-902F-EF4B1B6AE520}"/>
          </ac:spMkLst>
        </pc:spChg>
        <pc:spChg chg="mod">
          <ac:chgData name="razumovsky alexander" userId="8d894a314ed555f0" providerId="LiveId" clId="{55083665-C2E9-4D3D-8A7D-1AFC057C2761}" dt="2023-11-10T11:55:10.590" v="5773" actId="20577"/>
          <ac:spMkLst>
            <pc:docMk/>
            <pc:sldMk cId="1745288994" sldId="552"/>
            <ac:spMk id="6" creationId="{6484AF67-F8DC-42A7-B1B6-3FA9FD1F01C2}"/>
          </ac:spMkLst>
        </pc:spChg>
        <pc:spChg chg="mod">
          <ac:chgData name="razumovsky alexander" userId="8d894a314ed555f0" providerId="LiveId" clId="{55083665-C2E9-4D3D-8A7D-1AFC057C2761}" dt="2023-11-10T11:55:19.973" v="5776" actId="20577"/>
          <ac:spMkLst>
            <pc:docMk/>
            <pc:sldMk cId="1745288994" sldId="552"/>
            <ac:spMk id="7" creationId="{3A5B2F43-2F66-4821-B03B-43CE21521CE5}"/>
          </ac:spMkLst>
        </pc:spChg>
        <pc:spChg chg="mod">
          <ac:chgData name="razumovsky alexander" userId="8d894a314ed555f0" providerId="LiveId" clId="{55083665-C2E9-4D3D-8A7D-1AFC057C2761}" dt="2023-11-10T11:48:28.017" v="5744" actId="20577"/>
          <ac:spMkLst>
            <pc:docMk/>
            <pc:sldMk cId="1745288994" sldId="552"/>
            <ac:spMk id="10" creationId="{CB6F77A3-93E4-4329-8B30-6488081FC8C3}"/>
          </ac:spMkLst>
        </pc:spChg>
        <pc:spChg chg="mod">
          <ac:chgData name="razumovsky alexander" userId="8d894a314ed555f0" providerId="LiveId" clId="{55083665-C2E9-4D3D-8A7D-1AFC057C2761}" dt="2023-11-10T11:54:41.500" v="5771" actId="20577"/>
          <ac:spMkLst>
            <pc:docMk/>
            <pc:sldMk cId="1745288994" sldId="552"/>
            <ac:spMk id="45" creationId="{4A5BD0F7-171E-40C2-B533-DB9C88FC23E1}"/>
          </ac:spMkLst>
        </pc:spChg>
      </pc:sldChg>
      <pc:sldChg chg="addSp delSp modSp mod">
        <pc:chgData name="razumovsky alexander" userId="8d894a314ed555f0" providerId="LiveId" clId="{55083665-C2E9-4D3D-8A7D-1AFC057C2761}" dt="2023-11-10T13:47:44.040" v="5879" actId="27918"/>
        <pc:sldMkLst>
          <pc:docMk/>
          <pc:sldMk cId="1327386325" sldId="556"/>
        </pc:sldMkLst>
        <pc:spChg chg="mod">
          <ac:chgData name="razumovsky alexander" userId="8d894a314ed555f0" providerId="LiveId" clId="{55083665-C2E9-4D3D-8A7D-1AFC057C2761}" dt="2023-11-10T13:21:20.647" v="5786" actId="20577"/>
          <ac:spMkLst>
            <pc:docMk/>
            <pc:sldMk cId="1327386325" sldId="556"/>
            <ac:spMk id="5" creationId="{55891686-E771-40FF-8CFF-28B84AA94A03}"/>
          </ac:spMkLst>
        </pc:spChg>
        <pc:spChg chg="add mod">
          <ac:chgData name="razumovsky alexander" userId="8d894a314ed555f0" providerId="LiveId" clId="{55083665-C2E9-4D3D-8A7D-1AFC057C2761}" dt="2023-11-10T11:47:59.515" v="5734"/>
          <ac:spMkLst>
            <pc:docMk/>
            <pc:sldMk cId="1327386325" sldId="556"/>
            <ac:spMk id="10" creationId="{93FE8C12-4438-4EC3-89BF-FCB3A66D82B4}"/>
          </ac:spMkLst>
        </pc:spChg>
        <pc:spChg chg="del">
          <ac:chgData name="razumovsky alexander" userId="8d894a314ed555f0" providerId="LiveId" clId="{55083665-C2E9-4D3D-8A7D-1AFC057C2761}" dt="2023-11-10T11:47:58.737" v="5733" actId="478"/>
          <ac:spMkLst>
            <pc:docMk/>
            <pc:sldMk cId="1327386325" sldId="556"/>
            <ac:spMk id="11" creationId="{09EC53E0-AB9D-4282-BB5C-ADF3789B8A9C}"/>
          </ac:spMkLst>
        </pc:spChg>
        <pc:spChg chg="del">
          <ac:chgData name="razumovsky alexander" userId="8d894a314ed555f0" providerId="LiveId" clId="{55083665-C2E9-4D3D-8A7D-1AFC057C2761}" dt="2023-11-10T11:47:58.737" v="5733" actId="478"/>
          <ac:spMkLst>
            <pc:docMk/>
            <pc:sldMk cId="1327386325" sldId="556"/>
            <ac:spMk id="12" creationId="{F747326F-AB78-44EA-88D9-C6018FE8EC2C}"/>
          </ac:spMkLst>
        </pc:spChg>
        <pc:spChg chg="mod">
          <ac:chgData name="razumovsky alexander" userId="8d894a314ed555f0" providerId="LiveId" clId="{55083665-C2E9-4D3D-8A7D-1AFC057C2761}" dt="2023-11-10T13:21:30.557" v="5788" actId="20577"/>
          <ac:spMkLst>
            <pc:docMk/>
            <pc:sldMk cId="1327386325" sldId="556"/>
            <ac:spMk id="13" creationId="{35ED8B79-D79A-47DE-8E8B-C670CC5D5089}"/>
          </ac:spMkLst>
        </pc:spChg>
        <pc:spChg chg="mod">
          <ac:chgData name="razumovsky alexander" userId="8d894a314ed555f0" providerId="LiveId" clId="{55083665-C2E9-4D3D-8A7D-1AFC057C2761}" dt="2023-11-10T13:21:36.930" v="5790" actId="20577"/>
          <ac:spMkLst>
            <pc:docMk/>
            <pc:sldMk cId="1327386325" sldId="556"/>
            <ac:spMk id="14" creationId="{7C8245C8-B7B0-49E1-B282-98358A6DB97C}"/>
          </ac:spMkLst>
        </pc:spChg>
        <pc:spChg chg="add mod">
          <ac:chgData name="razumovsky alexander" userId="8d894a314ed555f0" providerId="LiveId" clId="{55083665-C2E9-4D3D-8A7D-1AFC057C2761}" dt="2023-11-10T11:48:23.685" v="5742" actId="20577"/>
          <ac:spMkLst>
            <pc:docMk/>
            <pc:sldMk cId="1327386325" sldId="556"/>
            <ac:spMk id="15" creationId="{34C07F81-160C-4ADE-9C59-B0EA0B4DB7F9}"/>
          </ac:spMkLst>
        </pc:spChg>
      </pc:sldChg>
      <pc:sldChg chg="addSp delSp modSp mod">
        <pc:chgData name="razumovsky alexander" userId="8d894a314ed555f0" providerId="LiveId" clId="{55083665-C2E9-4D3D-8A7D-1AFC057C2761}" dt="2023-11-10T13:48:26.478" v="5883" actId="27918"/>
        <pc:sldMkLst>
          <pc:docMk/>
          <pc:sldMk cId="3169468888" sldId="557"/>
        </pc:sldMkLst>
        <pc:spChg chg="mod">
          <ac:chgData name="razumovsky alexander" userId="8d894a314ed555f0" providerId="LiveId" clId="{55083665-C2E9-4D3D-8A7D-1AFC057C2761}" dt="2023-11-10T13:25:10.984" v="5810" actId="20577"/>
          <ac:spMkLst>
            <pc:docMk/>
            <pc:sldMk cId="3169468888" sldId="557"/>
            <ac:spMk id="5" creationId="{55891686-E771-40FF-8CFF-28B84AA94A03}"/>
          </ac:spMkLst>
        </pc:spChg>
        <pc:spChg chg="add mod">
          <ac:chgData name="razumovsky alexander" userId="8d894a314ed555f0" providerId="LiveId" clId="{55083665-C2E9-4D3D-8A7D-1AFC057C2761}" dt="2023-11-10T11:48:05.794" v="5736"/>
          <ac:spMkLst>
            <pc:docMk/>
            <pc:sldMk cId="3169468888" sldId="557"/>
            <ac:spMk id="10" creationId="{0F5D46F9-10C8-4084-A526-89EE5F4CA791}"/>
          </ac:spMkLst>
        </pc:spChg>
        <pc:spChg chg="del">
          <ac:chgData name="razumovsky alexander" userId="8d894a314ed555f0" providerId="LiveId" clId="{55083665-C2E9-4D3D-8A7D-1AFC057C2761}" dt="2023-11-10T11:48:05.334" v="5735" actId="478"/>
          <ac:spMkLst>
            <pc:docMk/>
            <pc:sldMk cId="3169468888" sldId="557"/>
            <ac:spMk id="11" creationId="{6F9E224F-69E1-48BB-9F1D-464CE9FF296C}"/>
          </ac:spMkLst>
        </pc:spChg>
        <pc:spChg chg="del">
          <ac:chgData name="razumovsky alexander" userId="8d894a314ed555f0" providerId="LiveId" clId="{55083665-C2E9-4D3D-8A7D-1AFC057C2761}" dt="2023-11-10T11:48:05.334" v="5735" actId="478"/>
          <ac:spMkLst>
            <pc:docMk/>
            <pc:sldMk cId="3169468888" sldId="557"/>
            <ac:spMk id="12" creationId="{69530F70-EA8C-42CA-8250-51E514FCF14F}"/>
          </ac:spMkLst>
        </pc:spChg>
        <pc:spChg chg="mod">
          <ac:chgData name="razumovsky alexander" userId="8d894a314ed555f0" providerId="LiveId" clId="{55083665-C2E9-4D3D-8A7D-1AFC057C2761}" dt="2023-11-10T13:21:58.652" v="5795" actId="20577"/>
          <ac:spMkLst>
            <pc:docMk/>
            <pc:sldMk cId="3169468888" sldId="557"/>
            <ac:spMk id="13" creationId="{D2745F7E-6668-4F18-9DC1-702C7DC43BB8}"/>
          </ac:spMkLst>
        </pc:spChg>
        <pc:spChg chg="mod">
          <ac:chgData name="razumovsky alexander" userId="8d894a314ed555f0" providerId="LiveId" clId="{55083665-C2E9-4D3D-8A7D-1AFC057C2761}" dt="2023-11-10T13:21:56.432" v="5794" actId="20577"/>
          <ac:spMkLst>
            <pc:docMk/>
            <pc:sldMk cId="3169468888" sldId="557"/>
            <ac:spMk id="14" creationId="{C65CD433-9508-434E-9BEE-B95F141E0642}"/>
          </ac:spMkLst>
        </pc:spChg>
        <pc:spChg chg="add mod">
          <ac:chgData name="razumovsky alexander" userId="8d894a314ed555f0" providerId="LiveId" clId="{55083665-C2E9-4D3D-8A7D-1AFC057C2761}" dt="2023-11-10T11:48:19.535" v="5741" actId="20577"/>
          <ac:spMkLst>
            <pc:docMk/>
            <pc:sldMk cId="3169468888" sldId="557"/>
            <ac:spMk id="15" creationId="{6231DF1A-E3FC-414D-8F88-CD0534F293D9}"/>
          </ac:spMkLst>
        </pc:spChg>
      </pc:sldChg>
      <pc:sldChg chg="modSp mod">
        <pc:chgData name="razumovsky alexander" userId="8d894a314ed555f0" providerId="LiveId" clId="{55083665-C2E9-4D3D-8A7D-1AFC057C2761}" dt="2023-11-10T13:45:19.811" v="5866" actId="20577"/>
        <pc:sldMkLst>
          <pc:docMk/>
          <pc:sldMk cId="695026204" sldId="558"/>
        </pc:sldMkLst>
        <pc:spChg chg="mod">
          <ac:chgData name="razumovsky alexander" userId="8d894a314ed555f0" providerId="LiveId" clId="{55083665-C2E9-4D3D-8A7D-1AFC057C2761}" dt="2023-11-10T13:33:23.045" v="5824" actId="20577"/>
          <ac:spMkLst>
            <pc:docMk/>
            <pc:sldMk cId="695026204" sldId="558"/>
            <ac:spMk id="17" creationId="{C58C3C27-9905-4DAF-8878-FC1A120D68FD}"/>
          </ac:spMkLst>
        </pc:spChg>
        <pc:spChg chg="mod">
          <ac:chgData name="razumovsky alexander" userId="8d894a314ed555f0" providerId="LiveId" clId="{55083665-C2E9-4D3D-8A7D-1AFC057C2761}" dt="2023-11-10T13:33:41.372" v="5829" actId="20577"/>
          <ac:spMkLst>
            <pc:docMk/>
            <pc:sldMk cId="695026204" sldId="558"/>
            <ac:spMk id="19" creationId="{5F7EA9B8-A50D-40A7-A6B3-B10D32357E28}"/>
          </ac:spMkLst>
        </pc:spChg>
        <pc:spChg chg="mod">
          <ac:chgData name="razumovsky alexander" userId="8d894a314ed555f0" providerId="LiveId" clId="{55083665-C2E9-4D3D-8A7D-1AFC057C2761}" dt="2023-11-10T13:33:55.731" v="5834" actId="20577"/>
          <ac:spMkLst>
            <pc:docMk/>
            <pc:sldMk cId="695026204" sldId="558"/>
            <ac:spMk id="20" creationId="{2B910167-1ACF-468F-AA27-726EFB2BA5F6}"/>
          </ac:spMkLst>
        </pc:spChg>
        <pc:spChg chg="mod">
          <ac:chgData name="razumovsky alexander" userId="8d894a314ed555f0" providerId="LiveId" clId="{55083665-C2E9-4D3D-8A7D-1AFC057C2761}" dt="2023-11-10T13:33:30.438" v="5827" actId="20577"/>
          <ac:spMkLst>
            <pc:docMk/>
            <pc:sldMk cId="695026204" sldId="558"/>
            <ac:spMk id="21" creationId="{DA81384E-2325-4BC5-ADF8-E6B83401D913}"/>
          </ac:spMkLst>
        </pc:spChg>
        <pc:spChg chg="mod">
          <ac:chgData name="razumovsky alexander" userId="8d894a314ed555f0" providerId="LiveId" clId="{55083665-C2E9-4D3D-8A7D-1AFC057C2761}" dt="2023-11-10T13:33:49.333" v="5831" actId="20577"/>
          <ac:spMkLst>
            <pc:docMk/>
            <pc:sldMk cId="695026204" sldId="558"/>
            <ac:spMk id="22" creationId="{DAADE4CD-7474-4196-9E84-19131FB7E285}"/>
          </ac:spMkLst>
        </pc:spChg>
        <pc:spChg chg="mod">
          <ac:chgData name="razumovsky alexander" userId="8d894a314ed555f0" providerId="LiveId" clId="{55083665-C2E9-4D3D-8A7D-1AFC057C2761}" dt="2023-11-10T13:34:02.327" v="5836" actId="20577"/>
          <ac:spMkLst>
            <pc:docMk/>
            <pc:sldMk cId="695026204" sldId="558"/>
            <ac:spMk id="23" creationId="{703467B2-6D5C-4D28-9592-CC9AF70F7424}"/>
          </ac:spMkLst>
        </pc:spChg>
        <pc:spChg chg="mod">
          <ac:chgData name="razumovsky alexander" userId="8d894a314ed555f0" providerId="LiveId" clId="{55083665-C2E9-4D3D-8A7D-1AFC057C2761}" dt="2023-11-10T13:44:24.388" v="5856" actId="20577"/>
          <ac:spMkLst>
            <pc:docMk/>
            <pc:sldMk cId="695026204" sldId="558"/>
            <ac:spMk id="26" creationId="{B43DBCFF-651C-41C3-A5C8-BD128719A11F}"/>
          </ac:spMkLst>
        </pc:spChg>
        <pc:spChg chg="mod">
          <ac:chgData name="razumovsky alexander" userId="8d894a314ed555f0" providerId="LiveId" clId="{55083665-C2E9-4D3D-8A7D-1AFC057C2761}" dt="2023-11-10T13:40:46.358" v="5849" actId="20577"/>
          <ac:spMkLst>
            <pc:docMk/>
            <pc:sldMk cId="695026204" sldId="558"/>
            <ac:spMk id="28" creationId="{D82CF693-7F40-4975-8B31-D0B3552FE4F8}"/>
          </ac:spMkLst>
        </pc:spChg>
        <pc:spChg chg="mod">
          <ac:chgData name="razumovsky alexander" userId="8d894a314ed555f0" providerId="LiveId" clId="{55083665-C2E9-4D3D-8A7D-1AFC057C2761}" dt="2023-11-10T13:44:51.114" v="5860" actId="20577"/>
          <ac:spMkLst>
            <pc:docMk/>
            <pc:sldMk cId="695026204" sldId="558"/>
            <ac:spMk id="30" creationId="{E989BB37-DE6E-4CC0-ACBA-A948B4F340C4}"/>
          </ac:spMkLst>
        </pc:spChg>
        <pc:spChg chg="mod">
          <ac:chgData name="razumovsky alexander" userId="8d894a314ed555f0" providerId="LiveId" clId="{55083665-C2E9-4D3D-8A7D-1AFC057C2761}" dt="2023-11-10T13:43:09.855" v="5852" actId="20577"/>
          <ac:spMkLst>
            <pc:docMk/>
            <pc:sldMk cId="695026204" sldId="558"/>
            <ac:spMk id="31" creationId="{0ED297DD-17C5-4F0A-8465-B94B181E99B6}"/>
          </ac:spMkLst>
        </pc:spChg>
        <pc:spChg chg="mod">
          <ac:chgData name="razumovsky alexander" userId="8d894a314ed555f0" providerId="LiveId" clId="{55083665-C2E9-4D3D-8A7D-1AFC057C2761}" dt="2023-11-10T13:45:11.732" v="5862" actId="20577"/>
          <ac:spMkLst>
            <pc:docMk/>
            <pc:sldMk cId="695026204" sldId="558"/>
            <ac:spMk id="33" creationId="{98F6B4E5-7CCD-47BF-B326-9656CB641A65}"/>
          </ac:spMkLst>
        </pc:spChg>
        <pc:spChg chg="mod">
          <ac:chgData name="razumovsky alexander" userId="8d894a314ed555f0" providerId="LiveId" clId="{55083665-C2E9-4D3D-8A7D-1AFC057C2761}" dt="2023-11-10T13:43:33.216" v="5853" actId="20577"/>
          <ac:spMkLst>
            <pc:docMk/>
            <pc:sldMk cId="695026204" sldId="558"/>
            <ac:spMk id="34" creationId="{1B41BCE1-336F-47EC-BB16-CF6900E97F29}"/>
          </ac:spMkLst>
        </pc:spChg>
        <pc:spChg chg="mod">
          <ac:chgData name="razumovsky alexander" userId="8d894a314ed555f0" providerId="LiveId" clId="{55083665-C2E9-4D3D-8A7D-1AFC057C2761}" dt="2023-11-10T13:45:19.811" v="5866" actId="20577"/>
          <ac:spMkLst>
            <pc:docMk/>
            <pc:sldMk cId="695026204" sldId="558"/>
            <ac:spMk id="36" creationId="{018EFEC1-8ADA-4B92-9605-4C97C6EDD430}"/>
          </ac:spMkLst>
        </pc:spChg>
      </pc:sldChg>
      <pc:sldChg chg="modSp del mod">
        <pc:chgData name="razumovsky alexander" userId="8d894a314ed555f0" providerId="LiveId" clId="{55083665-C2E9-4D3D-8A7D-1AFC057C2761}" dt="2023-11-10T07:05:05.745" v="4763" actId="47"/>
        <pc:sldMkLst>
          <pc:docMk/>
          <pc:sldMk cId="1880990808" sldId="564"/>
        </pc:sldMkLst>
        <pc:spChg chg="mod">
          <ac:chgData name="razumovsky alexander" userId="8d894a314ed555f0" providerId="LiveId" clId="{55083665-C2E9-4D3D-8A7D-1AFC057C2761}" dt="2023-11-10T07:02:08.615" v="4756" actId="20577"/>
          <ac:spMkLst>
            <pc:docMk/>
            <pc:sldMk cId="1880990808" sldId="564"/>
            <ac:spMk id="5" creationId="{9E04474E-866E-45B0-9834-B189F203891B}"/>
          </ac:spMkLst>
        </pc:spChg>
      </pc:sldChg>
      <pc:sldChg chg="addSp delSp modSp mod">
        <pc:chgData name="razumovsky alexander" userId="8d894a314ed555f0" providerId="LiveId" clId="{55083665-C2E9-4D3D-8A7D-1AFC057C2761}" dt="2023-11-10T09:16:40.584" v="5389" actId="27918"/>
        <pc:sldMkLst>
          <pc:docMk/>
          <pc:sldMk cId="273435034" sldId="565"/>
        </pc:sldMkLst>
        <pc:spChg chg="mod">
          <ac:chgData name="razumovsky alexander" userId="8d894a314ed555f0" providerId="LiveId" clId="{55083665-C2E9-4D3D-8A7D-1AFC057C2761}" dt="2023-11-10T07:27:23.924" v="5130" actId="20577"/>
          <ac:spMkLst>
            <pc:docMk/>
            <pc:sldMk cId="273435034" sldId="565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10T07:25:48.922" v="5122" actId="1037"/>
          <ac:spMkLst>
            <pc:docMk/>
            <pc:sldMk cId="273435034" sldId="565"/>
            <ac:spMk id="15" creationId="{1DB86B33-3D09-48F0-AFBA-2DB8CFE05FAB}"/>
          </ac:spMkLst>
        </pc:spChg>
        <pc:spChg chg="mod">
          <ac:chgData name="razumovsky alexander" userId="8d894a314ed555f0" providerId="LiveId" clId="{55083665-C2E9-4D3D-8A7D-1AFC057C2761}" dt="2023-11-10T07:25:38.302" v="5095" actId="1038"/>
          <ac:spMkLst>
            <pc:docMk/>
            <pc:sldMk cId="273435034" sldId="565"/>
            <ac:spMk id="16" creationId="{9EB4948B-E65F-4DFE-9151-0D265BCE1E94}"/>
          </ac:spMkLst>
        </pc:spChg>
        <pc:spChg chg="mod">
          <ac:chgData name="razumovsky alexander" userId="8d894a314ed555f0" providerId="LiveId" clId="{55083665-C2E9-4D3D-8A7D-1AFC057C2761}" dt="2023-11-10T07:25:32.591" v="5074" actId="1037"/>
          <ac:spMkLst>
            <pc:docMk/>
            <pc:sldMk cId="273435034" sldId="565"/>
            <ac:spMk id="17" creationId="{10043D8A-F12E-4986-BD2C-3B9FE1A318B5}"/>
          </ac:spMkLst>
        </pc:spChg>
        <pc:spChg chg="mod">
          <ac:chgData name="razumovsky alexander" userId="8d894a314ed555f0" providerId="LiveId" clId="{55083665-C2E9-4D3D-8A7D-1AFC057C2761}" dt="2023-11-10T07:25:24.183" v="5053" actId="1038"/>
          <ac:spMkLst>
            <pc:docMk/>
            <pc:sldMk cId="273435034" sldId="565"/>
            <ac:spMk id="18" creationId="{8B3FEDC2-4734-4B4A-8B2A-2A2B36755AC2}"/>
          </ac:spMkLst>
        </pc:spChg>
        <pc:spChg chg="mod">
          <ac:chgData name="razumovsky alexander" userId="8d894a314ed555f0" providerId="LiveId" clId="{55083665-C2E9-4D3D-8A7D-1AFC057C2761}" dt="2023-11-10T07:25:19.675" v="5039" actId="1037"/>
          <ac:spMkLst>
            <pc:docMk/>
            <pc:sldMk cId="273435034" sldId="565"/>
            <ac:spMk id="19" creationId="{66718495-F7D3-4B96-A001-8E3E18296860}"/>
          </ac:spMkLst>
        </pc:spChg>
        <pc:spChg chg="mod">
          <ac:chgData name="razumovsky alexander" userId="8d894a314ed555f0" providerId="LiveId" clId="{55083665-C2E9-4D3D-8A7D-1AFC057C2761}" dt="2023-11-10T07:25:13.156" v="5023" actId="1038"/>
          <ac:spMkLst>
            <pc:docMk/>
            <pc:sldMk cId="273435034" sldId="565"/>
            <ac:spMk id="20" creationId="{F70CF8B7-9864-4D70-9BC6-743AAD657EDE}"/>
          </ac:spMkLst>
        </pc:spChg>
        <pc:spChg chg="mod">
          <ac:chgData name="razumovsky alexander" userId="8d894a314ed555f0" providerId="LiveId" clId="{55083665-C2E9-4D3D-8A7D-1AFC057C2761}" dt="2023-11-10T07:25:05.654" v="5017" actId="1037"/>
          <ac:spMkLst>
            <pc:docMk/>
            <pc:sldMk cId="273435034" sldId="565"/>
            <ac:spMk id="21" creationId="{EFF92D41-16B4-4B43-82D4-E1D37D3EC197}"/>
          </ac:spMkLst>
        </pc:spChg>
        <pc:spChg chg="add del mod">
          <ac:chgData name="razumovsky alexander" userId="8d894a314ed555f0" providerId="LiveId" clId="{55083665-C2E9-4D3D-8A7D-1AFC057C2761}" dt="2023-11-10T07:21:49.609" v="4853" actId="478"/>
          <ac:spMkLst>
            <pc:docMk/>
            <pc:sldMk cId="273435034" sldId="565"/>
            <ac:spMk id="22" creationId="{3C014282-BC24-4018-A881-9F2ED7ABB09E}"/>
          </ac:spMkLst>
        </pc:spChg>
        <pc:spChg chg="add mod ord">
          <ac:chgData name="razumovsky alexander" userId="8d894a314ed555f0" providerId="LiveId" clId="{55083665-C2E9-4D3D-8A7D-1AFC057C2761}" dt="2023-11-10T07:26:28.077" v="5125" actId="1038"/>
          <ac:spMkLst>
            <pc:docMk/>
            <pc:sldMk cId="273435034" sldId="565"/>
            <ac:spMk id="23" creationId="{633453A7-A2A8-4761-A3EC-1A516B7E048D}"/>
          </ac:spMkLst>
        </pc:spChg>
        <pc:spChg chg="del">
          <ac:chgData name="razumovsky alexander" userId="8d894a314ed555f0" providerId="LiveId" clId="{55083665-C2E9-4D3D-8A7D-1AFC057C2761}" dt="2023-11-10T07:21:34.801" v="4851" actId="478"/>
          <ac:spMkLst>
            <pc:docMk/>
            <pc:sldMk cId="273435034" sldId="565"/>
            <ac:spMk id="24" creationId="{D98FBBAC-2EF4-4A82-AD9D-F8A64AED99F1}"/>
          </ac:spMkLst>
        </pc:spChg>
        <pc:spChg chg="add mod ord">
          <ac:chgData name="razumovsky alexander" userId="8d894a314ed555f0" providerId="LiveId" clId="{55083665-C2E9-4D3D-8A7D-1AFC057C2761}" dt="2023-11-10T07:22:12.403" v="4857" actId="167"/>
          <ac:spMkLst>
            <pc:docMk/>
            <pc:sldMk cId="273435034" sldId="565"/>
            <ac:spMk id="25" creationId="{A7D8860F-FB9C-41AE-BA75-87480F76CD13}"/>
          </ac:spMkLst>
        </pc:spChg>
        <pc:spChg chg="add mod ord">
          <ac:chgData name="razumovsky alexander" userId="8d894a314ed555f0" providerId="LiveId" clId="{55083665-C2E9-4D3D-8A7D-1AFC057C2761}" dt="2023-11-10T07:22:12.403" v="4857" actId="167"/>
          <ac:spMkLst>
            <pc:docMk/>
            <pc:sldMk cId="273435034" sldId="565"/>
            <ac:spMk id="28" creationId="{6D211E9B-0226-424D-A0BA-390054675106}"/>
          </ac:spMkLst>
        </pc:spChg>
        <pc:spChg chg="add del mod">
          <ac:chgData name="razumovsky alexander" userId="8d894a314ed555f0" providerId="LiveId" clId="{55083665-C2E9-4D3D-8A7D-1AFC057C2761}" dt="2023-11-10T07:24:47.547" v="5005" actId="478"/>
          <ac:spMkLst>
            <pc:docMk/>
            <pc:sldMk cId="273435034" sldId="565"/>
            <ac:spMk id="29" creationId="{22B75134-7670-4353-A4C3-641BA26EEEC8}"/>
          </ac:spMkLst>
        </pc:spChg>
        <pc:graphicFrameChg chg="mod">
          <ac:chgData name="razumovsky alexander" userId="8d894a314ed555f0" providerId="LiveId" clId="{55083665-C2E9-4D3D-8A7D-1AFC057C2761}" dt="2023-11-10T07:28:29.968" v="5140"/>
          <ac:graphicFrameMkLst>
            <pc:docMk/>
            <pc:sldMk cId="273435034" sldId="565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10T07:21:34.801" v="4851" actId="478"/>
          <ac:picMkLst>
            <pc:docMk/>
            <pc:sldMk cId="273435034" sldId="565"/>
            <ac:picMk id="26" creationId="{0E5DC0E5-D8EE-438D-9046-DD4EE4DE4515}"/>
          </ac:picMkLst>
        </pc:picChg>
        <pc:cxnChg chg="del">
          <ac:chgData name="razumovsky alexander" userId="8d894a314ed555f0" providerId="LiveId" clId="{55083665-C2E9-4D3D-8A7D-1AFC057C2761}" dt="2023-11-10T07:21:35.934" v="4852" actId="478"/>
          <ac:cxnSpMkLst>
            <pc:docMk/>
            <pc:sldMk cId="273435034" sldId="565"/>
            <ac:cxnSpMk id="4" creationId="{0FA54F35-5A9F-4783-BDB0-AA9BF610A40B}"/>
          </ac:cxnSpMkLst>
        </pc:cxnChg>
      </pc:sldChg>
      <pc:sldChg chg="modSp mod">
        <pc:chgData name="razumovsky alexander" userId="8d894a314ed555f0" providerId="LiveId" clId="{55083665-C2E9-4D3D-8A7D-1AFC057C2761}" dt="2023-11-10T07:39:04.949" v="5250" actId="1035"/>
        <pc:sldMkLst>
          <pc:docMk/>
          <pc:sldMk cId="2061914558" sldId="566"/>
        </pc:sldMkLst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37" creationId="{EC074C55-E686-4080-AC04-CA5D68ACBD2E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38" creationId="{CED8B0F8-2138-409A-9737-BE2518E4708F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39" creationId="{71F44FCB-0560-493A-AF4E-E427F067BEC8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40" creationId="{C23B6CFA-F8C6-4E10-959B-91131C7BE412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41" creationId="{C350D8AF-CB84-445F-8D29-D7C6AFD103FB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47" creationId="{62A95720-06BC-4521-BC8A-381FF57A24C2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48" creationId="{B8CA1D73-6D73-404B-8E1A-0D47EA43BDA6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49" creationId="{D89D16EC-278A-4D9F-9122-FBC8B57C2C81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50" creationId="{8DBF9ECE-10AE-461F-A7E3-4183BEFDC8CB}"/>
          </ac:spMkLst>
        </pc:spChg>
        <pc:spChg chg="mod">
          <ac:chgData name="razumovsky alexander" userId="8d894a314ed555f0" providerId="LiveId" clId="{55083665-C2E9-4D3D-8A7D-1AFC057C2761}" dt="2023-11-10T07:39:04.949" v="5250" actId="1035"/>
          <ac:spMkLst>
            <pc:docMk/>
            <pc:sldMk cId="2061914558" sldId="566"/>
            <ac:spMk id="51" creationId="{02C6BCC6-2767-4096-96C4-A6BE6A16B4E9}"/>
          </ac:spMkLst>
        </pc:spChg>
      </pc:sldChg>
      <pc:sldChg chg="addSp delSp modSp mod">
        <pc:chgData name="razumovsky alexander" userId="8d894a314ed555f0" providerId="LiveId" clId="{55083665-C2E9-4D3D-8A7D-1AFC057C2761}" dt="2023-11-10T09:21:23.464" v="5527"/>
        <pc:sldMkLst>
          <pc:docMk/>
          <pc:sldMk cId="1323885372" sldId="567"/>
        </pc:sldMkLst>
        <pc:spChg chg="del">
          <ac:chgData name="razumovsky alexander" userId="8d894a314ed555f0" providerId="LiveId" clId="{55083665-C2E9-4D3D-8A7D-1AFC057C2761}" dt="2023-11-10T09:09:59.462" v="5350" actId="478"/>
          <ac:spMkLst>
            <pc:docMk/>
            <pc:sldMk cId="1323885372" sldId="567"/>
            <ac:spMk id="12" creationId="{3A373527-760F-45B2-997A-3DBC33C71964}"/>
          </ac:spMkLst>
        </pc:spChg>
        <pc:spChg chg="mod">
          <ac:chgData name="razumovsky alexander" userId="8d894a314ed555f0" providerId="LiveId" clId="{55083665-C2E9-4D3D-8A7D-1AFC057C2761}" dt="2023-11-10T09:10:49.350" v="5363" actId="20577"/>
          <ac:spMkLst>
            <pc:docMk/>
            <pc:sldMk cId="1323885372" sldId="567"/>
            <ac:spMk id="14" creationId="{131A8AE9-7751-4B1E-9B9E-CC1D019D898D}"/>
          </ac:spMkLst>
        </pc:spChg>
        <pc:spChg chg="add del mod">
          <ac:chgData name="razumovsky alexander" userId="8d894a314ed555f0" providerId="LiveId" clId="{55083665-C2E9-4D3D-8A7D-1AFC057C2761}" dt="2023-11-10T08:28:56.186" v="5282" actId="21"/>
          <ac:spMkLst>
            <pc:docMk/>
            <pc:sldMk cId="1323885372" sldId="567"/>
            <ac:spMk id="15" creationId="{0437CDF9-E381-4D6C-AC9B-C6416D114149}"/>
          </ac:spMkLst>
        </pc:spChg>
        <pc:spChg chg="add mod">
          <ac:chgData name="razumovsky alexander" userId="8d894a314ed555f0" providerId="LiveId" clId="{55083665-C2E9-4D3D-8A7D-1AFC057C2761}" dt="2023-11-10T09:10:07.679" v="5351" actId="1037"/>
          <ac:spMkLst>
            <pc:docMk/>
            <pc:sldMk cId="1323885372" sldId="567"/>
            <ac:spMk id="16" creationId="{7D5F53FA-9633-4FE6-A3EC-7B053E58447D}"/>
          </ac:spMkLst>
        </pc:spChg>
        <pc:spChg chg="add mod">
          <ac:chgData name="razumovsky alexander" userId="8d894a314ed555f0" providerId="LiveId" clId="{55083665-C2E9-4D3D-8A7D-1AFC057C2761}" dt="2023-11-10T09:10:13.477" v="5354" actId="1038"/>
          <ac:spMkLst>
            <pc:docMk/>
            <pc:sldMk cId="1323885372" sldId="567"/>
            <ac:spMk id="17" creationId="{0E2CD0E7-000C-408F-B29D-4812EE355B64}"/>
          </ac:spMkLst>
        </pc:spChg>
        <pc:spChg chg="add mod">
          <ac:chgData name="razumovsky alexander" userId="8d894a314ed555f0" providerId="LiveId" clId="{55083665-C2E9-4D3D-8A7D-1AFC057C2761}" dt="2023-11-10T09:10:15.974" v="5356" actId="1038"/>
          <ac:spMkLst>
            <pc:docMk/>
            <pc:sldMk cId="1323885372" sldId="567"/>
            <ac:spMk id="18" creationId="{6BC36298-09F0-4689-8C3B-ECFB3333B06C}"/>
          </ac:spMkLst>
        </pc:spChg>
        <pc:spChg chg="add mod">
          <ac:chgData name="razumovsky alexander" userId="8d894a314ed555f0" providerId="LiveId" clId="{55083665-C2E9-4D3D-8A7D-1AFC057C2761}" dt="2023-11-10T09:10:18.791" v="5358" actId="1038"/>
          <ac:spMkLst>
            <pc:docMk/>
            <pc:sldMk cId="1323885372" sldId="567"/>
            <ac:spMk id="19" creationId="{4CA44087-68BD-49F4-8C8C-5B93689AB2F3}"/>
          </ac:spMkLst>
        </pc:spChg>
        <pc:spChg chg="add mod">
          <ac:chgData name="razumovsky alexander" userId="8d894a314ed555f0" providerId="LiveId" clId="{55083665-C2E9-4D3D-8A7D-1AFC057C2761}" dt="2023-11-10T09:10:21.238" v="5360" actId="1038"/>
          <ac:spMkLst>
            <pc:docMk/>
            <pc:sldMk cId="1323885372" sldId="567"/>
            <ac:spMk id="20" creationId="{C221FC62-D6A6-4B7A-A765-C3FB62B4F007}"/>
          </ac:spMkLst>
        </pc:spChg>
        <pc:spChg chg="add mod">
          <ac:chgData name="razumovsky alexander" userId="8d894a314ed555f0" providerId="LiveId" clId="{55083665-C2E9-4D3D-8A7D-1AFC057C2761}" dt="2023-11-10T09:10:24.536" v="5361" actId="1037"/>
          <ac:spMkLst>
            <pc:docMk/>
            <pc:sldMk cId="1323885372" sldId="567"/>
            <ac:spMk id="21" creationId="{A1DEDA26-9D82-483C-A8E7-A4D06E5B5031}"/>
          </ac:spMkLst>
        </pc:spChg>
        <pc:spChg chg="add mod">
          <ac:chgData name="razumovsky alexander" userId="8d894a314ed555f0" providerId="LiveId" clId="{55083665-C2E9-4D3D-8A7D-1AFC057C2761}" dt="2023-11-10T09:09:44.132" v="5348" actId="1036"/>
          <ac:spMkLst>
            <pc:docMk/>
            <pc:sldMk cId="1323885372" sldId="567"/>
            <ac:spMk id="22" creationId="{CBC5B182-19B6-44F7-96B5-C149EE922A3F}"/>
          </ac:spMkLst>
        </pc:spChg>
        <pc:spChg chg="add mod ord">
          <ac:chgData name="razumovsky alexander" userId="8d894a314ed555f0" providerId="LiveId" clId="{55083665-C2E9-4D3D-8A7D-1AFC057C2761}" dt="2023-11-10T09:11:19.117" v="5367" actId="167"/>
          <ac:spMkLst>
            <pc:docMk/>
            <pc:sldMk cId="1323885372" sldId="567"/>
            <ac:spMk id="23" creationId="{9ABA4A2B-6E1E-4746-ADC9-91615C4DE86C}"/>
          </ac:spMkLst>
        </pc:spChg>
        <pc:spChg chg="add mod ord">
          <ac:chgData name="razumovsky alexander" userId="8d894a314ed555f0" providerId="LiveId" clId="{55083665-C2E9-4D3D-8A7D-1AFC057C2761}" dt="2023-11-10T09:11:19.117" v="5367" actId="167"/>
          <ac:spMkLst>
            <pc:docMk/>
            <pc:sldMk cId="1323885372" sldId="567"/>
            <ac:spMk id="24" creationId="{A397E756-A1B6-4FD0-A84F-6511CA7AC503}"/>
          </ac:spMkLst>
        </pc:spChg>
        <pc:spChg chg="add mod ord">
          <ac:chgData name="razumovsky alexander" userId="8d894a314ed555f0" providerId="LiveId" clId="{55083665-C2E9-4D3D-8A7D-1AFC057C2761}" dt="2023-11-10T09:11:19.117" v="5367" actId="167"/>
          <ac:spMkLst>
            <pc:docMk/>
            <pc:sldMk cId="1323885372" sldId="567"/>
            <ac:spMk id="25" creationId="{9654E72F-75FD-476B-A17C-8416A7D799F2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26" creationId="{162CA6E7-719C-4D6E-A669-FD6F2BF1D818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28" creationId="{96E016A3-2ED8-4947-8A11-E6992E66E3D2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29" creationId="{5FE5B035-05EB-496B-A5ED-D220662A1EFA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30" creationId="{5134CD1D-0B5F-4F6E-A0A8-A53544338581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31" creationId="{606DD1FD-F472-4A9A-8EEC-978EF768066D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32" creationId="{330481DC-B250-4EE9-AE16-DEF105A0AC11}"/>
          </ac:spMkLst>
        </pc:spChg>
        <pc:spChg chg="del mod">
          <ac:chgData name="razumovsky alexander" userId="8d894a314ed555f0" providerId="LiveId" clId="{55083665-C2E9-4D3D-8A7D-1AFC057C2761}" dt="2023-11-10T09:09:29.825" v="5346" actId="478"/>
          <ac:spMkLst>
            <pc:docMk/>
            <pc:sldMk cId="1323885372" sldId="567"/>
            <ac:spMk id="33" creationId="{D2B29333-1FF8-4257-BBA1-D5873586F4BB}"/>
          </ac:spMkLst>
        </pc:spChg>
        <pc:graphicFrameChg chg="mod">
          <ac:chgData name="razumovsky alexander" userId="8d894a314ed555f0" providerId="LiveId" clId="{55083665-C2E9-4D3D-8A7D-1AFC057C2761}" dt="2023-11-10T09:21:23.464" v="5527"/>
          <ac:graphicFrameMkLst>
            <pc:docMk/>
            <pc:sldMk cId="1323885372" sldId="567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10T09:09:59.462" v="5350" actId="478"/>
          <ac:picMkLst>
            <pc:docMk/>
            <pc:sldMk cId="1323885372" sldId="567"/>
            <ac:picMk id="13" creationId="{A47B32F5-7025-44CE-BBAF-40890B31F02C}"/>
          </ac:picMkLst>
        </pc:picChg>
      </pc:sldChg>
      <pc:sldChg chg="addSp delSp modSp mod">
        <pc:chgData name="razumovsky alexander" userId="8d894a314ed555f0" providerId="LiveId" clId="{55083665-C2E9-4D3D-8A7D-1AFC057C2761}" dt="2023-11-10T11:36:47.095" v="5720"/>
        <pc:sldMkLst>
          <pc:docMk/>
          <pc:sldMk cId="1986962746" sldId="569"/>
        </pc:sldMkLst>
        <pc:spChg chg="add del mod">
          <ac:chgData name="razumovsky alexander" userId="8d894a314ed555f0" providerId="LiveId" clId="{55083665-C2E9-4D3D-8A7D-1AFC057C2761}" dt="2023-11-10T09:24:31.491" v="5552" actId="21"/>
          <ac:spMkLst>
            <pc:docMk/>
            <pc:sldMk cId="1986962746" sldId="569"/>
            <ac:spMk id="2" creationId="{C301E6E7-2906-478A-8E78-DEF70041E08B}"/>
          </ac:spMkLst>
        </pc:spChg>
        <pc:spChg chg="del">
          <ac:chgData name="razumovsky alexander" userId="8d894a314ed555f0" providerId="LiveId" clId="{55083665-C2E9-4D3D-8A7D-1AFC057C2761}" dt="2023-11-10T09:12:56.932" v="5375" actId="478"/>
          <ac:spMkLst>
            <pc:docMk/>
            <pc:sldMk cId="1986962746" sldId="569"/>
            <ac:spMk id="12" creationId="{1371C48E-BC1A-4C6E-9778-861CA025B150}"/>
          </ac:spMkLst>
        </pc:spChg>
        <pc:spChg chg="add del mod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15" creationId="{3CF057F0-A655-434B-BF19-65220E08EF94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16" creationId="{B47A1DF9-A399-425A-8E65-E61973304B79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17" creationId="{31A4E5CE-58E0-4E28-8ECC-A440AE7275E4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18" creationId="{23CEA17E-44B3-41AA-B331-F424FC4400C3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19" creationId="{5A57332F-AB69-4A09-9ACF-A9E0F76F8032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20" creationId="{526B90AC-78CF-428A-96A1-E7FB0CEF90E6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21" creationId="{965482E4-9248-4995-BB08-8FA5C4529ABB}"/>
          </ac:spMkLst>
        </pc:spChg>
        <pc:spChg chg="add mod ord">
          <ac:chgData name="razumovsky alexander" userId="8d894a314ed555f0" providerId="LiveId" clId="{55083665-C2E9-4D3D-8A7D-1AFC057C2761}" dt="2023-11-10T09:13:05.330" v="5377" actId="167"/>
          <ac:spMkLst>
            <pc:docMk/>
            <pc:sldMk cId="1986962746" sldId="569"/>
            <ac:spMk id="22" creationId="{7D78CDCA-454B-4FD8-BEF3-3D612F1FE479}"/>
          </ac:spMkLst>
        </pc:spChg>
        <pc:spChg chg="add mod ord">
          <ac:chgData name="razumovsky alexander" userId="8d894a314ed555f0" providerId="LiveId" clId="{55083665-C2E9-4D3D-8A7D-1AFC057C2761}" dt="2023-11-10T09:13:05.330" v="5377" actId="167"/>
          <ac:spMkLst>
            <pc:docMk/>
            <pc:sldMk cId="1986962746" sldId="569"/>
            <ac:spMk id="23" creationId="{593F84BA-99F6-415D-8CE3-FFACE069AFF8}"/>
          </ac:spMkLst>
        </pc:spChg>
        <pc:spChg chg="add mod ord">
          <ac:chgData name="razumovsky alexander" userId="8d894a314ed555f0" providerId="LiveId" clId="{55083665-C2E9-4D3D-8A7D-1AFC057C2761}" dt="2023-11-10T09:13:05.330" v="5377" actId="167"/>
          <ac:spMkLst>
            <pc:docMk/>
            <pc:sldMk cId="1986962746" sldId="569"/>
            <ac:spMk id="24" creationId="{A24F2460-EF29-494A-A009-5558156B87B8}"/>
          </ac:spMkLst>
        </pc:spChg>
        <pc:spChg chg="del">
          <ac:chgData name="razumovsky alexander" userId="8d894a314ed555f0" providerId="LiveId" clId="{55083665-C2E9-4D3D-8A7D-1AFC057C2761}" dt="2023-11-10T09:13:17.778" v="5378" actId="478"/>
          <ac:spMkLst>
            <pc:docMk/>
            <pc:sldMk cId="1986962746" sldId="569"/>
            <ac:spMk id="25" creationId="{2D912256-C00E-4D10-A089-558C4CE52B76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26" creationId="{833FF136-8C25-4C82-A4F9-49C91FDD88FA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28" creationId="{7A485BBA-637F-4561-9436-345B96B933C2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29" creationId="{362C767C-6C71-4857-8215-86B1372AFD63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30" creationId="{056CE365-5E20-4AEE-9A5A-34ED011F6813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31" creationId="{C5308B98-C7B2-4548-B7B4-AB4F98E46B39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32" creationId="{A61EDA5B-5D70-4738-8AE5-E0DA64C3073F}"/>
          </ac:spMkLst>
        </pc:spChg>
        <pc:spChg chg="add mod">
          <ac:chgData name="razumovsky alexander" userId="8d894a314ed555f0" providerId="LiveId" clId="{55083665-C2E9-4D3D-8A7D-1AFC057C2761}" dt="2023-11-10T09:22:47.487" v="5548" actId="1036"/>
          <ac:spMkLst>
            <pc:docMk/>
            <pc:sldMk cId="1986962746" sldId="569"/>
            <ac:spMk id="33" creationId="{81EC57B4-0DCA-4BEA-9FB9-7225389033B5}"/>
          </ac:spMkLst>
        </pc:spChg>
        <pc:graphicFrameChg chg="add del mod">
          <ac:chgData name="razumovsky alexander" userId="8d894a314ed555f0" providerId="LiveId" clId="{55083665-C2E9-4D3D-8A7D-1AFC057C2761}" dt="2023-11-10T11:36:47.095" v="5720"/>
          <ac:graphicFrameMkLst>
            <pc:docMk/>
            <pc:sldMk cId="1986962746" sldId="569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10T09:12:56.932" v="5375" actId="478"/>
          <ac:picMkLst>
            <pc:docMk/>
            <pc:sldMk cId="1986962746" sldId="569"/>
            <ac:picMk id="13" creationId="{159EABB2-0291-442C-961D-7DE076AD7CD4}"/>
          </ac:picMkLst>
        </pc:picChg>
      </pc:sldChg>
      <pc:sldChg chg="addSp delSp modSp mod">
        <pc:chgData name="razumovsky alexander" userId="8d894a314ed555f0" providerId="LiveId" clId="{55083665-C2E9-4D3D-8A7D-1AFC057C2761}" dt="2023-11-10T11:33:05.334" v="5698" actId="27918"/>
        <pc:sldMkLst>
          <pc:docMk/>
          <pc:sldMk cId="125880116" sldId="571"/>
        </pc:sldMkLst>
        <pc:spChg chg="mod">
          <ac:chgData name="razumovsky alexander" userId="8d894a314ed555f0" providerId="LiveId" clId="{55083665-C2E9-4D3D-8A7D-1AFC057C2761}" dt="2023-11-10T11:32:56.364" v="5695" actId="20577"/>
          <ac:spMkLst>
            <pc:docMk/>
            <pc:sldMk cId="125880116" sldId="571"/>
            <ac:spMk id="4" creationId="{A7C5CF57-57FD-47BB-9C8A-D90C2AC93F38}"/>
          </ac:spMkLst>
        </pc:spChg>
        <pc:spChg chg="add del mod">
          <ac:chgData name="razumovsky alexander" userId="8d894a314ed555f0" providerId="LiveId" clId="{55083665-C2E9-4D3D-8A7D-1AFC057C2761}" dt="2023-11-10T09:25:12.784" v="5562" actId="478"/>
          <ac:spMkLst>
            <pc:docMk/>
            <pc:sldMk cId="125880116" sldId="571"/>
            <ac:spMk id="7" creationId="{3E812BD4-9EDC-42AB-AC71-4262470479E1}"/>
          </ac:spMkLst>
        </pc:spChg>
        <pc:spChg chg="del">
          <ac:chgData name="razumovsky alexander" userId="8d894a314ed555f0" providerId="LiveId" clId="{55083665-C2E9-4D3D-8A7D-1AFC057C2761}" dt="2023-11-10T09:25:56.426" v="5569" actId="478"/>
          <ac:spMkLst>
            <pc:docMk/>
            <pc:sldMk cId="125880116" sldId="571"/>
            <ac:spMk id="8" creationId="{E8540A80-4366-4E88-920E-EDD74123B06F}"/>
          </ac:spMkLst>
        </pc:spChg>
        <pc:spChg chg="add mod ord">
          <ac:chgData name="razumovsky alexander" userId="8d894a314ed555f0" providerId="LiveId" clId="{55083665-C2E9-4D3D-8A7D-1AFC057C2761}" dt="2023-11-10T09:26:00.567" v="5571" actId="167"/>
          <ac:spMkLst>
            <pc:docMk/>
            <pc:sldMk cId="125880116" sldId="571"/>
            <ac:spMk id="10" creationId="{2DECE648-DEB2-40D6-A2D5-10823B265B46}"/>
          </ac:spMkLst>
        </pc:spChg>
        <pc:spChg chg="add mod ord">
          <ac:chgData name="razumovsky alexander" userId="8d894a314ed555f0" providerId="LiveId" clId="{55083665-C2E9-4D3D-8A7D-1AFC057C2761}" dt="2023-11-10T09:26:00.567" v="5571" actId="167"/>
          <ac:spMkLst>
            <pc:docMk/>
            <pc:sldMk cId="125880116" sldId="571"/>
            <ac:spMk id="11" creationId="{ECA6D909-7041-4CAE-9C86-323D4E8EAD25}"/>
          </ac:spMkLst>
        </pc:spChg>
        <pc:spChg chg="add mod ord">
          <ac:chgData name="razumovsky alexander" userId="8d894a314ed555f0" providerId="LiveId" clId="{55083665-C2E9-4D3D-8A7D-1AFC057C2761}" dt="2023-11-10T09:26:00.567" v="5571" actId="167"/>
          <ac:spMkLst>
            <pc:docMk/>
            <pc:sldMk cId="125880116" sldId="571"/>
            <ac:spMk id="12" creationId="{4E9CCE57-D80B-475F-8FE4-9DA2F97A62CE}"/>
          </ac:spMkLst>
        </pc:spChg>
        <pc:graphicFrameChg chg="mod">
          <ac:chgData name="razumovsky alexander" userId="8d894a314ed555f0" providerId="LiveId" clId="{55083665-C2E9-4D3D-8A7D-1AFC057C2761}" dt="2023-11-10T11:32:34.481" v="5693" actId="113"/>
          <ac:graphicFrameMkLst>
            <pc:docMk/>
            <pc:sldMk cId="125880116" sldId="571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10T09:25:56.426" v="5569" actId="478"/>
          <ac:picMkLst>
            <pc:docMk/>
            <pc:sldMk cId="125880116" sldId="571"/>
            <ac:picMk id="9" creationId="{CB72D4F4-88AE-4D78-9633-A576ED99B613}"/>
          </ac:picMkLst>
        </pc:picChg>
      </pc:sldChg>
      <pc:sldChg chg="addSp delSp modSp mod">
        <pc:chgData name="razumovsky alexander" userId="8d894a314ed555f0" providerId="LiveId" clId="{55083665-C2E9-4D3D-8A7D-1AFC057C2761}" dt="2023-11-10T11:39:54.520" v="5730" actId="20577"/>
        <pc:sldMkLst>
          <pc:docMk/>
          <pc:sldMk cId="3621844537" sldId="572"/>
        </pc:sldMkLst>
        <pc:spChg chg="mod">
          <ac:chgData name="razumovsky alexander" userId="8d894a314ed555f0" providerId="LiveId" clId="{55083665-C2E9-4D3D-8A7D-1AFC057C2761}" dt="2023-11-10T11:39:54.520" v="5730" actId="20577"/>
          <ac:spMkLst>
            <pc:docMk/>
            <pc:sldMk cId="3621844537" sldId="572"/>
            <ac:spMk id="4" creationId="{473B5E12-9FF2-4697-9099-60639F00308C}"/>
          </ac:spMkLst>
        </pc:spChg>
        <pc:spChg chg="del">
          <ac:chgData name="razumovsky alexander" userId="8d894a314ed555f0" providerId="LiveId" clId="{55083665-C2E9-4D3D-8A7D-1AFC057C2761}" dt="2023-11-10T09:26:07.231" v="5572" actId="478"/>
          <ac:spMkLst>
            <pc:docMk/>
            <pc:sldMk cId="3621844537" sldId="572"/>
            <ac:spMk id="6" creationId="{8D8FD4C1-E9C9-4FAD-9258-3D9F3879B689}"/>
          </ac:spMkLst>
        </pc:spChg>
        <pc:spChg chg="add del mod">
          <ac:chgData name="razumovsky alexander" userId="8d894a314ed555f0" providerId="LiveId" clId="{55083665-C2E9-4D3D-8A7D-1AFC057C2761}" dt="2023-11-10T09:25:33.099" v="5566" actId="478"/>
          <ac:spMkLst>
            <pc:docMk/>
            <pc:sldMk cId="3621844537" sldId="572"/>
            <ac:spMk id="8" creationId="{3AE12D59-C414-42D3-A3A0-E49BA5FB12CE}"/>
          </ac:spMkLst>
        </pc:spChg>
        <pc:spChg chg="add mod ord">
          <ac:chgData name="razumovsky alexander" userId="8d894a314ed555f0" providerId="LiveId" clId="{55083665-C2E9-4D3D-8A7D-1AFC057C2761}" dt="2023-11-10T09:26:11.593" v="5574" actId="167"/>
          <ac:spMkLst>
            <pc:docMk/>
            <pc:sldMk cId="3621844537" sldId="572"/>
            <ac:spMk id="9" creationId="{36CFFAD3-1DEB-42B1-96D3-16E3D9E3CA38}"/>
          </ac:spMkLst>
        </pc:spChg>
        <pc:spChg chg="add mod ord">
          <ac:chgData name="razumovsky alexander" userId="8d894a314ed555f0" providerId="LiveId" clId="{55083665-C2E9-4D3D-8A7D-1AFC057C2761}" dt="2023-11-10T09:26:11.593" v="5574" actId="167"/>
          <ac:spMkLst>
            <pc:docMk/>
            <pc:sldMk cId="3621844537" sldId="572"/>
            <ac:spMk id="10" creationId="{534A0A31-E70A-4FFD-9D9C-88ECD69DDF60}"/>
          </ac:spMkLst>
        </pc:spChg>
        <pc:spChg chg="add mod ord">
          <ac:chgData name="razumovsky alexander" userId="8d894a314ed555f0" providerId="LiveId" clId="{55083665-C2E9-4D3D-8A7D-1AFC057C2761}" dt="2023-11-10T09:26:11.593" v="5574" actId="167"/>
          <ac:spMkLst>
            <pc:docMk/>
            <pc:sldMk cId="3621844537" sldId="572"/>
            <ac:spMk id="11" creationId="{5B31FDA0-EDDB-4629-B252-FB2FD2F2DB7B}"/>
          </ac:spMkLst>
        </pc:spChg>
        <pc:graphicFrameChg chg="mod">
          <ac:chgData name="razumovsky alexander" userId="8d894a314ed555f0" providerId="LiveId" clId="{55083665-C2E9-4D3D-8A7D-1AFC057C2761}" dt="2023-11-10T11:33:40.075" v="5702" actId="113"/>
          <ac:graphicFrameMkLst>
            <pc:docMk/>
            <pc:sldMk cId="3621844537" sldId="572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10T09:26:07.231" v="5572" actId="478"/>
          <ac:picMkLst>
            <pc:docMk/>
            <pc:sldMk cId="3621844537" sldId="572"/>
            <ac:picMk id="7" creationId="{7BF22DA0-BCA8-4F46-B557-069D4A18B1F6}"/>
          </ac:picMkLst>
        </pc:picChg>
      </pc:sldChg>
      <pc:sldChg chg="addSp delSp modSp mod">
        <pc:chgData name="razumovsky alexander" userId="8d894a314ed555f0" providerId="LiveId" clId="{55083665-C2E9-4D3D-8A7D-1AFC057C2761}" dt="2023-11-10T13:49:57.907" v="5885" actId="27918"/>
        <pc:sldMkLst>
          <pc:docMk/>
          <pc:sldMk cId="4086396558" sldId="573"/>
        </pc:sldMkLst>
        <pc:spChg chg="mod">
          <ac:chgData name="razumovsky alexander" userId="8d894a314ed555f0" providerId="LiveId" clId="{55083665-C2E9-4D3D-8A7D-1AFC057C2761}" dt="2023-11-10T13:45:34.586" v="5869" actId="20577"/>
          <ac:spMkLst>
            <pc:docMk/>
            <pc:sldMk cId="4086396558" sldId="573"/>
            <ac:spMk id="5" creationId="{55891686-E771-40FF-8CFF-28B84AA94A03}"/>
          </ac:spMkLst>
        </pc:spChg>
        <pc:spChg chg="del">
          <ac:chgData name="razumovsky alexander" userId="8d894a314ed555f0" providerId="LiveId" clId="{55083665-C2E9-4D3D-8A7D-1AFC057C2761}" dt="2023-11-10T11:48:10.689" v="5737" actId="478"/>
          <ac:spMkLst>
            <pc:docMk/>
            <pc:sldMk cId="4086396558" sldId="573"/>
            <ac:spMk id="9" creationId="{B0FE4D67-960D-4ACD-A0D2-5CDE0620EA6D}"/>
          </ac:spMkLst>
        </pc:spChg>
        <pc:spChg chg="del">
          <ac:chgData name="razumovsky alexander" userId="8d894a314ed555f0" providerId="LiveId" clId="{55083665-C2E9-4D3D-8A7D-1AFC057C2761}" dt="2023-11-10T11:48:10.689" v="5737" actId="478"/>
          <ac:spMkLst>
            <pc:docMk/>
            <pc:sldMk cId="4086396558" sldId="573"/>
            <ac:spMk id="10" creationId="{B592B1ED-9214-4520-ABE0-F4F756017C46}"/>
          </ac:spMkLst>
        </pc:spChg>
        <pc:spChg chg="mod">
          <ac:chgData name="razumovsky alexander" userId="8d894a314ed555f0" providerId="LiveId" clId="{55083665-C2E9-4D3D-8A7D-1AFC057C2761}" dt="2023-11-10T13:45:51.824" v="5873" actId="20577"/>
          <ac:spMkLst>
            <pc:docMk/>
            <pc:sldMk cId="4086396558" sldId="573"/>
            <ac:spMk id="11" creationId="{5DD23C96-4871-4412-85E1-90B9A87EA85A}"/>
          </ac:spMkLst>
        </pc:spChg>
        <pc:spChg chg="mod">
          <ac:chgData name="razumovsky alexander" userId="8d894a314ed555f0" providerId="LiveId" clId="{55083665-C2E9-4D3D-8A7D-1AFC057C2761}" dt="2023-11-10T13:45:49.159" v="5872" actId="20577"/>
          <ac:spMkLst>
            <pc:docMk/>
            <pc:sldMk cId="4086396558" sldId="573"/>
            <ac:spMk id="12" creationId="{B3F52D55-849A-4C1C-BD52-1F7B703ADE72}"/>
          </ac:spMkLst>
        </pc:spChg>
        <pc:spChg chg="add mod">
          <ac:chgData name="razumovsky alexander" userId="8d894a314ed555f0" providerId="LiveId" clId="{55083665-C2E9-4D3D-8A7D-1AFC057C2761}" dt="2023-11-10T13:37:14.770" v="5839" actId="1076"/>
          <ac:spMkLst>
            <pc:docMk/>
            <pc:sldMk cId="4086396558" sldId="573"/>
            <ac:spMk id="13" creationId="{34D8E2E7-607F-49D2-8D72-F8E1419BE190}"/>
          </ac:spMkLst>
        </pc:spChg>
        <pc:spChg chg="add mod">
          <ac:chgData name="razumovsky alexander" userId="8d894a314ed555f0" providerId="LiveId" clId="{55083665-C2E9-4D3D-8A7D-1AFC057C2761}" dt="2023-11-10T11:48:13.890" v="5739" actId="20577"/>
          <ac:spMkLst>
            <pc:docMk/>
            <pc:sldMk cId="4086396558" sldId="573"/>
            <ac:spMk id="14" creationId="{F58E1E26-5126-4BD5-B7D8-8A5767F5A93E}"/>
          </ac:spMkLst>
        </pc:spChg>
      </pc:sldChg>
      <pc:sldChg chg="modSp del mod">
        <pc:chgData name="razumovsky alexander" userId="8d894a314ed555f0" providerId="LiveId" clId="{55083665-C2E9-4D3D-8A7D-1AFC057C2761}" dt="2023-11-21T13:05:07.579" v="5971" actId="47"/>
        <pc:sldMkLst>
          <pc:docMk/>
          <pc:sldMk cId="1004474690" sldId="577"/>
        </pc:sldMkLst>
        <pc:spChg chg="mod">
          <ac:chgData name="razumovsky alexander" userId="8d894a314ed555f0" providerId="LiveId" clId="{55083665-C2E9-4D3D-8A7D-1AFC057C2761}" dt="2023-11-10T13:55:34.228" v="5888" actId="20577"/>
          <ac:spMkLst>
            <pc:docMk/>
            <pc:sldMk cId="1004474690" sldId="577"/>
            <ac:spMk id="12" creationId="{91447D6A-9438-902D-2A0E-3C1E0DC93532}"/>
          </ac:spMkLst>
        </pc:spChg>
        <pc:spChg chg="mod">
          <ac:chgData name="razumovsky alexander" userId="8d894a314ed555f0" providerId="LiveId" clId="{55083665-C2E9-4D3D-8A7D-1AFC057C2761}" dt="2023-11-10T13:56:47.646" v="5892" actId="20577"/>
          <ac:spMkLst>
            <pc:docMk/>
            <pc:sldMk cId="1004474690" sldId="577"/>
            <ac:spMk id="18" creationId="{36A7D442-8308-1111-036D-8A6D02E8180A}"/>
          </ac:spMkLst>
        </pc:spChg>
        <pc:spChg chg="mod">
          <ac:chgData name="razumovsky alexander" userId="8d894a314ed555f0" providerId="LiveId" clId="{55083665-C2E9-4D3D-8A7D-1AFC057C2761}" dt="2023-11-10T13:57:05.497" v="5898" actId="20577"/>
          <ac:spMkLst>
            <pc:docMk/>
            <pc:sldMk cId="1004474690" sldId="577"/>
            <ac:spMk id="21" creationId="{1F42C1F9-6D53-1A76-5728-42F5DA2FE950}"/>
          </ac:spMkLst>
        </pc:spChg>
        <pc:spChg chg="mod">
          <ac:chgData name="razumovsky alexander" userId="8d894a314ed555f0" providerId="LiveId" clId="{55083665-C2E9-4D3D-8A7D-1AFC057C2761}" dt="2023-11-10T13:58:00.412" v="5901" actId="20577"/>
          <ac:spMkLst>
            <pc:docMk/>
            <pc:sldMk cId="1004474690" sldId="577"/>
            <ac:spMk id="26" creationId="{35ED6E41-0D23-DC48-8955-63638407CE7A}"/>
          </ac:spMkLst>
        </pc:spChg>
        <pc:spChg chg="mod">
          <ac:chgData name="razumovsky alexander" userId="8d894a314ed555f0" providerId="LiveId" clId="{55083665-C2E9-4D3D-8A7D-1AFC057C2761}" dt="2023-11-10T14:01:25.862" v="5917" actId="20577"/>
          <ac:spMkLst>
            <pc:docMk/>
            <pc:sldMk cId="1004474690" sldId="577"/>
            <ac:spMk id="36" creationId="{9B9C4821-037D-4B89-8160-06DF95FF7813}"/>
          </ac:spMkLst>
        </pc:spChg>
      </pc:sldChg>
      <pc:sldChg chg="modSp del mod">
        <pc:chgData name="razumovsky alexander" userId="8d894a314ed555f0" providerId="LiveId" clId="{55083665-C2E9-4D3D-8A7D-1AFC057C2761}" dt="2023-11-21T13:05:06.212" v="5970" actId="47"/>
        <pc:sldMkLst>
          <pc:docMk/>
          <pc:sldMk cId="1316048051" sldId="579"/>
        </pc:sldMkLst>
        <pc:spChg chg="mod">
          <ac:chgData name="razumovsky alexander" userId="8d894a314ed555f0" providerId="LiveId" clId="{55083665-C2E9-4D3D-8A7D-1AFC057C2761}" dt="2023-11-10T14:02:44.326" v="5921" actId="20577"/>
          <ac:spMkLst>
            <pc:docMk/>
            <pc:sldMk cId="1316048051" sldId="579"/>
            <ac:spMk id="12" creationId="{91447D6A-9438-902D-2A0E-3C1E0DC93532}"/>
          </ac:spMkLst>
        </pc:spChg>
        <pc:spChg chg="mod">
          <ac:chgData name="razumovsky alexander" userId="8d894a314ed555f0" providerId="LiveId" clId="{55083665-C2E9-4D3D-8A7D-1AFC057C2761}" dt="2023-11-10T14:02:52.814" v="5925" actId="20577"/>
          <ac:spMkLst>
            <pc:docMk/>
            <pc:sldMk cId="1316048051" sldId="579"/>
            <ac:spMk id="18" creationId="{36A7D442-8308-1111-036D-8A6D02E8180A}"/>
          </ac:spMkLst>
        </pc:spChg>
        <pc:spChg chg="mod">
          <ac:chgData name="razumovsky alexander" userId="8d894a314ed555f0" providerId="LiveId" clId="{55083665-C2E9-4D3D-8A7D-1AFC057C2761}" dt="2023-11-10T14:03:04.714" v="5930" actId="20577"/>
          <ac:spMkLst>
            <pc:docMk/>
            <pc:sldMk cId="1316048051" sldId="579"/>
            <ac:spMk id="21" creationId="{1F42C1F9-6D53-1A76-5728-42F5DA2FE950}"/>
          </ac:spMkLst>
        </pc:spChg>
        <pc:spChg chg="mod">
          <ac:chgData name="razumovsky alexander" userId="8d894a314ed555f0" providerId="LiveId" clId="{55083665-C2E9-4D3D-8A7D-1AFC057C2761}" dt="2023-11-10T14:03:19.474" v="5936" actId="20577"/>
          <ac:spMkLst>
            <pc:docMk/>
            <pc:sldMk cId="1316048051" sldId="579"/>
            <ac:spMk id="26" creationId="{35ED6E41-0D23-DC48-8955-63638407CE7A}"/>
          </ac:spMkLst>
        </pc:spChg>
        <pc:spChg chg="mod">
          <ac:chgData name="razumovsky alexander" userId="8d894a314ed555f0" providerId="LiveId" clId="{55083665-C2E9-4D3D-8A7D-1AFC057C2761}" dt="2023-11-10T14:03:29.685" v="5940" actId="20577"/>
          <ac:spMkLst>
            <pc:docMk/>
            <pc:sldMk cId="1316048051" sldId="579"/>
            <ac:spMk id="29" creationId="{140DF63A-CAF3-4A78-8E04-6CAA8D73F665}"/>
          </ac:spMkLst>
        </pc:spChg>
        <pc:spChg chg="mod">
          <ac:chgData name="razumovsky alexander" userId="8d894a314ed555f0" providerId="LiveId" clId="{55083665-C2E9-4D3D-8A7D-1AFC057C2761}" dt="2023-11-10T14:03:42.038" v="5945" actId="20577"/>
          <ac:spMkLst>
            <pc:docMk/>
            <pc:sldMk cId="1316048051" sldId="579"/>
            <ac:spMk id="31" creationId="{2E0FA82F-8C14-4EB9-9C3A-FFB9867179C6}"/>
          </ac:spMkLst>
        </pc:spChg>
        <pc:spChg chg="mod">
          <ac:chgData name="razumovsky alexander" userId="8d894a314ed555f0" providerId="LiveId" clId="{55083665-C2E9-4D3D-8A7D-1AFC057C2761}" dt="2023-11-10T14:04:45.541" v="5957" actId="20577"/>
          <ac:spMkLst>
            <pc:docMk/>
            <pc:sldMk cId="1316048051" sldId="579"/>
            <ac:spMk id="36" creationId="{9B9C4821-037D-4B89-8160-06DF95FF7813}"/>
          </ac:spMkLst>
        </pc:spChg>
      </pc:sldChg>
      <pc:sldChg chg="addSp modSp mod">
        <pc:chgData name="razumovsky alexander" userId="8d894a314ed555f0" providerId="LiveId" clId="{55083665-C2E9-4D3D-8A7D-1AFC057C2761}" dt="2023-12-18T06:48:36.164" v="6310" actId="1076"/>
        <pc:sldMkLst>
          <pc:docMk/>
          <pc:sldMk cId="32140495" sldId="586"/>
        </pc:sldMkLst>
        <pc:picChg chg="mod">
          <ac:chgData name="razumovsky alexander" userId="8d894a314ed555f0" providerId="LiveId" clId="{55083665-C2E9-4D3D-8A7D-1AFC057C2761}" dt="2023-12-18T06:46:32.251" v="6126" actId="1038"/>
          <ac:picMkLst>
            <pc:docMk/>
            <pc:sldMk cId="32140495" sldId="586"/>
            <ac:picMk id="4" creationId="{11ADE06E-B307-4A3B-9743-F0AF2F585037}"/>
          </ac:picMkLst>
        </pc:picChg>
        <pc:picChg chg="mod">
          <ac:chgData name="razumovsky alexander" userId="8d894a314ed555f0" providerId="LiveId" clId="{55083665-C2E9-4D3D-8A7D-1AFC057C2761}" dt="2023-12-18T06:47:28.518" v="6305" actId="1038"/>
          <ac:picMkLst>
            <pc:docMk/>
            <pc:sldMk cId="32140495" sldId="586"/>
            <ac:picMk id="7" creationId="{EBC17753-5A11-4546-8459-1B6E597135D2}"/>
          </ac:picMkLst>
        </pc:picChg>
        <pc:picChg chg="mod">
          <ac:chgData name="razumovsky alexander" userId="8d894a314ed555f0" providerId="LiveId" clId="{55083665-C2E9-4D3D-8A7D-1AFC057C2761}" dt="2023-12-18T06:46:06.554" v="6035" actId="1036"/>
          <ac:picMkLst>
            <pc:docMk/>
            <pc:sldMk cId="32140495" sldId="586"/>
            <ac:picMk id="8" creationId="{494505C6-8F15-4860-A9AD-E6369B82B658}"/>
          </ac:picMkLst>
        </pc:picChg>
        <pc:picChg chg="mod">
          <ac:chgData name="razumovsky alexander" userId="8d894a314ed555f0" providerId="LiveId" clId="{55083665-C2E9-4D3D-8A7D-1AFC057C2761}" dt="2023-12-18T06:46:23.126" v="6100" actId="1038"/>
          <ac:picMkLst>
            <pc:docMk/>
            <pc:sldMk cId="32140495" sldId="586"/>
            <ac:picMk id="23" creationId="{9074B0CF-4208-4337-9829-AA9FC4580C6B}"/>
          </ac:picMkLst>
        </pc:picChg>
        <pc:picChg chg="mod">
          <ac:chgData name="razumovsky alexander" userId="8d894a314ed555f0" providerId="LiveId" clId="{55083665-C2E9-4D3D-8A7D-1AFC057C2761}" dt="2023-12-18T06:46:01.800" v="6017" actId="1035"/>
          <ac:picMkLst>
            <pc:docMk/>
            <pc:sldMk cId="32140495" sldId="586"/>
            <ac:picMk id="33" creationId="{7C8EAE39-05B6-470C-9918-00390F434EE8}"/>
          </ac:picMkLst>
        </pc:picChg>
        <pc:picChg chg="mod">
          <ac:chgData name="razumovsky alexander" userId="8d894a314ed555f0" providerId="LiveId" clId="{55083665-C2E9-4D3D-8A7D-1AFC057C2761}" dt="2023-12-18T06:47:21.872" v="6282" actId="1038"/>
          <ac:picMkLst>
            <pc:docMk/>
            <pc:sldMk cId="32140495" sldId="586"/>
            <ac:picMk id="36" creationId="{D5FF0C62-B463-474A-974A-ECFF59B7E8CB}"/>
          </ac:picMkLst>
        </pc:picChg>
        <pc:picChg chg="mod">
          <ac:chgData name="razumovsky alexander" userId="8d894a314ed555f0" providerId="LiveId" clId="{55083665-C2E9-4D3D-8A7D-1AFC057C2761}" dt="2023-12-18T06:47:18.640" v="6270" actId="1038"/>
          <ac:picMkLst>
            <pc:docMk/>
            <pc:sldMk cId="32140495" sldId="586"/>
            <ac:picMk id="38" creationId="{AFF13C1F-7F56-49F7-B650-45A6EE456640}"/>
          </ac:picMkLst>
        </pc:picChg>
        <pc:picChg chg="add mod">
          <ac:chgData name="razumovsky alexander" userId="8d894a314ed555f0" providerId="LiveId" clId="{55083665-C2E9-4D3D-8A7D-1AFC057C2761}" dt="2023-12-18T06:48:36.164" v="6310" actId="1076"/>
          <ac:picMkLst>
            <pc:docMk/>
            <pc:sldMk cId="32140495" sldId="586"/>
            <ac:picMk id="39" creationId="{E057F26E-1AD9-4BE0-988E-0D68A8EC3207}"/>
          </ac:picMkLst>
        </pc:picChg>
        <pc:picChg chg="mod">
          <ac:chgData name="razumovsky alexander" userId="8d894a314ed555f0" providerId="LiveId" clId="{55083665-C2E9-4D3D-8A7D-1AFC057C2761}" dt="2023-12-18T06:45:51.380" v="5999" actId="14100"/>
          <ac:picMkLst>
            <pc:docMk/>
            <pc:sldMk cId="32140495" sldId="586"/>
            <ac:picMk id="53" creationId="{3C8FCE83-7B9E-414B-A2B2-DDBE8E14AC31}"/>
          </ac:picMkLst>
        </pc:picChg>
        <pc:picChg chg="add mod">
          <ac:chgData name="razumovsky alexander" userId="8d894a314ed555f0" providerId="LiveId" clId="{55083665-C2E9-4D3D-8A7D-1AFC057C2761}" dt="2023-12-18T06:47:18.640" v="6270" actId="1038"/>
          <ac:picMkLst>
            <pc:docMk/>
            <pc:sldMk cId="32140495" sldId="586"/>
            <ac:picMk id="1026" creationId="{640CDAB1-FD27-4B3F-9211-8ED2C599DBA4}"/>
          </ac:picMkLst>
        </pc:picChg>
        <pc:picChg chg="add mod">
          <ac:chgData name="razumovsky alexander" userId="8d894a314ed555f0" providerId="LiveId" clId="{55083665-C2E9-4D3D-8A7D-1AFC057C2761}" dt="2023-12-18T06:47:15.072" v="6260" actId="1038"/>
          <ac:picMkLst>
            <pc:docMk/>
            <pc:sldMk cId="32140495" sldId="586"/>
            <ac:picMk id="1028" creationId="{430CAD02-FA6C-4003-98A2-446377208989}"/>
          </ac:picMkLst>
        </pc:picChg>
        <pc:picChg chg="add mod">
          <ac:chgData name="razumovsky alexander" userId="8d894a314ed555f0" providerId="LiveId" clId="{55083665-C2E9-4D3D-8A7D-1AFC057C2761}" dt="2023-12-18T06:48:22.938" v="6308" actId="1076"/>
          <ac:picMkLst>
            <pc:docMk/>
            <pc:sldMk cId="32140495" sldId="586"/>
            <ac:picMk id="1030" creationId="{499A9FE8-B577-4F24-A6A1-2517EBE1FEB8}"/>
          </ac:picMkLst>
        </pc:picChg>
        <pc:picChg chg="mod">
          <ac:chgData name="razumovsky alexander" userId="8d894a314ed555f0" providerId="LiveId" clId="{55083665-C2E9-4D3D-8A7D-1AFC057C2761}" dt="2023-12-18T06:47:25.164" v="6294" actId="1038"/>
          <ac:picMkLst>
            <pc:docMk/>
            <pc:sldMk cId="32140495" sldId="586"/>
            <ac:picMk id="13314" creationId="{A617BD1B-2843-4589-8910-FD64D0FF0915}"/>
          </ac:picMkLst>
        </pc:picChg>
      </pc:sldChg>
      <pc:sldChg chg="addSp delSp modSp mod">
        <pc:chgData name="razumovsky alexander" userId="8d894a314ed555f0" providerId="LiveId" clId="{55083665-C2E9-4D3D-8A7D-1AFC057C2761}" dt="2023-11-10T14:06:36.159" v="5968"/>
        <pc:sldMkLst>
          <pc:docMk/>
          <pc:sldMk cId="1734721493" sldId="595"/>
        </pc:sldMkLst>
        <pc:graphicFrameChg chg="del">
          <ac:chgData name="razumovsky alexander" userId="8d894a314ed555f0" providerId="LiveId" clId="{55083665-C2E9-4D3D-8A7D-1AFC057C2761}" dt="2023-11-10T14:06:35.513" v="5967" actId="478"/>
          <ac:graphicFrameMkLst>
            <pc:docMk/>
            <pc:sldMk cId="1734721493" sldId="595"/>
            <ac:graphicFrameMk id="2" creationId="{401E3F47-96F8-4B45-8EFB-07F2C2921DCF}"/>
          </ac:graphicFrameMkLst>
        </pc:graphicFrameChg>
        <pc:graphicFrameChg chg="add mod">
          <ac:chgData name="razumovsky alexander" userId="8d894a314ed555f0" providerId="LiveId" clId="{55083665-C2E9-4D3D-8A7D-1AFC057C2761}" dt="2023-11-10T14:06:36.159" v="5968"/>
          <ac:graphicFrameMkLst>
            <pc:docMk/>
            <pc:sldMk cId="1734721493" sldId="595"/>
            <ac:graphicFrameMk id="14" creationId="{5CBC2DC4-7471-44FC-8A72-81961868D47D}"/>
          </ac:graphicFrameMkLst>
        </pc:graphicFrameChg>
      </pc:sldChg>
      <pc:sldChg chg="addSp delSp modSp mod">
        <pc:chgData name="razumovsky alexander" userId="8d894a314ed555f0" providerId="LiveId" clId="{55083665-C2E9-4D3D-8A7D-1AFC057C2761}" dt="2023-11-10T14:06:13.053" v="5966"/>
        <pc:sldMkLst>
          <pc:docMk/>
          <pc:sldMk cId="1250231855" sldId="601"/>
        </pc:sldMkLst>
        <pc:graphicFrameChg chg="add del mod">
          <ac:chgData name="razumovsky alexander" userId="8d894a314ed555f0" providerId="LiveId" clId="{55083665-C2E9-4D3D-8A7D-1AFC057C2761}" dt="2023-11-10T14:06:11.281" v="5964" actId="21"/>
          <ac:graphicFrameMkLst>
            <pc:docMk/>
            <pc:sldMk cId="1250231855" sldId="601"/>
            <ac:graphicFrameMk id="2" creationId="{16CDDECF-46AD-4AAF-8585-66276D801166}"/>
          </ac:graphicFrameMkLst>
        </pc:graphicFrameChg>
        <pc:graphicFrameChg chg="add del">
          <ac:chgData name="razumovsky alexander" userId="8d894a314ed555f0" providerId="LiveId" clId="{55083665-C2E9-4D3D-8A7D-1AFC057C2761}" dt="2023-11-10T14:06:12.687" v="5965" actId="478"/>
          <ac:graphicFrameMkLst>
            <pc:docMk/>
            <pc:sldMk cId="1250231855" sldId="601"/>
            <ac:graphicFrameMk id="14" creationId="{E3EA63BD-F34A-4800-833A-BD559F4C2964}"/>
          </ac:graphicFrameMkLst>
        </pc:graphicFrameChg>
        <pc:graphicFrameChg chg="add mod">
          <ac:chgData name="razumovsky alexander" userId="8d894a314ed555f0" providerId="LiveId" clId="{55083665-C2E9-4D3D-8A7D-1AFC057C2761}" dt="2023-11-10T14:06:13.053" v="5966"/>
          <ac:graphicFrameMkLst>
            <pc:docMk/>
            <pc:sldMk cId="1250231855" sldId="601"/>
            <ac:graphicFrameMk id="15" creationId="{9B3E0629-E5FD-488C-9ADA-1A9676E7BE77}"/>
          </ac:graphicFrameMkLst>
        </pc:graphicFrameChg>
      </pc:sldChg>
      <pc:sldChg chg="del mod">
        <pc:chgData name="razumovsky alexander" userId="8d894a314ed555f0" providerId="LiveId" clId="{55083665-C2E9-4D3D-8A7D-1AFC057C2761}" dt="2023-11-10T07:34:07.494" v="5154" actId="47"/>
        <pc:sldMkLst>
          <pc:docMk/>
          <pc:sldMk cId="3863068357" sldId="606"/>
        </pc:sldMkLst>
      </pc:sldChg>
      <pc:sldChg chg="modSp add mod ord">
        <pc:chgData name="razumovsky alexander" userId="8d894a314ed555f0" providerId="LiveId" clId="{55083665-C2E9-4D3D-8A7D-1AFC057C2761}" dt="2023-11-09T12:20:11.418" v="2033" actId="113"/>
        <pc:sldMkLst>
          <pc:docMk/>
          <pc:sldMk cId="1822072685" sldId="611"/>
        </pc:sldMkLst>
        <pc:spChg chg="mod">
          <ac:chgData name="razumovsky alexander" userId="8d894a314ed555f0" providerId="LiveId" clId="{55083665-C2E9-4D3D-8A7D-1AFC057C2761}" dt="2023-11-09T08:04:42.934" v="34"/>
          <ac:spMkLst>
            <pc:docMk/>
            <pc:sldMk cId="1822072685" sldId="611"/>
            <ac:spMk id="19" creationId="{3F0DF3FA-FAA9-47F5-A012-3AB7182B1CB5}"/>
          </ac:spMkLst>
        </pc:spChg>
        <pc:graphicFrameChg chg="mod">
          <ac:chgData name="razumovsky alexander" userId="8d894a314ed555f0" providerId="LiveId" clId="{55083665-C2E9-4D3D-8A7D-1AFC057C2761}" dt="2023-11-09T12:20:11.418" v="2033" actId="113"/>
          <ac:graphicFrameMkLst>
            <pc:docMk/>
            <pc:sldMk cId="1822072685" sldId="611"/>
            <ac:graphicFrameMk id="13" creationId="{AD3B38C5-35AC-4C8E-9680-F70E7D6CF07E}"/>
          </ac:graphicFrameMkLst>
        </pc:graphicFrameChg>
      </pc:sldChg>
      <pc:sldChg chg="addSp delSp modSp add del mod setBg">
        <pc:chgData name="razumovsky alexander" userId="8d894a314ed555f0" providerId="LiveId" clId="{55083665-C2E9-4D3D-8A7D-1AFC057C2761}" dt="2023-11-09T08:35:52.502" v="183" actId="47"/>
        <pc:sldMkLst>
          <pc:docMk/>
          <pc:sldMk cId="818731886" sldId="612"/>
        </pc:sldMkLst>
        <pc:spChg chg="mod">
          <ac:chgData name="razumovsky alexander" userId="8d894a314ed555f0" providerId="LiveId" clId="{55083665-C2E9-4D3D-8A7D-1AFC057C2761}" dt="2023-11-09T08:33:14.364" v="158" actId="20577"/>
          <ac:spMkLst>
            <pc:docMk/>
            <pc:sldMk cId="818731886" sldId="612"/>
            <ac:spMk id="15" creationId="{1DB86B33-3D09-48F0-AFBA-2DB8CFE05FAB}"/>
          </ac:spMkLst>
        </pc:spChg>
        <pc:spChg chg="mod">
          <ac:chgData name="razumovsky alexander" userId="8d894a314ed555f0" providerId="LiveId" clId="{55083665-C2E9-4D3D-8A7D-1AFC057C2761}" dt="2023-11-09T08:33:20.772" v="163" actId="20577"/>
          <ac:spMkLst>
            <pc:docMk/>
            <pc:sldMk cId="818731886" sldId="612"/>
            <ac:spMk id="16" creationId="{9EB4948B-E65F-4DFE-9151-0D265BCE1E94}"/>
          </ac:spMkLst>
        </pc:spChg>
        <pc:spChg chg="mod">
          <ac:chgData name="razumovsky alexander" userId="8d894a314ed555f0" providerId="LiveId" clId="{55083665-C2E9-4D3D-8A7D-1AFC057C2761}" dt="2023-11-09T08:33:26.256" v="168" actId="20577"/>
          <ac:spMkLst>
            <pc:docMk/>
            <pc:sldMk cId="818731886" sldId="612"/>
            <ac:spMk id="17" creationId="{10043D8A-F12E-4986-BD2C-3B9FE1A318B5}"/>
          </ac:spMkLst>
        </pc:spChg>
        <pc:spChg chg="mod">
          <ac:chgData name="razumovsky alexander" userId="8d894a314ed555f0" providerId="LiveId" clId="{55083665-C2E9-4D3D-8A7D-1AFC057C2761}" dt="2023-11-09T08:33:34.591" v="173" actId="20577"/>
          <ac:spMkLst>
            <pc:docMk/>
            <pc:sldMk cId="818731886" sldId="612"/>
            <ac:spMk id="18" creationId="{8B3FEDC2-4734-4B4A-8B2A-2A2B36755AC2}"/>
          </ac:spMkLst>
        </pc:spChg>
        <pc:spChg chg="mod">
          <ac:chgData name="razumovsky alexander" userId="8d894a314ed555f0" providerId="LiveId" clId="{55083665-C2E9-4D3D-8A7D-1AFC057C2761}" dt="2023-11-09T08:33:40.521" v="178" actId="20577"/>
          <ac:spMkLst>
            <pc:docMk/>
            <pc:sldMk cId="818731886" sldId="612"/>
            <ac:spMk id="19" creationId="{66718495-F7D3-4B96-A001-8E3E18296860}"/>
          </ac:spMkLst>
        </pc:spChg>
        <pc:spChg chg="del mod">
          <ac:chgData name="razumovsky alexander" userId="8d894a314ed555f0" providerId="LiveId" clId="{55083665-C2E9-4D3D-8A7D-1AFC057C2761}" dt="2023-11-09T08:33:47.782" v="180" actId="478"/>
          <ac:spMkLst>
            <pc:docMk/>
            <pc:sldMk cId="818731886" sldId="612"/>
            <ac:spMk id="20" creationId="{F70CF8B7-9864-4D70-9BC6-743AAD657EDE}"/>
          </ac:spMkLst>
        </pc:spChg>
        <pc:spChg chg="del mod">
          <ac:chgData name="razumovsky alexander" userId="8d894a314ed555f0" providerId="LiveId" clId="{55083665-C2E9-4D3D-8A7D-1AFC057C2761}" dt="2023-11-09T08:33:47.782" v="180" actId="478"/>
          <ac:spMkLst>
            <pc:docMk/>
            <pc:sldMk cId="818731886" sldId="612"/>
            <ac:spMk id="21" creationId="{EFF92D41-16B4-4B43-82D4-E1D37D3EC197}"/>
          </ac:spMkLst>
        </pc:spChg>
        <pc:spChg chg="del">
          <ac:chgData name="razumovsky alexander" userId="8d894a314ed555f0" providerId="LiveId" clId="{55083665-C2E9-4D3D-8A7D-1AFC057C2761}" dt="2023-11-09T08:08:06.511" v="106" actId="478"/>
          <ac:spMkLst>
            <pc:docMk/>
            <pc:sldMk cId="818731886" sldId="612"/>
            <ac:spMk id="24" creationId="{D98FBBAC-2EF4-4A82-AD9D-F8A64AED99F1}"/>
          </ac:spMkLst>
        </pc:spChg>
        <pc:spChg chg="mod">
          <ac:chgData name="razumovsky alexander" userId="8d894a314ed555f0" providerId="LiveId" clId="{55083665-C2E9-4D3D-8A7D-1AFC057C2761}" dt="2023-11-09T08:07:56.087" v="104" actId="255"/>
          <ac:spMkLst>
            <pc:docMk/>
            <pc:sldMk cId="818731886" sldId="612"/>
            <ac:spMk id="27" creationId="{3F0DF3FA-FAA9-47F5-A012-3AB7182B1CB5}"/>
          </ac:spMkLst>
        </pc:spChg>
        <pc:graphicFrameChg chg="mod topLvl modGraphic">
          <ac:chgData name="razumovsky alexander" userId="8d894a314ed555f0" providerId="LiveId" clId="{55083665-C2E9-4D3D-8A7D-1AFC057C2761}" dt="2023-11-09T08:35:11.760" v="182"/>
          <ac:graphicFrameMkLst>
            <pc:docMk/>
            <pc:sldMk cId="818731886" sldId="612"/>
            <ac:graphicFrameMk id="5" creationId="{F44D8C4F-26EE-4B34-923F-AF3290392741}"/>
          </ac:graphicFrameMkLst>
        </pc:graphicFrameChg>
        <pc:picChg chg="del">
          <ac:chgData name="razumovsky alexander" userId="8d894a314ed555f0" providerId="LiveId" clId="{55083665-C2E9-4D3D-8A7D-1AFC057C2761}" dt="2023-11-09T08:08:04.742" v="105" actId="478"/>
          <ac:picMkLst>
            <pc:docMk/>
            <pc:sldMk cId="818731886" sldId="612"/>
            <ac:picMk id="26" creationId="{0E5DC0E5-D8EE-438D-9046-DD4EE4DE4515}"/>
          </ac:picMkLst>
        </pc:picChg>
        <pc:cxnChg chg="del">
          <ac:chgData name="razumovsky alexander" userId="8d894a314ed555f0" providerId="LiveId" clId="{55083665-C2E9-4D3D-8A7D-1AFC057C2761}" dt="2023-11-09T08:33:45.148" v="179" actId="478"/>
          <ac:cxnSpMkLst>
            <pc:docMk/>
            <pc:sldMk cId="818731886" sldId="612"/>
            <ac:cxnSpMk id="4" creationId="{0FA54F35-5A9F-4783-BDB0-AA9BF610A40B}"/>
          </ac:cxnSpMkLst>
        </pc:cxnChg>
      </pc:sldChg>
      <pc:sldChg chg="addSp delSp modSp add mod ord setBg">
        <pc:chgData name="razumovsky alexander" userId="8d894a314ed555f0" providerId="LiveId" clId="{55083665-C2E9-4D3D-8A7D-1AFC057C2761}" dt="2023-11-10T06:54:26.171" v="4719"/>
        <pc:sldMkLst>
          <pc:docMk/>
          <pc:sldMk cId="866813597" sldId="613"/>
        </pc:sldMkLst>
        <pc:spChg chg="add del mod">
          <ac:chgData name="razumovsky alexander" userId="8d894a314ed555f0" providerId="LiveId" clId="{55083665-C2E9-4D3D-8A7D-1AFC057C2761}" dt="2023-11-09T12:25:04.701" v="2079" actId="478"/>
          <ac:spMkLst>
            <pc:docMk/>
            <pc:sldMk cId="866813597" sldId="613"/>
            <ac:spMk id="10" creationId="{3BA85B4F-8EEB-40E3-819D-8DE1A58ED26C}"/>
          </ac:spMkLst>
        </pc:spChg>
        <pc:spChg chg="add del mod">
          <ac:chgData name="razumovsky alexander" userId="8d894a314ed555f0" providerId="LiveId" clId="{55083665-C2E9-4D3D-8A7D-1AFC057C2761}" dt="2023-11-09T12:37:33.171" v="2116" actId="478"/>
          <ac:spMkLst>
            <pc:docMk/>
            <pc:sldMk cId="866813597" sldId="613"/>
            <ac:spMk id="11" creationId="{96C1A8C6-D8EF-4C9F-99E8-DEDC69B4DECD}"/>
          </ac:spMkLst>
        </pc:spChg>
        <pc:spChg chg="del">
          <ac:chgData name="razumovsky alexander" userId="8d894a314ed555f0" providerId="LiveId" clId="{55083665-C2E9-4D3D-8A7D-1AFC057C2761}" dt="2023-11-10T06:54:25.505" v="4718" actId="478"/>
          <ac:spMkLst>
            <pc:docMk/>
            <pc:sldMk cId="866813597" sldId="613"/>
            <ac:spMk id="12" creationId="{0DA2AFF4-D6C8-44E3-8DF1-1FDC9E30625F}"/>
          </ac:spMkLst>
        </pc:spChg>
        <pc:spChg chg="add mod">
          <ac:chgData name="razumovsky alexander" userId="8d894a314ed555f0" providerId="LiveId" clId="{55083665-C2E9-4D3D-8A7D-1AFC057C2761}" dt="2023-11-09T14:02:13.408" v="4150" actId="20577"/>
          <ac:spMkLst>
            <pc:docMk/>
            <pc:sldMk cId="866813597" sldId="613"/>
            <ac:spMk id="13" creationId="{081F506E-47DA-4D69-9A10-160E39B71A86}"/>
          </ac:spMkLst>
        </pc:spChg>
        <pc:spChg chg="add mod">
          <ac:chgData name="razumovsky alexander" userId="8d894a314ed555f0" providerId="LiveId" clId="{55083665-C2E9-4D3D-8A7D-1AFC057C2761}" dt="2023-11-09T12:40:43.871" v="2161" actId="1036"/>
          <ac:spMkLst>
            <pc:docMk/>
            <pc:sldMk cId="866813597" sldId="613"/>
            <ac:spMk id="14" creationId="{C1A746F4-4F92-4AE5-9BAC-B5D21BC07140}"/>
          </ac:spMkLst>
        </pc:spChg>
        <pc:spChg chg="add del mod">
          <ac:chgData name="razumovsky alexander" userId="8d894a314ed555f0" providerId="LiveId" clId="{55083665-C2E9-4D3D-8A7D-1AFC057C2761}" dt="2023-11-09T12:24:40.965" v="2050" actId="478"/>
          <ac:spMkLst>
            <pc:docMk/>
            <pc:sldMk cId="866813597" sldId="613"/>
            <ac:spMk id="15" creationId="{1DB86B33-3D09-48F0-AFBA-2DB8CFE05FAB}"/>
          </ac:spMkLst>
        </pc:spChg>
        <pc:spChg chg="add del mod">
          <ac:chgData name="razumovsky alexander" userId="8d894a314ed555f0" providerId="LiveId" clId="{55083665-C2E9-4D3D-8A7D-1AFC057C2761}" dt="2023-11-09T12:24:39.286" v="2049" actId="478"/>
          <ac:spMkLst>
            <pc:docMk/>
            <pc:sldMk cId="866813597" sldId="613"/>
            <ac:spMk id="16" creationId="{9EB4948B-E65F-4DFE-9151-0D265BCE1E94}"/>
          </ac:spMkLst>
        </pc:spChg>
        <pc:spChg chg="add del mod">
          <ac:chgData name="razumovsky alexander" userId="8d894a314ed555f0" providerId="LiveId" clId="{55083665-C2E9-4D3D-8A7D-1AFC057C2761}" dt="2023-11-09T12:24:34.317" v="2046" actId="478"/>
          <ac:spMkLst>
            <pc:docMk/>
            <pc:sldMk cId="866813597" sldId="613"/>
            <ac:spMk id="17" creationId="{10043D8A-F12E-4986-BD2C-3B9FE1A318B5}"/>
          </ac:spMkLst>
        </pc:spChg>
        <pc:spChg chg="add del mod">
          <ac:chgData name="razumovsky alexander" userId="8d894a314ed555f0" providerId="LiveId" clId="{55083665-C2E9-4D3D-8A7D-1AFC057C2761}" dt="2023-11-09T12:24:38.298" v="2048" actId="478"/>
          <ac:spMkLst>
            <pc:docMk/>
            <pc:sldMk cId="866813597" sldId="613"/>
            <ac:spMk id="18" creationId="{8B3FEDC2-4734-4B4A-8B2A-2A2B36755AC2}"/>
          </ac:spMkLst>
        </pc:spChg>
        <pc:spChg chg="add del mod">
          <ac:chgData name="razumovsky alexander" userId="8d894a314ed555f0" providerId="LiveId" clId="{55083665-C2E9-4D3D-8A7D-1AFC057C2761}" dt="2023-11-09T12:24:36.584" v="2047" actId="478"/>
          <ac:spMkLst>
            <pc:docMk/>
            <pc:sldMk cId="866813597" sldId="613"/>
            <ac:spMk id="19" creationId="{66718495-F7D3-4B96-A001-8E3E18296860}"/>
          </ac:spMkLst>
        </pc:spChg>
        <pc:spChg chg="add mod">
          <ac:chgData name="razumovsky alexander" userId="8d894a314ed555f0" providerId="LiveId" clId="{55083665-C2E9-4D3D-8A7D-1AFC057C2761}" dt="2023-11-09T12:40:56.814" v="2211" actId="20577"/>
          <ac:spMkLst>
            <pc:docMk/>
            <pc:sldMk cId="866813597" sldId="613"/>
            <ac:spMk id="20" creationId="{9E6E7CEE-AEAB-4000-8220-600BCF2D4D1D}"/>
          </ac:spMkLst>
        </pc:spChg>
        <pc:spChg chg="add mod">
          <ac:chgData name="razumovsky alexander" userId="8d894a314ed555f0" providerId="LiveId" clId="{55083665-C2E9-4D3D-8A7D-1AFC057C2761}" dt="2023-11-09T14:06:12.531" v="4227" actId="1036"/>
          <ac:spMkLst>
            <pc:docMk/>
            <pc:sldMk cId="866813597" sldId="613"/>
            <ac:spMk id="21" creationId="{736F9FBD-77C6-412E-B063-8D799DC61544}"/>
          </ac:spMkLst>
        </pc:spChg>
        <pc:spChg chg="add mod">
          <ac:chgData name="razumovsky alexander" userId="8d894a314ed555f0" providerId="LiveId" clId="{55083665-C2E9-4D3D-8A7D-1AFC057C2761}" dt="2023-11-09T12:41:33.899" v="2359" actId="1038"/>
          <ac:spMkLst>
            <pc:docMk/>
            <pc:sldMk cId="866813597" sldId="613"/>
            <ac:spMk id="22" creationId="{85BD8F8B-5E87-40BF-BAAB-170FE06556CD}"/>
          </ac:spMkLst>
        </pc:spChg>
        <pc:spChg chg="add mod">
          <ac:chgData name="razumovsky alexander" userId="8d894a314ed555f0" providerId="LiveId" clId="{55083665-C2E9-4D3D-8A7D-1AFC057C2761}" dt="2023-11-09T12:41:43.441" v="2397" actId="20577"/>
          <ac:spMkLst>
            <pc:docMk/>
            <pc:sldMk cId="866813597" sldId="613"/>
            <ac:spMk id="23" creationId="{F24987E9-F2DC-4283-A08C-3FF5B6218E27}"/>
          </ac:spMkLst>
        </pc:spChg>
        <pc:spChg chg="add mod">
          <ac:chgData name="razumovsky alexander" userId="8d894a314ed555f0" providerId="LiveId" clId="{55083665-C2E9-4D3D-8A7D-1AFC057C2761}" dt="2023-11-09T12:42:46.807" v="2484" actId="20577"/>
          <ac:spMkLst>
            <pc:docMk/>
            <pc:sldMk cId="866813597" sldId="613"/>
            <ac:spMk id="24" creationId="{D6C57F10-9714-4DAC-BA36-00571BEC0CBD}"/>
          </ac:spMkLst>
        </pc:spChg>
        <pc:spChg chg="add mod">
          <ac:chgData name="razumovsky alexander" userId="8d894a314ed555f0" providerId="LiveId" clId="{55083665-C2E9-4D3D-8A7D-1AFC057C2761}" dt="2023-11-09T12:46:25.882" v="2487" actId="1036"/>
          <ac:spMkLst>
            <pc:docMk/>
            <pc:sldMk cId="866813597" sldId="613"/>
            <ac:spMk id="25" creationId="{2F4D2289-6CCF-4BD7-AF70-F9A8D0CAD0BA}"/>
          </ac:spMkLst>
        </pc:spChg>
        <pc:spChg chg="add mod ord">
          <ac:chgData name="razumovsky alexander" userId="8d894a314ed555f0" providerId="LiveId" clId="{55083665-C2E9-4D3D-8A7D-1AFC057C2761}" dt="2023-11-09T13:11:33.087" v="2987" actId="167"/>
          <ac:spMkLst>
            <pc:docMk/>
            <pc:sldMk cId="866813597" sldId="613"/>
            <ac:spMk id="26" creationId="{272BB839-38AE-4E84-9696-28D9AF4914E2}"/>
          </ac:spMkLst>
        </pc:spChg>
        <pc:spChg chg="mod">
          <ac:chgData name="razumovsky alexander" userId="8d894a314ed555f0" providerId="LiveId" clId="{55083665-C2E9-4D3D-8A7D-1AFC057C2761}" dt="2023-11-09T12:25:01.544" v="2078" actId="20577"/>
          <ac:spMkLst>
            <pc:docMk/>
            <pc:sldMk cId="866813597" sldId="613"/>
            <ac:spMk id="27" creationId="{3F0DF3FA-FAA9-47F5-A012-3AB7182B1CB5}"/>
          </ac:spMkLst>
        </pc:spChg>
        <pc:spChg chg="add mod ord">
          <ac:chgData name="razumovsky alexander" userId="8d894a314ed555f0" providerId="LiveId" clId="{55083665-C2E9-4D3D-8A7D-1AFC057C2761}" dt="2023-11-09T13:11:33.087" v="2987" actId="167"/>
          <ac:spMkLst>
            <pc:docMk/>
            <pc:sldMk cId="866813597" sldId="613"/>
            <ac:spMk id="28" creationId="{FAADEA31-7DFC-4C55-B80D-B101F16DADD8}"/>
          </ac:spMkLst>
        </pc:spChg>
        <pc:spChg chg="add mod ord">
          <ac:chgData name="razumovsky alexander" userId="8d894a314ed555f0" providerId="LiveId" clId="{55083665-C2E9-4D3D-8A7D-1AFC057C2761}" dt="2023-11-09T13:11:33.087" v="2987" actId="167"/>
          <ac:spMkLst>
            <pc:docMk/>
            <pc:sldMk cId="866813597" sldId="613"/>
            <ac:spMk id="29" creationId="{3B4D8B98-3B7B-42B1-9729-99A6D78CB310}"/>
          </ac:spMkLst>
        </pc:spChg>
        <pc:spChg chg="add mod">
          <ac:chgData name="razumovsky alexander" userId="8d894a314ed555f0" providerId="LiveId" clId="{55083665-C2E9-4D3D-8A7D-1AFC057C2761}" dt="2023-11-10T06:54:26.171" v="4719"/>
          <ac:spMkLst>
            <pc:docMk/>
            <pc:sldMk cId="866813597" sldId="613"/>
            <ac:spMk id="30" creationId="{A1CD6E96-4BAD-415F-95AA-8D85A1A89652}"/>
          </ac:spMkLst>
        </pc:spChg>
        <pc:graphicFrameChg chg="add del mod">
          <ac:chgData name="razumovsky alexander" userId="8d894a314ed555f0" providerId="LiveId" clId="{55083665-C2E9-4D3D-8A7D-1AFC057C2761}" dt="2023-11-09T12:38:15.700" v="2123"/>
          <ac:graphicFrameMkLst>
            <pc:docMk/>
            <pc:sldMk cId="866813597" sldId="613"/>
            <ac:graphicFrameMk id="5" creationId="{F44D8C4F-26EE-4B34-923F-AF3290392741}"/>
          </ac:graphicFrameMkLst>
        </pc:graphicFrameChg>
      </pc:sldChg>
      <pc:sldChg chg="addSp delSp modSp add mod">
        <pc:chgData name="razumovsky alexander" userId="8d894a314ed555f0" providerId="LiveId" clId="{55083665-C2E9-4D3D-8A7D-1AFC057C2761}" dt="2023-11-10T06:59:48.065" v="4754" actId="27918"/>
        <pc:sldMkLst>
          <pc:docMk/>
          <pc:sldMk cId="2975188670" sldId="614"/>
        </pc:sldMkLst>
        <pc:spChg chg="add del">
          <ac:chgData name="razumovsky alexander" userId="8d894a314ed555f0" providerId="LiveId" clId="{55083665-C2E9-4D3D-8A7D-1AFC057C2761}" dt="2023-11-09T08:39:28.554" v="205" actId="478"/>
          <ac:spMkLst>
            <pc:docMk/>
            <pc:sldMk cId="2975188670" sldId="614"/>
            <ac:spMk id="4" creationId="{243E3FDB-1783-48C2-BFCA-0CCB932E0479}"/>
          </ac:spMkLst>
        </pc:spChg>
        <pc:spChg chg="del">
          <ac:chgData name="razumovsky alexander" userId="8d894a314ed555f0" providerId="LiveId" clId="{55083665-C2E9-4D3D-8A7D-1AFC057C2761}" dt="2023-11-09T08:36:29.200" v="190" actId="478"/>
          <ac:spMkLst>
            <pc:docMk/>
            <pc:sldMk cId="2975188670" sldId="614"/>
            <ac:spMk id="5" creationId="{40A7E1A7-DDB2-4169-90F1-D9926DB32DBF}"/>
          </ac:spMkLst>
        </pc:spChg>
        <pc:spChg chg="add del mod">
          <ac:chgData name="razumovsky alexander" userId="8d894a314ed555f0" providerId="LiveId" clId="{55083665-C2E9-4D3D-8A7D-1AFC057C2761}" dt="2023-11-09T11:04:11.339" v="1108" actId="478"/>
          <ac:spMkLst>
            <pc:docMk/>
            <pc:sldMk cId="2975188670" sldId="614"/>
            <ac:spMk id="8" creationId="{8D5B71E0-9E73-4304-B7EE-8C45BA3F92BB}"/>
          </ac:spMkLst>
        </pc:spChg>
        <pc:spChg chg="add mod">
          <ac:chgData name="razumovsky alexander" userId="8d894a314ed555f0" providerId="LiveId" clId="{55083665-C2E9-4D3D-8A7D-1AFC057C2761}" dt="2023-11-09T11:23:18.635" v="1383" actId="1037"/>
          <ac:spMkLst>
            <pc:docMk/>
            <pc:sldMk cId="2975188670" sldId="614"/>
            <ac:spMk id="9" creationId="{DCFB2B32-DCC1-4566-B5A3-F528CFB85FBC}"/>
          </ac:spMkLst>
        </pc:spChg>
        <pc:spChg chg="add mod">
          <ac:chgData name="razumovsky alexander" userId="8d894a314ed555f0" providerId="LiveId" clId="{55083665-C2E9-4D3D-8A7D-1AFC057C2761}" dt="2023-11-09T11:23:47.046" v="1414" actId="20577"/>
          <ac:spMkLst>
            <pc:docMk/>
            <pc:sldMk cId="2975188670" sldId="614"/>
            <ac:spMk id="10" creationId="{02BC8E19-D36A-4D5C-BA63-5CDBA1CF4479}"/>
          </ac:spMkLst>
        </pc:spChg>
        <pc:spChg chg="add mod">
          <ac:chgData name="razumovsky alexander" userId="8d894a314ed555f0" providerId="LiveId" clId="{55083665-C2E9-4D3D-8A7D-1AFC057C2761}" dt="2023-11-09T11:24:40.694" v="1456" actId="20577"/>
          <ac:spMkLst>
            <pc:docMk/>
            <pc:sldMk cId="2975188670" sldId="614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1:22:38.886" v="1365" actId="20577"/>
          <ac:spMkLst>
            <pc:docMk/>
            <pc:sldMk cId="2975188670" sldId="614"/>
            <ac:spMk id="12" creationId="{3F0DF3FA-FAA9-47F5-A012-3AB7182B1CB5}"/>
          </ac:spMkLst>
        </pc:spChg>
        <pc:spChg chg="add mod">
          <ac:chgData name="razumovsky alexander" userId="8d894a314ed555f0" providerId="LiveId" clId="{55083665-C2E9-4D3D-8A7D-1AFC057C2761}" dt="2023-11-09T11:24:15.072" v="1443" actId="1036"/>
          <ac:spMkLst>
            <pc:docMk/>
            <pc:sldMk cId="2975188670" sldId="614"/>
            <ac:spMk id="13" creationId="{FA8C7707-9AAD-4B05-9154-CE553329EFEB}"/>
          </ac:spMkLst>
        </pc:spChg>
        <pc:spChg chg="add mod">
          <ac:chgData name="razumovsky alexander" userId="8d894a314ed555f0" providerId="LiveId" clId="{55083665-C2E9-4D3D-8A7D-1AFC057C2761}" dt="2023-11-09T11:24:05.991" v="1427" actId="1038"/>
          <ac:spMkLst>
            <pc:docMk/>
            <pc:sldMk cId="2975188670" sldId="614"/>
            <ac:spMk id="14" creationId="{286026EE-FED9-4E1B-9889-F59B58BF04D9}"/>
          </ac:spMkLst>
        </pc:spChg>
        <pc:spChg chg="add del mod">
          <ac:chgData name="razumovsky alexander" userId="8d894a314ed555f0" providerId="LiveId" clId="{55083665-C2E9-4D3D-8A7D-1AFC057C2761}" dt="2023-11-09T10:39:31.210" v="787" actId="478"/>
          <ac:spMkLst>
            <pc:docMk/>
            <pc:sldMk cId="2975188670" sldId="614"/>
            <ac:spMk id="15" creationId="{0FD42F6A-7C93-4D2A-BFC8-2C31504279D2}"/>
          </ac:spMkLst>
        </pc:spChg>
        <pc:spChg chg="add del mod">
          <ac:chgData name="razumovsky alexander" userId="8d894a314ed555f0" providerId="LiveId" clId="{55083665-C2E9-4D3D-8A7D-1AFC057C2761}" dt="2023-11-09T10:43:49.429" v="830" actId="478"/>
          <ac:spMkLst>
            <pc:docMk/>
            <pc:sldMk cId="2975188670" sldId="614"/>
            <ac:spMk id="16" creationId="{EEE144D4-2A3A-43AC-A304-F4716CC77B8D}"/>
          </ac:spMkLst>
        </pc:spChg>
        <pc:spChg chg="add mod">
          <ac:chgData name="razumovsky alexander" userId="8d894a314ed555f0" providerId="LiveId" clId="{55083665-C2E9-4D3D-8A7D-1AFC057C2761}" dt="2023-11-09T11:30:57.685" v="1497" actId="14100"/>
          <ac:spMkLst>
            <pc:docMk/>
            <pc:sldMk cId="2975188670" sldId="614"/>
            <ac:spMk id="21" creationId="{64A0E8CF-1331-4AD7-B848-23995C0D9B0D}"/>
          </ac:spMkLst>
        </pc:spChg>
        <pc:spChg chg="add mod">
          <ac:chgData name="razumovsky alexander" userId="8d894a314ed555f0" providerId="LiveId" clId="{55083665-C2E9-4D3D-8A7D-1AFC057C2761}" dt="2023-11-09T11:23:32.471" v="1402" actId="1038"/>
          <ac:spMkLst>
            <pc:docMk/>
            <pc:sldMk cId="2975188670" sldId="614"/>
            <ac:spMk id="22" creationId="{E1E3CEC7-3E6E-4C88-8878-82324CC9449A}"/>
          </ac:spMkLst>
        </pc:spChg>
        <pc:spChg chg="add mod">
          <ac:chgData name="razumovsky alexander" userId="8d894a314ed555f0" providerId="LiveId" clId="{55083665-C2E9-4D3D-8A7D-1AFC057C2761}" dt="2023-11-09T11:24:28.463" v="1453" actId="1036"/>
          <ac:spMkLst>
            <pc:docMk/>
            <pc:sldMk cId="2975188670" sldId="614"/>
            <ac:spMk id="23" creationId="{402F82E7-6CE9-44C8-AFAB-92ED3D13729C}"/>
          </ac:spMkLst>
        </pc:spChg>
        <pc:spChg chg="add mod ord">
          <ac:chgData name="razumovsky alexander" userId="8d894a314ed555f0" providerId="LiveId" clId="{55083665-C2E9-4D3D-8A7D-1AFC057C2761}" dt="2023-11-09T11:30:39.260" v="1495" actId="167"/>
          <ac:spMkLst>
            <pc:docMk/>
            <pc:sldMk cId="2975188670" sldId="614"/>
            <ac:spMk id="24" creationId="{C6144F66-2794-458C-8C7E-EDE06AFAA3A0}"/>
          </ac:spMkLst>
        </pc:spChg>
        <pc:spChg chg="add mod ord">
          <ac:chgData name="razumovsky alexander" userId="8d894a314ed555f0" providerId="LiveId" clId="{55083665-C2E9-4D3D-8A7D-1AFC057C2761}" dt="2023-11-09T11:30:39.260" v="1495" actId="167"/>
          <ac:spMkLst>
            <pc:docMk/>
            <pc:sldMk cId="2975188670" sldId="614"/>
            <ac:spMk id="25" creationId="{42F52DEC-6596-4C31-A8A5-43C1F31DE3EB}"/>
          </ac:spMkLst>
        </pc:spChg>
        <pc:spChg chg="add del">
          <ac:chgData name="razumovsky alexander" userId="8d894a314ed555f0" providerId="LiveId" clId="{55083665-C2E9-4D3D-8A7D-1AFC057C2761}" dt="2023-11-09T12:37:27.090" v="2114" actId="478"/>
          <ac:spMkLst>
            <pc:docMk/>
            <pc:sldMk cId="2975188670" sldId="614"/>
            <ac:spMk id="26" creationId="{748718E0-2E2D-4890-B832-D01BBA08E5D9}"/>
          </ac:spMkLst>
        </pc:spChg>
        <pc:spChg chg="add mod">
          <ac:chgData name="razumovsky alexander" userId="8d894a314ed555f0" providerId="LiveId" clId="{55083665-C2E9-4D3D-8A7D-1AFC057C2761}" dt="2023-11-10T06:54:06.790" v="4717" actId="20577"/>
          <ac:spMkLst>
            <pc:docMk/>
            <pc:sldMk cId="2975188670" sldId="614"/>
            <ac:spMk id="27" creationId="{F4807C14-C5E1-47DB-8F45-70A6870CB995}"/>
          </ac:spMkLst>
        </pc:spChg>
        <pc:graphicFrameChg chg="del mod">
          <ac:chgData name="razumovsky alexander" userId="8d894a314ed555f0" providerId="LiveId" clId="{55083665-C2E9-4D3D-8A7D-1AFC057C2761}" dt="2023-11-09T08:39:30.454" v="206" actId="478"/>
          <ac:graphicFrameMkLst>
            <pc:docMk/>
            <pc:sldMk cId="2975188670" sldId="614"/>
            <ac:graphicFrameMk id="6" creationId="{00000000-0000-0000-0000-000000000000}"/>
          </ac:graphicFrameMkLst>
        </pc:graphicFrameChg>
        <pc:graphicFrameChg chg="add del mod">
          <ac:chgData name="razumovsky alexander" userId="8d894a314ed555f0" providerId="LiveId" clId="{55083665-C2E9-4D3D-8A7D-1AFC057C2761}" dt="2023-11-09T11:33:54.852" v="1641" actId="21"/>
          <ac:graphicFrameMkLst>
            <pc:docMk/>
            <pc:sldMk cId="2975188670" sldId="614"/>
            <ac:graphicFrameMk id="7" creationId="{D4489D30-D055-4C4F-97D7-102A3158286D}"/>
          </ac:graphicFrameMkLst>
        </pc:graphicFrameChg>
        <pc:picChg chg="add del">
          <ac:chgData name="razumovsky alexander" userId="8d894a314ed555f0" providerId="LiveId" clId="{55083665-C2E9-4D3D-8A7D-1AFC057C2761}" dt="2023-11-09T10:43:13.228" v="817" actId="22"/>
          <ac:picMkLst>
            <pc:docMk/>
            <pc:sldMk cId="2975188670" sldId="614"/>
            <ac:picMk id="18" creationId="{6952C542-5DEE-477D-9016-891CFE32E316}"/>
          </ac:picMkLst>
        </pc:picChg>
        <pc:picChg chg="add del mod">
          <ac:chgData name="razumovsky alexander" userId="8d894a314ed555f0" providerId="LiveId" clId="{55083665-C2E9-4D3D-8A7D-1AFC057C2761}" dt="2023-11-09T11:27:45.005" v="1474" actId="478"/>
          <ac:picMkLst>
            <pc:docMk/>
            <pc:sldMk cId="2975188670" sldId="614"/>
            <ac:picMk id="20" creationId="{56E76119-F1E0-46E9-AD71-B9DB47C8074F}"/>
          </ac:picMkLst>
        </pc:picChg>
      </pc:sldChg>
      <pc:sldChg chg="modSp add del mod">
        <pc:chgData name="razumovsky alexander" userId="8d894a314ed555f0" providerId="LiveId" clId="{55083665-C2E9-4D3D-8A7D-1AFC057C2761}" dt="2023-11-09T10:29:41.976" v="452" actId="47"/>
        <pc:sldMkLst>
          <pc:docMk/>
          <pc:sldMk cId="4214461529" sldId="615"/>
        </pc:sldMkLst>
        <pc:spChg chg="mod">
          <ac:chgData name="razumovsky alexander" userId="8d894a314ed555f0" providerId="LiveId" clId="{55083665-C2E9-4D3D-8A7D-1AFC057C2761}" dt="2023-11-09T10:22:11.148" v="418" actId="20577"/>
          <ac:spMkLst>
            <pc:docMk/>
            <pc:sldMk cId="4214461529" sldId="615"/>
            <ac:spMk id="12" creationId="{3F0DF3FA-FAA9-47F5-A012-3AB7182B1CB5}"/>
          </ac:spMkLst>
        </pc:spChg>
      </pc:sldChg>
      <pc:sldChg chg="addSp delSp modSp add del mod">
        <pc:chgData name="razumovsky alexander" userId="8d894a314ed555f0" providerId="LiveId" clId="{55083665-C2E9-4D3D-8A7D-1AFC057C2761}" dt="2023-11-09T11:13:37.454" v="1289" actId="47"/>
        <pc:sldMkLst>
          <pc:docMk/>
          <pc:sldMk cId="1946098031" sldId="616"/>
        </pc:sldMkLst>
        <pc:spChg chg="mod">
          <ac:chgData name="razumovsky alexander" userId="8d894a314ed555f0" providerId="LiveId" clId="{55083665-C2E9-4D3D-8A7D-1AFC057C2761}" dt="2023-11-09T10:39:20.554" v="786" actId="1035"/>
          <ac:spMkLst>
            <pc:docMk/>
            <pc:sldMk cId="1946098031" sldId="616"/>
            <ac:spMk id="8" creationId="{8D5B71E0-9E73-4304-B7EE-8C45BA3F92BB}"/>
          </ac:spMkLst>
        </pc:spChg>
        <pc:spChg chg="mod">
          <ac:chgData name="razumovsky alexander" userId="8d894a314ed555f0" providerId="LiveId" clId="{55083665-C2E9-4D3D-8A7D-1AFC057C2761}" dt="2023-11-09T10:38:57.437" v="744" actId="1036"/>
          <ac:spMkLst>
            <pc:docMk/>
            <pc:sldMk cId="1946098031" sldId="616"/>
            <ac:spMk id="9" creationId="{DCFB2B32-DCC1-4566-B5A3-F528CFB85FBC}"/>
          </ac:spMkLst>
        </pc:spChg>
        <pc:spChg chg="mod">
          <ac:chgData name="razumovsky alexander" userId="8d894a314ed555f0" providerId="LiveId" clId="{55083665-C2E9-4D3D-8A7D-1AFC057C2761}" dt="2023-11-09T10:39:04.272" v="758" actId="1036"/>
          <ac:spMkLst>
            <pc:docMk/>
            <pc:sldMk cId="1946098031" sldId="616"/>
            <ac:spMk id="10" creationId="{02BC8E19-D36A-4D5C-BA63-5CDBA1CF4479}"/>
          </ac:spMkLst>
        </pc:spChg>
        <pc:spChg chg="mod">
          <ac:chgData name="razumovsky alexander" userId="8d894a314ed555f0" providerId="LiveId" clId="{55083665-C2E9-4D3D-8A7D-1AFC057C2761}" dt="2023-11-09T10:39:09.270" v="759" actId="1036"/>
          <ac:spMkLst>
            <pc:docMk/>
            <pc:sldMk cId="1946098031" sldId="616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0:29:47.369" v="470" actId="20577"/>
          <ac:spMkLst>
            <pc:docMk/>
            <pc:sldMk cId="1946098031" sldId="616"/>
            <ac:spMk id="12" creationId="{3F0DF3FA-FAA9-47F5-A012-3AB7182B1CB5}"/>
          </ac:spMkLst>
        </pc:spChg>
        <pc:spChg chg="mod">
          <ac:chgData name="razumovsky alexander" userId="8d894a314ed555f0" providerId="LiveId" clId="{55083665-C2E9-4D3D-8A7D-1AFC057C2761}" dt="2023-11-09T10:39:04.272" v="758" actId="1036"/>
          <ac:spMkLst>
            <pc:docMk/>
            <pc:sldMk cId="1946098031" sldId="616"/>
            <ac:spMk id="13" creationId="{FA8C7707-9AAD-4B05-9154-CE553329EFEB}"/>
          </ac:spMkLst>
        </pc:spChg>
        <pc:spChg chg="mod">
          <ac:chgData name="razumovsky alexander" userId="8d894a314ed555f0" providerId="LiveId" clId="{55083665-C2E9-4D3D-8A7D-1AFC057C2761}" dt="2023-11-09T10:39:04.272" v="758" actId="1036"/>
          <ac:spMkLst>
            <pc:docMk/>
            <pc:sldMk cId="1946098031" sldId="616"/>
            <ac:spMk id="14" creationId="{286026EE-FED9-4E1B-9889-F59B58BF04D9}"/>
          </ac:spMkLst>
        </pc:spChg>
        <pc:spChg chg="add del mod">
          <ac:chgData name="razumovsky alexander" userId="8d894a314ed555f0" providerId="LiveId" clId="{55083665-C2E9-4D3D-8A7D-1AFC057C2761}" dt="2023-11-09T10:38:50.694" v="730" actId="478"/>
          <ac:spMkLst>
            <pc:docMk/>
            <pc:sldMk cId="1946098031" sldId="616"/>
            <ac:spMk id="15" creationId="{EB410C4F-7FE9-4866-86A1-742C8CFD0BC9}"/>
          </ac:spMkLst>
        </pc:spChg>
        <pc:spChg chg="add mod">
          <ac:chgData name="razumovsky alexander" userId="8d894a314ed555f0" providerId="LiveId" clId="{55083665-C2E9-4D3D-8A7D-1AFC057C2761}" dt="2023-11-09T10:45:24.121" v="874" actId="1035"/>
          <ac:spMkLst>
            <pc:docMk/>
            <pc:sldMk cId="1946098031" sldId="616"/>
            <ac:spMk id="17" creationId="{F8D907AD-F110-46D2-9BAD-70B1A3801A44}"/>
          </ac:spMkLst>
        </pc:spChg>
        <pc:graphicFrameChg chg="mod">
          <ac:chgData name="razumovsky alexander" userId="8d894a314ed555f0" providerId="LiveId" clId="{55083665-C2E9-4D3D-8A7D-1AFC057C2761}" dt="2023-11-09T10:38:47.938" v="729"/>
          <ac:graphicFrameMkLst>
            <pc:docMk/>
            <pc:sldMk cId="1946098031" sldId="616"/>
            <ac:graphicFrameMk id="7" creationId="{D4489D30-D055-4C4F-97D7-102A3158286D}"/>
          </ac:graphicFrameMkLst>
        </pc:graphicFrameChg>
        <pc:picChg chg="add mod">
          <ac:chgData name="razumovsky alexander" userId="8d894a314ed555f0" providerId="LiveId" clId="{55083665-C2E9-4D3D-8A7D-1AFC057C2761}" dt="2023-11-09T10:45:24.121" v="874" actId="1035"/>
          <ac:picMkLst>
            <pc:docMk/>
            <pc:sldMk cId="1946098031" sldId="616"/>
            <ac:picMk id="16" creationId="{4853F7A3-F82D-4138-9B9D-8A0B9A7DEB71}"/>
          </ac:picMkLst>
        </pc:picChg>
      </pc:sldChg>
      <pc:sldChg chg="modSp add mod ord">
        <pc:chgData name="razumovsky alexander" userId="8d894a314ed555f0" providerId="LiveId" clId="{55083665-C2E9-4D3D-8A7D-1AFC057C2761}" dt="2023-11-09T12:19:13.781" v="2028"/>
        <pc:sldMkLst>
          <pc:docMk/>
          <pc:sldMk cId="3887340902" sldId="617"/>
        </pc:sldMkLst>
        <pc:spChg chg="mod">
          <ac:chgData name="razumovsky alexander" userId="8d894a314ed555f0" providerId="LiveId" clId="{55083665-C2E9-4D3D-8A7D-1AFC057C2761}" dt="2023-11-09T10:36:07.629" v="670"/>
          <ac:spMkLst>
            <pc:docMk/>
            <pc:sldMk cId="3887340902" sldId="617"/>
            <ac:spMk id="19" creationId="{3F0DF3FA-FAA9-47F5-A012-3AB7182B1CB5}"/>
          </ac:spMkLst>
        </pc:spChg>
        <pc:graphicFrameChg chg="mod">
          <ac:chgData name="razumovsky alexander" userId="8d894a314ed555f0" providerId="LiveId" clId="{55083665-C2E9-4D3D-8A7D-1AFC057C2761}" dt="2023-11-09T12:19:13.781" v="2028"/>
          <ac:graphicFrameMkLst>
            <pc:docMk/>
            <pc:sldMk cId="3887340902" sldId="617"/>
            <ac:graphicFrameMk id="13" creationId="{AD3B38C5-35AC-4C8E-9680-F70E7D6CF07E}"/>
          </ac:graphicFrameMkLst>
        </pc:graphicFrameChg>
      </pc:sldChg>
      <pc:sldChg chg="modSp add mod ord">
        <pc:chgData name="razumovsky alexander" userId="8d894a314ed555f0" providerId="LiveId" clId="{55083665-C2E9-4D3D-8A7D-1AFC057C2761}" dt="2023-11-09T12:17:59.555" v="2021" actId="113"/>
        <pc:sldMkLst>
          <pc:docMk/>
          <pc:sldMk cId="721386636" sldId="618"/>
        </pc:sldMkLst>
        <pc:spChg chg="mod">
          <ac:chgData name="razumovsky alexander" userId="8d894a314ed555f0" providerId="LiveId" clId="{55083665-C2E9-4D3D-8A7D-1AFC057C2761}" dt="2023-11-09T10:46:37.520" v="903" actId="20577"/>
          <ac:spMkLst>
            <pc:docMk/>
            <pc:sldMk cId="721386636" sldId="618"/>
            <ac:spMk id="19" creationId="{3F0DF3FA-FAA9-47F5-A012-3AB7182B1CB5}"/>
          </ac:spMkLst>
        </pc:spChg>
        <pc:graphicFrameChg chg="mod">
          <ac:chgData name="razumovsky alexander" userId="8d894a314ed555f0" providerId="LiveId" clId="{55083665-C2E9-4D3D-8A7D-1AFC057C2761}" dt="2023-11-09T12:17:59.555" v="2021" actId="113"/>
          <ac:graphicFrameMkLst>
            <pc:docMk/>
            <pc:sldMk cId="721386636" sldId="618"/>
            <ac:graphicFrameMk id="13" creationId="{AD3B38C5-35AC-4C8E-9680-F70E7D6CF07E}"/>
          </ac:graphicFrameMkLst>
        </pc:graphicFrameChg>
      </pc:sldChg>
      <pc:sldChg chg="modSp add del mod ord">
        <pc:chgData name="razumovsky alexander" userId="8d894a314ed555f0" providerId="LiveId" clId="{55083665-C2E9-4D3D-8A7D-1AFC057C2761}" dt="2023-11-09T11:55:31.270" v="1830" actId="47"/>
        <pc:sldMkLst>
          <pc:docMk/>
          <pc:sldMk cId="3096355539" sldId="619"/>
        </pc:sldMkLst>
        <pc:spChg chg="mod">
          <ac:chgData name="razumovsky alexander" userId="8d894a314ed555f0" providerId="LiveId" clId="{55083665-C2E9-4D3D-8A7D-1AFC057C2761}" dt="2023-11-09T10:50:54.942" v="1065" actId="1036"/>
          <ac:spMkLst>
            <pc:docMk/>
            <pc:sldMk cId="3096355539" sldId="619"/>
            <ac:spMk id="8" creationId="{8D5B71E0-9E73-4304-B7EE-8C45BA3F92BB}"/>
          </ac:spMkLst>
        </pc:spChg>
        <pc:spChg chg="mod">
          <ac:chgData name="razumovsky alexander" userId="8d894a314ed555f0" providerId="LiveId" clId="{55083665-C2E9-4D3D-8A7D-1AFC057C2761}" dt="2023-11-09T10:50:47.635" v="1034" actId="1036"/>
          <ac:spMkLst>
            <pc:docMk/>
            <pc:sldMk cId="3096355539" sldId="619"/>
            <ac:spMk id="9" creationId="{DCFB2B32-DCC1-4566-B5A3-F528CFB85FBC}"/>
          </ac:spMkLst>
        </pc:spChg>
        <pc:spChg chg="mod">
          <ac:chgData name="razumovsky alexander" userId="8d894a314ed555f0" providerId="LiveId" clId="{55083665-C2E9-4D3D-8A7D-1AFC057C2761}" dt="2023-11-09T10:50:32.134" v="985" actId="1036"/>
          <ac:spMkLst>
            <pc:docMk/>
            <pc:sldMk cId="3096355539" sldId="619"/>
            <ac:spMk id="10" creationId="{02BC8E19-D36A-4D5C-BA63-5CDBA1CF4479}"/>
          </ac:spMkLst>
        </pc:spChg>
        <pc:spChg chg="mod">
          <ac:chgData name="razumovsky alexander" userId="8d894a314ed555f0" providerId="LiveId" clId="{55083665-C2E9-4D3D-8A7D-1AFC057C2761}" dt="2023-11-09T10:50:32.134" v="985" actId="1036"/>
          <ac:spMkLst>
            <pc:docMk/>
            <pc:sldMk cId="3096355539" sldId="619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0:48:07.598" v="926" actId="20577"/>
          <ac:spMkLst>
            <pc:docMk/>
            <pc:sldMk cId="3096355539" sldId="619"/>
            <ac:spMk id="12" creationId="{3F0DF3FA-FAA9-47F5-A012-3AB7182B1CB5}"/>
          </ac:spMkLst>
        </pc:spChg>
        <pc:spChg chg="mod">
          <ac:chgData name="razumovsky alexander" userId="8d894a314ed555f0" providerId="LiveId" clId="{55083665-C2E9-4D3D-8A7D-1AFC057C2761}" dt="2023-11-09T10:50:38.028" v="986" actId="1036"/>
          <ac:spMkLst>
            <pc:docMk/>
            <pc:sldMk cId="3096355539" sldId="619"/>
            <ac:spMk id="13" creationId="{FA8C7707-9AAD-4B05-9154-CE553329EFEB}"/>
          </ac:spMkLst>
        </pc:spChg>
        <pc:spChg chg="mod">
          <ac:chgData name="razumovsky alexander" userId="8d894a314ed555f0" providerId="LiveId" clId="{55083665-C2E9-4D3D-8A7D-1AFC057C2761}" dt="2023-11-09T10:50:32.134" v="985" actId="1036"/>
          <ac:spMkLst>
            <pc:docMk/>
            <pc:sldMk cId="3096355539" sldId="619"/>
            <ac:spMk id="14" creationId="{286026EE-FED9-4E1B-9889-F59B58BF04D9}"/>
          </ac:spMkLst>
        </pc:spChg>
        <pc:graphicFrameChg chg="mod">
          <ac:chgData name="razumovsky alexander" userId="8d894a314ed555f0" providerId="LiveId" clId="{55083665-C2E9-4D3D-8A7D-1AFC057C2761}" dt="2023-11-09T10:54:12.856" v="1069"/>
          <ac:graphicFrameMkLst>
            <pc:docMk/>
            <pc:sldMk cId="3096355539" sldId="619"/>
            <ac:graphicFrameMk id="7" creationId="{D4489D30-D055-4C4F-97D7-102A3158286D}"/>
          </ac:graphicFrameMkLst>
        </pc:graphicFrameChg>
      </pc:sldChg>
      <pc:sldChg chg="addSp delSp modSp add mod ord">
        <pc:chgData name="razumovsky alexander" userId="8d894a314ed555f0" providerId="LiveId" clId="{55083665-C2E9-4D3D-8A7D-1AFC057C2761}" dt="2023-11-10T06:54:55.351" v="4728"/>
        <pc:sldMkLst>
          <pc:docMk/>
          <pc:sldMk cId="1597388779" sldId="620"/>
        </pc:sldMkLst>
        <pc:spChg chg="mod">
          <ac:chgData name="razumovsky alexander" userId="8d894a314ed555f0" providerId="LiveId" clId="{55083665-C2E9-4D3D-8A7D-1AFC057C2761}" dt="2023-11-09T11:32:52.994" v="1568" actId="1038"/>
          <ac:spMkLst>
            <pc:docMk/>
            <pc:sldMk cId="1597388779" sldId="620"/>
            <ac:spMk id="9" creationId="{DCFB2B32-DCC1-4566-B5A3-F528CFB85FBC}"/>
          </ac:spMkLst>
        </pc:spChg>
        <pc:spChg chg="mod">
          <ac:chgData name="razumovsky alexander" userId="8d894a314ed555f0" providerId="LiveId" clId="{55083665-C2E9-4D3D-8A7D-1AFC057C2761}" dt="2023-11-09T11:32:59.766" v="1584" actId="1037"/>
          <ac:spMkLst>
            <pc:docMk/>
            <pc:sldMk cId="1597388779" sldId="620"/>
            <ac:spMk id="10" creationId="{02BC8E19-D36A-4D5C-BA63-5CDBA1CF4479}"/>
          </ac:spMkLst>
        </pc:spChg>
        <pc:spChg chg="mod">
          <ac:chgData name="razumovsky alexander" userId="8d894a314ed555f0" providerId="LiveId" clId="{55083665-C2E9-4D3D-8A7D-1AFC057C2761}" dt="2023-11-09T11:33:09.113" v="1595" actId="1036"/>
          <ac:spMkLst>
            <pc:docMk/>
            <pc:sldMk cId="1597388779" sldId="620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1:34:26.400" v="1651" actId="20577"/>
          <ac:spMkLst>
            <pc:docMk/>
            <pc:sldMk cId="1597388779" sldId="620"/>
            <ac:spMk id="12" creationId="{3F0DF3FA-FAA9-47F5-A012-3AB7182B1CB5}"/>
          </ac:spMkLst>
        </pc:spChg>
        <pc:spChg chg="mod">
          <ac:chgData name="razumovsky alexander" userId="8d894a314ed555f0" providerId="LiveId" clId="{55083665-C2E9-4D3D-8A7D-1AFC057C2761}" dt="2023-11-09T11:33:15.440" v="1605" actId="1037"/>
          <ac:spMkLst>
            <pc:docMk/>
            <pc:sldMk cId="1597388779" sldId="620"/>
            <ac:spMk id="13" creationId="{FA8C7707-9AAD-4B05-9154-CE553329EFEB}"/>
          </ac:spMkLst>
        </pc:spChg>
        <pc:spChg chg="mod">
          <ac:chgData name="razumovsky alexander" userId="8d894a314ed555f0" providerId="LiveId" clId="{55083665-C2E9-4D3D-8A7D-1AFC057C2761}" dt="2023-11-09T11:33:26.957" v="1638" actId="1038"/>
          <ac:spMkLst>
            <pc:docMk/>
            <pc:sldMk cId="1597388779" sldId="620"/>
            <ac:spMk id="14" creationId="{286026EE-FED9-4E1B-9889-F59B58BF04D9}"/>
          </ac:spMkLst>
        </pc:spChg>
        <pc:spChg chg="add mod">
          <ac:chgData name="razumovsky alexander" userId="8d894a314ed555f0" providerId="LiveId" clId="{55083665-C2E9-4D3D-8A7D-1AFC057C2761}" dt="2023-11-09T11:32:46.059" v="1553" actId="1038"/>
          <ac:spMkLst>
            <pc:docMk/>
            <pc:sldMk cId="1597388779" sldId="620"/>
            <ac:spMk id="15" creationId="{B17690F1-AB5D-4B8B-9AA1-16398AD7A9DD}"/>
          </ac:spMkLst>
        </pc:spChg>
        <pc:spChg chg="add mod">
          <ac:chgData name="razumovsky alexander" userId="8d894a314ed555f0" providerId="LiveId" clId="{55083665-C2E9-4D3D-8A7D-1AFC057C2761}" dt="2023-11-09T11:32:37.129" v="1532" actId="1036"/>
          <ac:spMkLst>
            <pc:docMk/>
            <pc:sldMk cId="1597388779" sldId="620"/>
            <ac:spMk id="16" creationId="{8D604555-8713-4AF3-A7C5-23204D05EE07}"/>
          </ac:spMkLst>
        </pc:spChg>
        <pc:spChg chg="add mod ord">
          <ac:chgData name="razumovsky alexander" userId="8d894a314ed555f0" providerId="LiveId" clId="{55083665-C2E9-4D3D-8A7D-1AFC057C2761}" dt="2023-11-09T11:34:08.366" v="1644" actId="167"/>
          <ac:spMkLst>
            <pc:docMk/>
            <pc:sldMk cId="1597388779" sldId="620"/>
            <ac:spMk id="17" creationId="{C8011D7C-54CF-4AC6-884C-956CF35BF5A9}"/>
          </ac:spMkLst>
        </pc:spChg>
        <pc:spChg chg="add mod ord">
          <ac:chgData name="razumovsky alexander" userId="8d894a314ed555f0" providerId="LiveId" clId="{55083665-C2E9-4D3D-8A7D-1AFC057C2761}" dt="2023-11-09T11:34:08.366" v="1644" actId="167"/>
          <ac:spMkLst>
            <pc:docMk/>
            <pc:sldMk cId="1597388779" sldId="620"/>
            <ac:spMk id="18" creationId="{93A9980C-45AC-4620-8422-BEC0DAF730F4}"/>
          </ac:spMkLst>
        </pc:spChg>
        <pc:spChg chg="add mod ord">
          <ac:chgData name="razumovsky alexander" userId="8d894a314ed555f0" providerId="LiveId" clId="{55083665-C2E9-4D3D-8A7D-1AFC057C2761}" dt="2023-11-09T11:34:08.366" v="1644" actId="167"/>
          <ac:spMkLst>
            <pc:docMk/>
            <pc:sldMk cId="1597388779" sldId="620"/>
            <ac:spMk id="19" creationId="{930E0839-147F-4EAF-8715-B56E06B9DB64}"/>
          </ac:spMkLst>
        </pc:spChg>
        <pc:spChg chg="del">
          <ac:chgData name="razumovsky alexander" userId="8d894a314ed555f0" providerId="LiveId" clId="{55083665-C2E9-4D3D-8A7D-1AFC057C2761}" dt="2023-11-09T11:34:01.547" v="1642" actId="478"/>
          <ac:spMkLst>
            <pc:docMk/>
            <pc:sldMk cId="1597388779" sldId="620"/>
            <ac:spMk id="21" creationId="{64A0E8CF-1331-4AD7-B848-23995C0D9B0D}"/>
          </ac:spMkLst>
        </pc:spChg>
        <pc:spChg chg="add mod">
          <ac:chgData name="razumovsky alexander" userId="8d894a314ed555f0" providerId="LiveId" clId="{55083665-C2E9-4D3D-8A7D-1AFC057C2761}" dt="2023-11-10T06:54:55.351" v="4728"/>
          <ac:spMkLst>
            <pc:docMk/>
            <pc:sldMk cId="1597388779" sldId="620"/>
            <ac:spMk id="22" creationId="{906B4996-7ACB-4D69-9E63-30C513885A0B}"/>
          </ac:spMkLst>
        </pc:spChg>
        <pc:graphicFrameChg chg="mod">
          <ac:chgData name="razumovsky alexander" userId="8d894a314ed555f0" providerId="LiveId" clId="{55083665-C2E9-4D3D-8A7D-1AFC057C2761}" dt="2023-11-09T11:31:52.042" v="1498"/>
          <ac:graphicFrameMkLst>
            <pc:docMk/>
            <pc:sldMk cId="1597388779" sldId="620"/>
            <ac:graphicFrameMk id="7" creationId="{D4489D30-D055-4C4F-97D7-102A3158286D}"/>
          </ac:graphicFrameMkLst>
        </pc:graphicFrameChg>
        <pc:picChg chg="del">
          <ac:chgData name="razumovsky alexander" userId="8d894a314ed555f0" providerId="LiveId" clId="{55083665-C2E9-4D3D-8A7D-1AFC057C2761}" dt="2023-11-09T11:34:01.547" v="1642" actId="478"/>
          <ac:picMkLst>
            <pc:docMk/>
            <pc:sldMk cId="1597388779" sldId="620"/>
            <ac:picMk id="20" creationId="{56E76119-F1E0-46E9-AD71-B9DB47C8074F}"/>
          </ac:picMkLst>
        </pc:picChg>
      </pc:sldChg>
      <pc:sldChg chg="addSp modSp add mod ord">
        <pc:chgData name="razumovsky alexander" userId="8d894a314ed555f0" providerId="LiveId" clId="{55083665-C2E9-4D3D-8A7D-1AFC057C2761}" dt="2023-11-10T06:55:14.228" v="4735"/>
        <pc:sldMkLst>
          <pc:docMk/>
          <pc:sldMk cId="1031302401" sldId="621"/>
        </pc:sldMkLst>
        <pc:spChg chg="mod">
          <ac:chgData name="razumovsky alexander" userId="8d894a314ed555f0" providerId="LiveId" clId="{55083665-C2E9-4D3D-8A7D-1AFC057C2761}" dt="2023-11-09T11:54:28.615" v="1791" actId="1038"/>
          <ac:spMkLst>
            <pc:docMk/>
            <pc:sldMk cId="1031302401" sldId="621"/>
            <ac:spMk id="9" creationId="{DCFB2B32-DCC1-4566-B5A3-F528CFB85FBC}"/>
          </ac:spMkLst>
        </pc:spChg>
        <pc:spChg chg="mod">
          <ac:chgData name="razumovsky alexander" userId="8d894a314ed555f0" providerId="LiveId" clId="{55083665-C2E9-4D3D-8A7D-1AFC057C2761}" dt="2023-11-09T11:55:28.554" v="1829" actId="1036"/>
          <ac:spMkLst>
            <pc:docMk/>
            <pc:sldMk cId="1031302401" sldId="621"/>
            <ac:spMk id="10" creationId="{02BC8E19-D36A-4D5C-BA63-5CDBA1CF4479}"/>
          </ac:spMkLst>
        </pc:spChg>
        <pc:spChg chg="mod">
          <ac:chgData name="razumovsky alexander" userId="8d894a314ed555f0" providerId="LiveId" clId="{55083665-C2E9-4D3D-8A7D-1AFC057C2761}" dt="2023-11-09T11:54:38.735" v="1826" actId="1036"/>
          <ac:spMkLst>
            <pc:docMk/>
            <pc:sldMk cId="1031302401" sldId="621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1:39:07.274" v="1665" actId="20577"/>
          <ac:spMkLst>
            <pc:docMk/>
            <pc:sldMk cId="1031302401" sldId="621"/>
            <ac:spMk id="12" creationId="{3F0DF3FA-FAA9-47F5-A012-3AB7182B1CB5}"/>
          </ac:spMkLst>
        </pc:spChg>
        <pc:spChg chg="mod">
          <ac:chgData name="razumovsky alexander" userId="8d894a314ed555f0" providerId="LiveId" clId="{55083665-C2E9-4D3D-8A7D-1AFC057C2761}" dt="2023-11-09T11:54:38.735" v="1826" actId="1036"/>
          <ac:spMkLst>
            <pc:docMk/>
            <pc:sldMk cId="1031302401" sldId="621"/>
            <ac:spMk id="13" creationId="{FA8C7707-9AAD-4B05-9154-CE553329EFEB}"/>
          </ac:spMkLst>
        </pc:spChg>
        <pc:spChg chg="mod">
          <ac:chgData name="razumovsky alexander" userId="8d894a314ed555f0" providerId="LiveId" clId="{55083665-C2E9-4D3D-8A7D-1AFC057C2761}" dt="2023-11-09T11:55:28.554" v="1829" actId="1036"/>
          <ac:spMkLst>
            <pc:docMk/>
            <pc:sldMk cId="1031302401" sldId="621"/>
            <ac:spMk id="14" creationId="{286026EE-FED9-4E1B-9889-F59B58BF04D9}"/>
          </ac:spMkLst>
        </pc:spChg>
        <pc:spChg chg="mod">
          <ac:chgData name="razumovsky alexander" userId="8d894a314ed555f0" providerId="LiveId" clId="{55083665-C2E9-4D3D-8A7D-1AFC057C2761}" dt="2023-11-09T11:54:18.129" v="1782" actId="1036"/>
          <ac:spMkLst>
            <pc:docMk/>
            <pc:sldMk cId="1031302401" sldId="621"/>
            <ac:spMk id="15" creationId="{B17690F1-AB5D-4B8B-9AA1-16398AD7A9DD}"/>
          </ac:spMkLst>
        </pc:spChg>
        <pc:spChg chg="mod">
          <ac:chgData name="razumovsky alexander" userId="8d894a314ed555f0" providerId="LiveId" clId="{55083665-C2E9-4D3D-8A7D-1AFC057C2761}" dt="2023-11-09T11:53:33.965" v="1730" actId="20577"/>
          <ac:spMkLst>
            <pc:docMk/>
            <pc:sldMk cId="1031302401" sldId="621"/>
            <ac:spMk id="16" creationId="{8D604555-8713-4AF3-A7C5-23204D05EE07}"/>
          </ac:spMkLst>
        </pc:spChg>
        <pc:spChg chg="add mod">
          <ac:chgData name="razumovsky alexander" userId="8d894a314ed555f0" providerId="LiveId" clId="{55083665-C2E9-4D3D-8A7D-1AFC057C2761}" dt="2023-11-10T06:55:14.228" v="4735"/>
          <ac:spMkLst>
            <pc:docMk/>
            <pc:sldMk cId="1031302401" sldId="621"/>
            <ac:spMk id="20" creationId="{B08F8CC0-D04A-4869-B4A5-F46C584615E5}"/>
          </ac:spMkLst>
        </pc:spChg>
      </pc:sldChg>
      <pc:sldChg chg="addSp modSp add mod">
        <pc:chgData name="razumovsky alexander" userId="8d894a314ed555f0" providerId="LiveId" clId="{55083665-C2E9-4D3D-8A7D-1AFC057C2761}" dt="2023-11-10T06:55:33.338" v="4742"/>
        <pc:sldMkLst>
          <pc:docMk/>
          <pc:sldMk cId="1001527646" sldId="622"/>
        </pc:sldMkLst>
        <pc:spChg chg="mod">
          <ac:chgData name="razumovsky alexander" userId="8d894a314ed555f0" providerId="LiveId" clId="{55083665-C2E9-4D3D-8A7D-1AFC057C2761}" dt="2023-11-09T12:07:46.814" v="1931" actId="20577"/>
          <ac:spMkLst>
            <pc:docMk/>
            <pc:sldMk cId="1001527646" sldId="622"/>
            <ac:spMk id="9" creationId="{DCFB2B32-DCC1-4566-B5A3-F528CFB85FBC}"/>
          </ac:spMkLst>
        </pc:spChg>
        <pc:spChg chg="mod">
          <ac:chgData name="razumovsky alexander" userId="8d894a314ed555f0" providerId="LiveId" clId="{55083665-C2E9-4D3D-8A7D-1AFC057C2761}" dt="2023-11-09T12:07:53.101" v="1937" actId="20577"/>
          <ac:spMkLst>
            <pc:docMk/>
            <pc:sldMk cId="1001527646" sldId="622"/>
            <ac:spMk id="10" creationId="{02BC8E19-D36A-4D5C-BA63-5CDBA1CF4479}"/>
          </ac:spMkLst>
        </pc:spChg>
        <pc:spChg chg="mod">
          <ac:chgData name="razumovsky alexander" userId="8d894a314ed555f0" providerId="LiveId" clId="{55083665-C2E9-4D3D-8A7D-1AFC057C2761}" dt="2023-11-09T12:08:03.095" v="1943" actId="20577"/>
          <ac:spMkLst>
            <pc:docMk/>
            <pc:sldMk cId="1001527646" sldId="622"/>
            <ac:spMk id="11" creationId="{BC76375D-360F-45FC-8E97-1D57702345B7}"/>
          </ac:spMkLst>
        </pc:spChg>
        <pc:spChg chg="mod">
          <ac:chgData name="razumovsky alexander" userId="8d894a314ed555f0" providerId="LiveId" clId="{55083665-C2E9-4D3D-8A7D-1AFC057C2761}" dt="2023-11-09T12:10:15.578" v="1973" actId="20577"/>
          <ac:spMkLst>
            <pc:docMk/>
            <pc:sldMk cId="1001527646" sldId="622"/>
            <ac:spMk id="12" creationId="{3F0DF3FA-FAA9-47F5-A012-3AB7182B1CB5}"/>
          </ac:spMkLst>
        </pc:spChg>
        <pc:spChg chg="mod">
          <ac:chgData name="razumovsky alexander" userId="8d894a314ed555f0" providerId="LiveId" clId="{55083665-C2E9-4D3D-8A7D-1AFC057C2761}" dt="2023-11-09T12:08:09.995" v="1949" actId="20577"/>
          <ac:spMkLst>
            <pc:docMk/>
            <pc:sldMk cId="1001527646" sldId="622"/>
            <ac:spMk id="13" creationId="{FA8C7707-9AAD-4B05-9154-CE553329EFEB}"/>
          </ac:spMkLst>
        </pc:spChg>
        <pc:spChg chg="mod">
          <ac:chgData name="razumovsky alexander" userId="8d894a314ed555f0" providerId="LiveId" clId="{55083665-C2E9-4D3D-8A7D-1AFC057C2761}" dt="2023-11-09T12:08:16.088" v="1955" actId="20577"/>
          <ac:spMkLst>
            <pc:docMk/>
            <pc:sldMk cId="1001527646" sldId="622"/>
            <ac:spMk id="14" creationId="{286026EE-FED9-4E1B-9889-F59B58BF04D9}"/>
          </ac:spMkLst>
        </pc:spChg>
        <pc:spChg chg="mod">
          <ac:chgData name="razumovsky alexander" userId="8d894a314ed555f0" providerId="LiveId" clId="{55083665-C2E9-4D3D-8A7D-1AFC057C2761}" dt="2023-11-09T12:07:41.206" v="1925" actId="20577"/>
          <ac:spMkLst>
            <pc:docMk/>
            <pc:sldMk cId="1001527646" sldId="622"/>
            <ac:spMk id="15" creationId="{B17690F1-AB5D-4B8B-9AA1-16398AD7A9DD}"/>
          </ac:spMkLst>
        </pc:spChg>
        <pc:spChg chg="mod">
          <ac:chgData name="razumovsky alexander" userId="8d894a314ed555f0" providerId="LiveId" clId="{55083665-C2E9-4D3D-8A7D-1AFC057C2761}" dt="2023-11-09T12:07:35.892" v="1919" actId="20577"/>
          <ac:spMkLst>
            <pc:docMk/>
            <pc:sldMk cId="1001527646" sldId="622"/>
            <ac:spMk id="16" creationId="{8D604555-8713-4AF3-A7C5-23204D05EE07}"/>
          </ac:spMkLst>
        </pc:spChg>
        <pc:spChg chg="add mod">
          <ac:chgData name="razumovsky alexander" userId="8d894a314ed555f0" providerId="LiveId" clId="{55083665-C2E9-4D3D-8A7D-1AFC057C2761}" dt="2023-11-10T06:55:33.338" v="4742"/>
          <ac:spMkLst>
            <pc:docMk/>
            <pc:sldMk cId="1001527646" sldId="622"/>
            <ac:spMk id="20" creationId="{FC0703E3-9E92-47D6-AF56-FBCFA068B647}"/>
          </ac:spMkLst>
        </pc:spChg>
      </pc:sldChg>
      <pc:sldChg chg="addSp delSp modSp add mod">
        <pc:chgData name="razumovsky alexander" userId="8d894a314ed555f0" providerId="LiveId" clId="{55083665-C2E9-4D3D-8A7D-1AFC057C2761}" dt="2023-11-10T06:54:41.209" v="4721"/>
        <pc:sldMkLst>
          <pc:docMk/>
          <pc:sldMk cId="1616017140" sldId="623"/>
        </pc:sldMkLst>
        <pc:spChg chg="del">
          <ac:chgData name="razumovsky alexander" userId="8d894a314ed555f0" providerId="LiveId" clId="{55083665-C2E9-4D3D-8A7D-1AFC057C2761}" dt="2023-11-10T06:54:39.577" v="4720" actId="478"/>
          <ac:spMkLst>
            <pc:docMk/>
            <pc:sldMk cId="1616017140" sldId="623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4:03:09.587" v="4161" actId="20577"/>
          <ac:spMkLst>
            <pc:docMk/>
            <pc:sldMk cId="1616017140" sldId="623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2:57:54.864" v="2642" actId="1036"/>
          <ac:spMkLst>
            <pc:docMk/>
            <pc:sldMk cId="1616017140" sldId="623"/>
            <ac:spMk id="14" creationId="{C1A746F4-4F92-4AE5-9BAC-B5D21BC07140}"/>
          </ac:spMkLst>
        </pc:spChg>
        <pc:spChg chg="add mod ord">
          <ac:chgData name="razumovsky alexander" userId="8d894a314ed555f0" providerId="LiveId" clId="{55083665-C2E9-4D3D-8A7D-1AFC057C2761}" dt="2023-11-09T13:11:38.965" v="2989" actId="167"/>
          <ac:spMkLst>
            <pc:docMk/>
            <pc:sldMk cId="1616017140" sldId="623"/>
            <ac:spMk id="15" creationId="{8997C943-6F44-46AA-B8DC-305E8AAB8161}"/>
          </ac:spMkLst>
        </pc:spChg>
        <pc:spChg chg="add mod ord">
          <ac:chgData name="razumovsky alexander" userId="8d894a314ed555f0" providerId="LiveId" clId="{55083665-C2E9-4D3D-8A7D-1AFC057C2761}" dt="2023-11-09T13:11:38.965" v="2989" actId="167"/>
          <ac:spMkLst>
            <pc:docMk/>
            <pc:sldMk cId="1616017140" sldId="623"/>
            <ac:spMk id="16" creationId="{637E66B2-26F2-4F22-A758-2C4E8241431A}"/>
          </ac:spMkLst>
        </pc:spChg>
        <pc:spChg chg="add mod ord">
          <ac:chgData name="razumovsky alexander" userId="8d894a314ed555f0" providerId="LiveId" clId="{55083665-C2E9-4D3D-8A7D-1AFC057C2761}" dt="2023-11-09T13:11:38.965" v="2989" actId="167"/>
          <ac:spMkLst>
            <pc:docMk/>
            <pc:sldMk cId="1616017140" sldId="623"/>
            <ac:spMk id="17" creationId="{411C26EB-5ACB-412C-BBAE-A4AEF98470AE}"/>
          </ac:spMkLst>
        </pc:spChg>
        <pc:spChg chg="add mod">
          <ac:chgData name="razumovsky alexander" userId="8d894a314ed555f0" providerId="LiveId" clId="{55083665-C2E9-4D3D-8A7D-1AFC057C2761}" dt="2023-11-10T06:54:41.209" v="4721"/>
          <ac:spMkLst>
            <pc:docMk/>
            <pc:sldMk cId="1616017140" sldId="623"/>
            <ac:spMk id="18" creationId="{6F6DF924-9972-4BBB-A444-F53DFBD3B2EB}"/>
          </ac:spMkLst>
        </pc:spChg>
        <pc:spChg chg="mod">
          <ac:chgData name="razumovsky alexander" userId="8d894a314ed555f0" providerId="LiveId" clId="{55083665-C2E9-4D3D-8A7D-1AFC057C2761}" dt="2023-11-09T12:57:38.702" v="2637" actId="1036"/>
          <ac:spMkLst>
            <pc:docMk/>
            <pc:sldMk cId="1616017140" sldId="623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4:06:04.520" v="4225" actId="1036"/>
          <ac:spMkLst>
            <pc:docMk/>
            <pc:sldMk cId="1616017140" sldId="623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2:58:02.300" v="2645" actId="1036"/>
          <ac:spMkLst>
            <pc:docMk/>
            <pc:sldMk cId="1616017140" sldId="623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2:58:10.719" v="2648" actId="1038"/>
          <ac:spMkLst>
            <pc:docMk/>
            <pc:sldMk cId="1616017140" sldId="623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2:58:02.300" v="2645" actId="1036"/>
          <ac:spMkLst>
            <pc:docMk/>
            <pc:sldMk cId="1616017140" sldId="623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2:58:02.300" v="2645" actId="1036"/>
          <ac:spMkLst>
            <pc:docMk/>
            <pc:sldMk cId="1616017140" sldId="623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2:51:53.608" v="2561" actId="20577"/>
          <ac:spMkLst>
            <pc:docMk/>
            <pc:sldMk cId="1616017140" sldId="623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4:44.872" v="4723"/>
        <pc:sldMkLst>
          <pc:docMk/>
          <pc:sldMk cId="3799760208" sldId="624"/>
        </pc:sldMkLst>
        <pc:spChg chg="del">
          <ac:chgData name="razumovsky alexander" userId="8d894a314ed555f0" providerId="LiveId" clId="{55083665-C2E9-4D3D-8A7D-1AFC057C2761}" dt="2023-11-10T06:54:44.447" v="4722" actId="478"/>
          <ac:spMkLst>
            <pc:docMk/>
            <pc:sldMk cId="3799760208" sldId="624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4:03:49.960" v="4170" actId="20577"/>
          <ac:spMkLst>
            <pc:docMk/>
            <pc:sldMk cId="3799760208" sldId="624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02:17.244" v="2728" actId="1036"/>
          <ac:spMkLst>
            <pc:docMk/>
            <pc:sldMk cId="3799760208" sldId="624"/>
            <ac:spMk id="14" creationId="{C1A746F4-4F92-4AE5-9BAC-B5D21BC07140}"/>
          </ac:spMkLst>
        </pc:spChg>
        <pc:spChg chg="add mod ord">
          <ac:chgData name="razumovsky alexander" userId="8d894a314ed555f0" providerId="LiveId" clId="{55083665-C2E9-4D3D-8A7D-1AFC057C2761}" dt="2023-11-09T13:11:47.767" v="2991" actId="167"/>
          <ac:spMkLst>
            <pc:docMk/>
            <pc:sldMk cId="3799760208" sldId="624"/>
            <ac:spMk id="15" creationId="{72E47B04-218C-4EB3-BCD0-277B725FA8C1}"/>
          </ac:spMkLst>
        </pc:spChg>
        <pc:spChg chg="add mod ord">
          <ac:chgData name="razumovsky alexander" userId="8d894a314ed555f0" providerId="LiveId" clId="{55083665-C2E9-4D3D-8A7D-1AFC057C2761}" dt="2023-11-09T13:11:47.767" v="2991" actId="167"/>
          <ac:spMkLst>
            <pc:docMk/>
            <pc:sldMk cId="3799760208" sldId="624"/>
            <ac:spMk id="16" creationId="{70B1411A-738E-4614-854B-E8C817EB28C2}"/>
          </ac:spMkLst>
        </pc:spChg>
        <pc:spChg chg="add mod ord">
          <ac:chgData name="razumovsky alexander" userId="8d894a314ed555f0" providerId="LiveId" clId="{55083665-C2E9-4D3D-8A7D-1AFC057C2761}" dt="2023-11-09T13:11:47.767" v="2991" actId="167"/>
          <ac:spMkLst>
            <pc:docMk/>
            <pc:sldMk cId="3799760208" sldId="624"/>
            <ac:spMk id="17" creationId="{7A0CBD0B-F2A0-4D4C-A86F-39E36A4CBF85}"/>
          </ac:spMkLst>
        </pc:spChg>
        <pc:spChg chg="add mod">
          <ac:chgData name="razumovsky alexander" userId="8d894a314ed555f0" providerId="LiveId" clId="{55083665-C2E9-4D3D-8A7D-1AFC057C2761}" dt="2023-11-10T06:54:44.872" v="4723"/>
          <ac:spMkLst>
            <pc:docMk/>
            <pc:sldMk cId="3799760208" sldId="624"/>
            <ac:spMk id="18" creationId="{D415F554-C7C7-482E-B7FD-924C2A3B4949}"/>
          </ac:spMkLst>
        </pc:spChg>
        <pc:spChg chg="mod">
          <ac:chgData name="razumovsky alexander" userId="8d894a314ed555f0" providerId="LiveId" clId="{55083665-C2E9-4D3D-8A7D-1AFC057C2761}" dt="2023-11-09T13:02:08.631" v="2725" actId="1036"/>
          <ac:spMkLst>
            <pc:docMk/>
            <pc:sldMk cId="3799760208" sldId="624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4:05:57.985" v="4215" actId="1036"/>
          <ac:spMkLst>
            <pc:docMk/>
            <pc:sldMk cId="3799760208" sldId="624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02:17.244" v="2728" actId="1036"/>
          <ac:spMkLst>
            <pc:docMk/>
            <pc:sldMk cId="3799760208" sldId="624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02:17.244" v="2728" actId="1036"/>
          <ac:spMkLst>
            <pc:docMk/>
            <pc:sldMk cId="3799760208" sldId="624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02:21.396" v="2729" actId="1036"/>
          <ac:spMkLst>
            <pc:docMk/>
            <pc:sldMk cId="3799760208" sldId="624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02:21.396" v="2729" actId="1036"/>
          <ac:spMkLst>
            <pc:docMk/>
            <pc:sldMk cId="3799760208" sldId="624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2:59:24.756" v="2660" actId="20577"/>
          <ac:spMkLst>
            <pc:docMk/>
            <pc:sldMk cId="3799760208" sldId="624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4:48.299" v="4725"/>
        <pc:sldMkLst>
          <pc:docMk/>
          <pc:sldMk cId="155066468" sldId="625"/>
        </pc:sldMkLst>
        <pc:spChg chg="del">
          <ac:chgData name="razumovsky alexander" userId="8d894a314ed555f0" providerId="LiveId" clId="{55083665-C2E9-4D3D-8A7D-1AFC057C2761}" dt="2023-11-10T06:54:47.825" v="4724" actId="478"/>
          <ac:spMkLst>
            <pc:docMk/>
            <pc:sldMk cId="155066468" sldId="625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4:04:39.754" v="4188" actId="20577"/>
          <ac:spMkLst>
            <pc:docMk/>
            <pc:sldMk cId="155066468" sldId="625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14" creationId="{C1A746F4-4F92-4AE5-9BAC-B5D21BC07140}"/>
          </ac:spMkLst>
        </pc:spChg>
        <pc:spChg chg="add mod ord">
          <ac:chgData name="razumovsky alexander" userId="8d894a314ed555f0" providerId="LiveId" clId="{55083665-C2E9-4D3D-8A7D-1AFC057C2761}" dt="2023-11-09T13:11:53.149" v="2993" actId="167"/>
          <ac:spMkLst>
            <pc:docMk/>
            <pc:sldMk cId="155066468" sldId="625"/>
            <ac:spMk id="15" creationId="{7451296E-3CD7-4366-9A0D-EB5F98E69185}"/>
          </ac:spMkLst>
        </pc:spChg>
        <pc:spChg chg="add mod ord">
          <ac:chgData name="razumovsky alexander" userId="8d894a314ed555f0" providerId="LiveId" clId="{55083665-C2E9-4D3D-8A7D-1AFC057C2761}" dt="2023-11-09T13:11:53.149" v="2993" actId="167"/>
          <ac:spMkLst>
            <pc:docMk/>
            <pc:sldMk cId="155066468" sldId="625"/>
            <ac:spMk id="16" creationId="{84935A8A-0963-4D89-BAA2-A2A834D78B5C}"/>
          </ac:spMkLst>
        </pc:spChg>
        <pc:spChg chg="add mod ord">
          <ac:chgData name="razumovsky alexander" userId="8d894a314ed555f0" providerId="LiveId" clId="{55083665-C2E9-4D3D-8A7D-1AFC057C2761}" dt="2023-11-09T13:11:53.149" v="2993" actId="167"/>
          <ac:spMkLst>
            <pc:docMk/>
            <pc:sldMk cId="155066468" sldId="625"/>
            <ac:spMk id="17" creationId="{7F591EF6-90F9-4398-AD6B-EFBA70631EC6}"/>
          </ac:spMkLst>
        </pc:spChg>
        <pc:spChg chg="add mod">
          <ac:chgData name="razumovsky alexander" userId="8d894a314ed555f0" providerId="LiveId" clId="{55083665-C2E9-4D3D-8A7D-1AFC057C2761}" dt="2023-11-10T06:54:48.299" v="4725"/>
          <ac:spMkLst>
            <pc:docMk/>
            <pc:sldMk cId="155066468" sldId="625"/>
            <ac:spMk id="18" creationId="{D55685F1-9EA5-441E-BF7C-FE5A9BBE23DF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4:04:24.124" v="4187" actId="1036"/>
          <ac:spMkLst>
            <pc:docMk/>
            <pc:sldMk cId="155066468" sldId="625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06:37.050" v="2798" actId="1036"/>
          <ac:spMkLst>
            <pc:docMk/>
            <pc:sldMk cId="155066468" sldId="625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03:16.021" v="2744" actId="20577"/>
          <ac:spMkLst>
            <pc:docMk/>
            <pc:sldMk cId="155066468" sldId="625"/>
            <ac:spMk id="27" creationId="{3F0DF3FA-FAA9-47F5-A012-3AB7182B1CB5}"/>
          </ac:spMkLst>
        </pc:spChg>
      </pc:sldChg>
      <pc:sldChg chg="add del">
        <pc:chgData name="razumovsky alexander" userId="8d894a314ed555f0" providerId="LiveId" clId="{55083665-C2E9-4D3D-8A7D-1AFC057C2761}" dt="2023-11-09T13:07:13.952" v="2802" actId="47"/>
        <pc:sldMkLst>
          <pc:docMk/>
          <pc:sldMk cId="3327802106" sldId="626"/>
        </pc:sldMkLst>
      </pc:sldChg>
      <pc:sldChg chg="addSp delSp modSp add mod">
        <pc:chgData name="razumovsky alexander" userId="8d894a314ed555f0" providerId="LiveId" clId="{55083665-C2E9-4D3D-8A7D-1AFC057C2761}" dt="2023-11-10T06:54:51.705" v="4727"/>
        <pc:sldMkLst>
          <pc:docMk/>
          <pc:sldMk cId="3370604305" sldId="626"/>
        </pc:sldMkLst>
        <pc:spChg chg="del">
          <ac:chgData name="razumovsky alexander" userId="8d894a314ed555f0" providerId="LiveId" clId="{55083665-C2E9-4D3D-8A7D-1AFC057C2761}" dt="2023-11-10T06:54:51.157" v="4726" actId="478"/>
          <ac:spMkLst>
            <pc:docMk/>
            <pc:sldMk cId="3370604305" sldId="626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4:05:38.107" v="4205" actId="20577"/>
          <ac:spMkLst>
            <pc:docMk/>
            <pc:sldMk cId="3370604305" sldId="626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09:21.274" v="2857" actId="1036"/>
          <ac:spMkLst>
            <pc:docMk/>
            <pc:sldMk cId="3370604305" sldId="626"/>
            <ac:spMk id="14" creationId="{C1A746F4-4F92-4AE5-9BAC-B5D21BC07140}"/>
          </ac:spMkLst>
        </pc:spChg>
        <pc:spChg chg="add mod ord">
          <ac:chgData name="razumovsky alexander" userId="8d894a314ed555f0" providerId="LiveId" clId="{55083665-C2E9-4D3D-8A7D-1AFC057C2761}" dt="2023-11-09T13:11:59.912" v="2995" actId="167"/>
          <ac:spMkLst>
            <pc:docMk/>
            <pc:sldMk cId="3370604305" sldId="626"/>
            <ac:spMk id="15" creationId="{99DED221-E7F3-4DC4-A2FC-6BA5CE717DF8}"/>
          </ac:spMkLst>
        </pc:spChg>
        <pc:spChg chg="add mod ord">
          <ac:chgData name="razumovsky alexander" userId="8d894a314ed555f0" providerId="LiveId" clId="{55083665-C2E9-4D3D-8A7D-1AFC057C2761}" dt="2023-11-09T13:11:59.912" v="2995" actId="167"/>
          <ac:spMkLst>
            <pc:docMk/>
            <pc:sldMk cId="3370604305" sldId="626"/>
            <ac:spMk id="16" creationId="{EAED6C68-4561-40CF-BD01-1C90B514ECA2}"/>
          </ac:spMkLst>
        </pc:spChg>
        <pc:spChg chg="add mod ord">
          <ac:chgData name="razumovsky alexander" userId="8d894a314ed555f0" providerId="LiveId" clId="{55083665-C2E9-4D3D-8A7D-1AFC057C2761}" dt="2023-11-09T13:11:59.912" v="2995" actId="167"/>
          <ac:spMkLst>
            <pc:docMk/>
            <pc:sldMk cId="3370604305" sldId="626"/>
            <ac:spMk id="17" creationId="{8BE80360-8163-41FD-94CB-457377AB6EAD}"/>
          </ac:spMkLst>
        </pc:spChg>
        <pc:spChg chg="add mod">
          <ac:chgData name="razumovsky alexander" userId="8d894a314ed555f0" providerId="LiveId" clId="{55083665-C2E9-4D3D-8A7D-1AFC057C2761}" dt="2023-11-10T06:54:51.705" v="4727"/>
          <ac:spMkLst>
            <pc:docMk/>
            <pc:sldMk cId="3370604305" sldId="626"/>
            <ac:spMk id="18" creationId="{637495BC-5678-4298-8859-5E6DD2432522}"/>
          </ac:spMkLst>
        </pc:spChg>
        <pc:spChg chg="mod">
          <ac:chgData name="razumovsky alexander" userId="8d894a314ed555f0" providerId="LiveId" clId="{55083665-C2E9-4D3D-8A7D-1AFC057C2761}" dt="2023-11-09T13:09:18.617" v="2855" actId="1036"/>
          <ac:spMkLst>
            <pc:docMk/>
            <pc:sldMk cId="3370604305" sldId="626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4:05:21.517" v="4204" actId="1036"/>
          <ac:spMkLst>
            <pc:docMk/>
            <pc:sldMk cId="3370604305" sldId="626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09:35.110" v="2866" actId="1036"/>
          <ac:spMkLst>
            <pc:docMk/>
            <pc:sldMk cId="3370604305" sldId="626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09:33.071" v="2864" actId="1036"/>
          <ac:spMkLst>
            <pc:docMk/>
            <pc:sldMk cId="3370604305" sldId="626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09:30.958" v="2862" actId="1036"/>
          <ac:spMkLst>
            <pc:docMk/>
            <pc:sldMk cId="3370604305" sldId="626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09:28.486" v="2860" actId="1036"/>
          <ac:spMkLst>
            <pc:docMk/>
            <pc:sldMk cId="3370604305" sldId="626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07:22.346" v="2807" actId="20577"/>
          <ac:spMkLst>
            <pc:docMk/>
            <pc:sldMk cId="3370604305" sldId="626"/>
            <ac:spMk id="27" creationId="{3F0DF3FA-FAA9-47F5-A012-3AB7182B1CB5}"/>
          </ac:spMkLst>
        </pc:spChg>
      </pc:sldChg>
      <pc:sldChg chg="add del">
        <pc:chgData name="razumovsky alexander" userId="8d894a314ed555f0" providerId="LiveId" clId="{55083665-C2E9-4D3D-8A7D-1AFC057C2761}" dt="2023-11-09T13:22:30.342" v="3206"/>
        <pc:sldMkLst>
          <pc:docMk/>
          <pc:sldMk cId="91227025" sldId="627"/>
        </pc:sldMkLst>
      </pc:sldChg>
      <pc:sldChg chg="delSp add del mod">
        <pc:chgData name="razumovsky alexander" userId="8d894a314ed555f0" providerId="LiveId" clId="{55083665-C2E9-4D3D-8A7D-1AFC057C2761}" dt="2023-11-09T13:12:15.301" v="2996" actId="47"/>
        <pc:sldMkLst>
          <pc:docMk/>
          <pc:sldMk cId="2741125521" sldId="627"/>
        </pc:sldMkLst>
        <pc:spChg chg="del">
          <ac:chgData name="razumovsky alexander" userId="8d894a314ed555f0" providerId="LiveId" clId="{55083665-C2E9-4D3D-8A7D-1AFC057C2761}" dt="2023-11-09T13:10:33.952" v="2878" actId="478"/>
          <ac:spMkLst>
            <pc:docMk/>
            <pc:sldMk cId="2741125521" sldId="627"/>
            <ac:spMk id="11" creationId="{BC76375D-360F-45FC-8E97-1D57702345B7}"/>
          </ac:spMkLst>
        </pc:spChg>
        <pc:spChg chg="del">
          <ac:chgData name="razumovsky alexander" userId="8d894a314ed555f0" providerId="LiveId" clId="{55083665-C2E9-4D3D-8A7D-1AFC057C2761}" dt="2023-11-09T13:10:33.952" v="2878" actId="478"/>
          <ac:spMkLst>
            <pc:docMk/>
            <pc:sldMk cId="2741125521" sldId="627"/>
            <ac:spMk id="13" creationId="{FA8C7707-9AAD-4B05-9154-CE553329EFEB}"/>
          </ac:spMkLst>
        </pc:spChg>
        <pc:spChg chg="del">
          <ac:chgData name="razumovsky alexander" userId="8d894a314ed555f0" providerId="LiveId" clId="{55083665-C2E9-4D3D-8A7D-1AFC057C2761}" dt="2023-11-09T13:10:33.952" v="2878" actId="478"/>
          <ac:spMkLst>
            <pc:docMk/>
            <pc:sldMk cId="2741125521" sldId="627"/>
            <ac:spMk id="14" creationId="{286026EE-FED9-4E1B-9889-F59B58BF04D9}"/>
          </ac:spMkLst>
        </pc:spChg>
        <pc:spChg chg="del">
          <ac:chgData name="razumovsky alexander" userId="8d894a314ed555f0" providerId="LiveId" clId="{55083665-C2E9-4D3D-8A7D-1AFC057C2761}" dt="2023-11-09T13:10:33.952" v="2878" actId="478"/>
          <ac:spMkLst>
            <pc:docMk/>
            <pc:sldMk cId="2741125521" sldId="627"/>
            <ac:spMk id="23" creationId="{402F82E7-6CE9-44C8-AFAB-92ED3D13729C}"/>
          </ac:spMkLst>
        </pc:spChg>
        <pc:graphicFrameChg chg="del">
          <ac:chgData name="razumovsky alexander" userId="8d894a314ed555f0" providerId="LiveId" clId="{55083665-C2E9-4D3D-8A7D-1AFC057C2761}" dt="2023-11-09T13:10:28.570" v="2877" actId="478"/>
          <ac:graphicFrameMkLst>
            <pc:docMk/>
            <pc:sldMk cId="2741125521" sldId="627"/>
            <ac:graphicFrameMk id="7" creationId="{D4489D30-D055-4C4F-97D7-102A3158286D}"/>
          </ac:graphicFrameMkLst>
        </pc:graphicFrameChg>
      </pc:sldChg>
      <pc:sldChg chg="addSp delSp modSp add del mod ord">
        <pc:chgData name="razumovsky alexander" userId="8d894a314ed555f0" providerId="LiveId" clId="{55083665-C2E9-4D3D-8A7D-1AFC057C2761}" dt="2023-11-10T06:55:01.718" v="4730"/>
        <pc:sldMkLst>
          <pc:docMk/>
          <pc:sldMk cId="3510260855" sldId="627"/>
        </pc:sldMkLst>
        <pc:spChg chg="del">
          <ac:chgData name="razumovsky alexander" userId="8d894a314ed555f0" providerId="LiveId" clId="{55083665-C2E9-4D3D-8A7D-1AFC057C2761}" dt="2023-11-10T06:55:01.241" v="4729" actId="478"/>
          <ac:spMkLst>
            <pc:docMk/>
            <pc:sldMk cId="3510260855" sldId="627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38:50.513" v="3669" actId="20577"/>
          <ac:spMkLst>
            <pc:docMk/>
            <pc:sldMk cId="3510260855" sldId="627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20:39.487" v="3178" actId="20577"/>
          <ac:spMkLst>
            <pc:docMk/>
            <pc:sldMk cId="3510260855" sldId="627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01.718" v="4730"/>
          <ac:spMkLst>
            <pc:docMk/>
            <pc:sldMk cId="3510260855" sldId="627"/>
            <ac:spMk id="16" creationId="{C925CBB8-AE96-49F4-8CC3-5121FAA92976}"/>
          </ac:spMkLst>
        </pc:spChg>
        <pc:spChg chg="mod">
          <ac:chgData name="razumovsky alexander" userId="8d894a314ed555f0" providerId="LiveId" clId="{55083665-C2E9-4D3D-8A7D-1AFC057C2761}" dt="2023-11-09T13:20:44.821" v="3183" actId="20577"/>
          <ac:spMkLst>
            <pc:docMk/>
            <pc:sldMk cId="3510260855" sldId="627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20:48.479" v="3188" actId="20577"/>
          <ac:spMkLst>
            <pc:docMk/>
            <pc:sldMk cId="3510260855" sldId="627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20:52.886" v="3191" actId="20577"/>
          <ac:spMkLst>
            <pc:docMk/>
            <pc:sldMk cId="3510260855" sldId="627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20:56.481" v="3194" actId="20577"/>
          <ac:spMkLst>
            <pc:docMk/>
            <pc:sldMk cId="3510260855" sldId="627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21:00.074" v="3197" actId="20577"/>
          <ac:spMkLst>
            <pc:docMk/>
            <pc:sldMk cId="3510260855" sldId="627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21:03.390" v="3200" actId="20577"/>
          <ac:spMkLst>
            <pc:docMk/>
            <pc:sldMk cId="3510260855" sldId="627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12:40.251" v="3017" actId="20577"/>
          <ac:spMkLst>
            <pc:docMk/>
            <pc:sldMk cId="3510260855" sldId="627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06.414" v="4732"/>
        <pc:sldMkLst>
          <pc:docMk/>
          <pc:sldMk cId="3126219403" sldId="628"/>
        </pc:sldMkLst>
        <pc:spChg chg="del">
          <ac:chgData name="razumovsky alexander" userId="8d894a314ed555f0" providerId="LiveId" clId="{55083665-C2E9-4D3D-8A7D-1AFC057C2761}" dt="2023-11-10T06:55:06.034" v="4731" actId="478"/>
          <ac:spMkLst>
            <pc:docMk/>
            <pc:sldMk cId="3126219403" sldId="628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38:47.873" v="3668" actId="20577"/>
          <ac:spMkLst>
            <pc:docMk/>
            <pc:sldMk cId="3126219403" sldId="628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26:04.585" v="3310" actId="1036"/>
          <ac:spMkLst>
            <pc:docMk/>
            <pc:sldMk cId="3126219403" sldId="628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06.414" v="4732"/>
          <ac:spMkLst>
            <pc:docMk/>
            <pc:sldMk cId="3126219403" sldId="628"/>
            <ac:spMk id="16" creationId="{B36B32D4-DF05-4060-866F-5CDA06290EBE}"/>
          </ac:spMkLst>
        </pc:spChg>
        <pc:spChg chg="mod">
          <ac:chgData name="razumovsky alexander" userId="8d894a314ed555f0" providerId="LiveId" clId="{55083665-C2E9-4D3D-8A7D-1AFC057C2761}" dt="2023-11-09T13:26:10.918" v="3316" actId="1036"/>
          <ac:spMkLst>
            <pc:docMk/>
            <pc:sldMk cId="3126219403" sldId="628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26:10.918" v="3316" actId="1036"/>
          <ac:spMkLst>
            <pc:docMk/>
            <pc:sldMk cId="3126219403" sldId="628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26:04.585" v="3310" actId="1036"/>
          <ac:spMkLst>
            <pc:docMk/>
            <pc:sldMk cId="3126219403" sldId="628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26:04.585" v="3310" actId="1036"/>
          <ac:spMkLst>
            <pc:docMk/>
            <pc:sldMk cId="3126219403" sldId="628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26:04.585" v="3310" actId="1036"/>
          <ac:spMkLst>
            <pc:docMk/>
            <pc:sldMk cId="3126219403" sldId="628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26:04.585" v="3310" actId="1036"/>
          <ac:spMkLst>
            <pc:docMk/>
            <pc:sldMk cId="3126219403" sldId="628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22:42.845" v="3217" actId="20577"/>
          <ac:spMkLst>
            <pc:docMk/>
            <pc:sldMk cId="3126219403" sldId="628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10.488" v="4734"/>
        <pc:sldMkLst>
          <pc:docMk/>
          <pc:sldMk cId="3800148377" sldId="629"/>
        </pc:sldMkLst>
        <pc:spChg chg="del">
          <ac:chgData name="razumovsky alexander" userId="8d894a314ed555f0" providerId="LiveId" clId="{55083665-C2E9-4D3D-8A7D-1AFC057C2761}" dt="2023-11-10T06:55:10.124" v="4733" actId="478"/>
          <ac:spMkLst>
            <pc:docMk/>
            <pc:sldMk cId="3800148377" sldId="629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38:41.012" v="3667" actId="20577"/>
          <ac:spMkLst>
            <pc:docMk/>
            <pc:sldMk cId="3800148377" sldId="629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29:05.258" v="3407" actId="1036"/>
          <ac:spMkLst>
            <pc:docMk/>
            <pc:sldMk cId="3800148377" sldId="629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10.488" v="4734"/>
          <ac:spMkLst>
            <pc:docMk/>
            <pc:sldMk cId="3800148377" sldId="629"/>
            <ac:spMk id="16" creationId="{453A3B45-96A8-48CC-8018-9C34DE201C23}"/>
          </ac:spMkLst>
        </pc:spChg>
        <pc:spChg chg="mod">
          <ac:chgData name="razumovsky alexander" userId="8d894a314ed555f0" providerId="LiveId" clId="{55083665-C2E9-4D3D-8A7D-1AFC057C2761}" dt="2023-11-09T13:29:10.048" v="3418" actId="1036"/>
          <ac:spMkLst>
            <pc:docMk/>
            <pc:sldMk cId="3800148377" sldId="629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29:16.808" v="3429" actId="1036"/>
          <ac:spMkLst>
            <pc:docMk/>
            <pc:sldMk cId="3800148377" sldId="629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28:57.502" v="3404" actId="1036"/>
          <ac:spMkLst>
            <pc:docMk/>
            <pc:sldMk cId="3800148377" sldId="629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28:57.502" v="3404" actId="1036"/>
          <ac:spMkLst>
            <pc:docMk/>
            <pc:sldMk cId="3800148377" sldId="629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28:57.502" v="3404" actId="1036"/>
          <ac:spMkLst>
            <pc:docMk/>
            <pc:sldMk cId="3800148377" sldId="629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28:57.502" v="3404" actId="1036"/>
          <ac:spMkLst>
            <pc:docMk/>
            <pc:sldMk cId="3800148377" sldId="629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27:16.726" v="3333" actId="20577"/>
          <ac:spMkLst>
            <pc:docMk/>
            <pc:sldMk cId="3800148377" sldId="629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19.201" v="4737"/>
        <pc:sldMkLst>
          <pc:docMk/>
          <pc:sldMk cId="2043767314" sldId="630"/>
        </pc:sldMkLst>
        <pc:spChg chg="del">
          <ac:chgData name="razumovsky alexander" userId="8d894a314ed555f0" providerId="LiveId" clId="{55083665-C2E9-4D3D-8A7D-1AFC057C2761}" dt="2023-11-10T06:55:18.882" v="4736" actId="478"/>
          <ac:spMkLst>
            <pc:docMk/>
            <pc:sldMk cId="2043767314" sldId="630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59:18.492" v="4115" actId="20577"/>
          <ac:spMkLst>
            <pc:docMk/>
            <pc:sldMk cId="2043767314" sldId="630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19.201" v="4737"/>
          <ac:spMkLst>
            <pc:docMk/>
            <pc:sldMk cId="2043767314" sldId="630"/>
            <ac:spMk id="16" creationId="{F43B23F7-5985-4514-9654-C822E5AD8569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59:44.991" v="4124" actId="1036"/>
          <ac:spMkLst>
            <pc:docMk/>
            <pc:sldMk cId="2043767314" sldId="630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59:40.137" v="4117" actId="1036"/>
          <ac:spMkLst>
            <pc:docMk/>
            <pc:sldMk cId="2043767314" sldId="630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32:27.144" v="3473" actId="20577"/>
          <ac:spMkLst>
            <pc:docMk/>
            <pc:sldMk cId="2043767314" sldId="630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23.042" v="4739"/>
        <pc:sldMkLst>
          <pc:docMk/>
          <pc:sldMk cId="356258798" sldId="631"/>
        </pc:sldMkLst>
        <pc:spChg chg="del">
          <ac:chgData name="razumovsky alexander" userId="8d894a314ed555f0" providerId="LiveId" clId="{55083665-C2E9-4D3D-8A7D-1AFC057C2761}" dt="2023-11-10T06:55:22.762" v="4738" actId="478"/>
          <ac:spMkLst>
            <pc:docMk/>
            <pc:sldMk cId="356258798" sldId="631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57:31.128" v="4097" actId="20577"/>
          <ac:spMkLst>
            <pc:docMk/>
            <pc:sldMk cId="356258798" sldId="631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58:11.130" v="4102" actId="1036"/>
          <ac:spMkLst>
            <pc:docMk/>
            <pc:sldMk cId="356258798" sldId="631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23.042" v="4739"/>
          <ac:spMkLst>
            <pc:docMk/>
            <pc:sldMk cId="356258798" sldId="631"/>
            <ac:spMk id="16" creationId="{6A50ACA3-4676-41AE-BDC9-7E544FE541DC}"/>
          </ac:spMkLst>
        </pc:spChg>
        <pc:spChg chg="mod">
          <ac:chgData name="razumovsky alexander" userId="8d894a314ed555f0" providerId="LiveId" clId="{55083665-C2E9-4D3D-8A7D-1AFC057C2761}" dt="2023-11-09T13:58:11.130" v="4102" actId="1036"/>
          <ac:spMkLst>
            <pc:docMk/>
            <pc:sldMk cId="356258798" sldId="631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58:14.890" v="4107" actId="1036"/>
          <ac:spMkLst>
            <pc:docMk/>
            <pc:sldMk cId="356258798" sldId="631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58:18.963" v="4109" actId="1036"/>
          <ac:spMkLst>
            <pc:docMk/>
            <pc:sldMk cId="356258798" sldId="631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58:18.963" v="4109" actId="1036"/>
          <ac:spMkLst>
            <pc:docMk/>
            <pc:sldMk cId="356258798" sldId="631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58:18.963" v="4109" actId="1036"/>
          <ac:spMkLst>
            <pc:docMk/>
            <pc:sldMk cId="356258798" sldId="631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58:18.963" v="4109" actId="1036"/>
          <ac:spMkLst>
            <pc:docMk/>
            <pc:sldMk cId="356258798" sldId="631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39:34.077" v="3683" actId="20577"/>
          <ac:spMkLst>
            <pc:docMk/>
            <pc:sldMk cId="356258798" sldId="631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26.446" v="4741"/>
        <pc:sldMkLst>
          <pc:docMk/>
          <pc:sldMk cId="1510539961" sldId="632"/>
        </pc:sldMkLst>
        <pc:spChg chg="del">
          <ac:chgData name="razumovsky alexander" userId="8d894a314ed555f0" providerId="LiveId" clId="{55083665-C2E9-4D3D-8A7D-1AFC057C2761}" dt="2023-11-10T06:55:26.024" v="4740" actId="478"/>
          <ac:spMkLst>
            <pc:docMk/>
            <pc:sldMk cId="1510539961" sldId="632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56:17.620" v="4051" actId="20577"/>
          <ac:spMkLst>
            <pc:docMk/>
            <pc:sldMk cId="1510539961" sldId="632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56:51.834" v="4085" actId="1036"/>
          <ac:spMkLst>
            <pc:docMk/>
            <pc:sldMk cId="1510539961" sldId="632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26.446" v="4741"/>
          <ac:spMkLst>
            <pc:docMk/>
            <pc:sldMk cId="1510539961" sldId="632"/>
            <ac:spMk id="16" creationId="{E4E8E810-875D-480A-AB84-F396B8CB46B9}"/>
          </ac:spMkLst>
        </pc:spChg>
        <pc:spChg chg="mod">
          <ac:chgData name="razumovsky alexander" userId="8d894a314ed555f0" providerId="LiveId" clId="{55083665-C2E9-4D3D-8A7D-1AFC057C2761}" dt="2023-11-09T13:56:54.549" v="4087" actId="1036"/>
          <ac:spMkLst>
            <pc:docMk/>
            <pc:sldMk cId="1510539961" sldId="632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56:57.812" v="4091" actId="1036"/>
          <ac:spMkLst>
            <pc:docMk/>
            <pc:sldMk cId="1510539961" sldId="632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56:44.273" v="4083" actId="1036"/>
          <ac:spMkLst>
            <pc:docMk/>
            <pc:sldMk cId="1510539961" sldId="632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56:44.273" v="4083" actId="1036"/>
          <ac:spMkLst>
            <pc:docMk/>
            <pc:sldMk cId="1510539961" sldId="632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56:44.273" v="4083" actId="1036"/>
          <ac:spMkLst>
            <pc:docMk/>
            <pc:sldMk cId="1510539961" sldId="632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56:44.273" v="4083" actId="1036"/>
          <ac:spMkLst>
            <pc:docMk/>
            <pc:sldMk cId="1510539961" sldId="632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42:57.455" v="3792" actId="20577"/>
          <ac:spMkLst>
            <pc:docMk/>
            <pc:sldMk cId="1510539961" sldId="632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37.326" v="4744"/>
        <pc:sldMkLst>
          <pc:docMk/>
          <pc:sldMk cId="3491112202" sldId="633"/>
        </pc:sldMkLst>
        <pc:spChg chg="del">
          <ac:chgData name="razumovsky alexander" userId="8d894a314ed555f0" providerId="LiveId" clId="{55083665-C2E9-4D3D-8A7D-1AFC057C2761}" dt="2023-11-10T06:55:37.036" v="4743" actId="478"/>
          <ac:spMkLst>
            <pc:docMk/>
            <pc:sldMk cId="3491112202" sldId="633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09T13:55:10.727" v="4044" actId="20577"/>
          <ac:spMkLst>
            <pc:docMk/>
            <pc:sldMk cId="3491112202" sldId="633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09T13:53:36.770" v="3923" actId="1036"/>
          <ac:spMkLst>
            <pc:docMk/>
            <pc:sldMk cId="3491112202" sldId="633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37.326" v="4744"/>
          <ac:spMkLst>
            <pc:docMk/>
            <pc:sldMk cId="3491112202" sldId="633"/>
            <ac:spMk id="16" creationId="{D7184E79-1395-480D-96E1-A3189D781A66}"/>
          </ac:spMkLst>
        </pc:spChg>
        <pc:spChg chg="mod">
          <ac:chgData name="razumovsky alexander" userId="8d894a314ed555f0" providerId="LiveId" clId="{55083665-C2E9-4D3D-8A7D-1AFC057C2761}" dt="2023-11-09T13:53:50.546" v="3960" actId="20577"/>
          <ac:spMkLst>
            <pc:docMk/>
            <pc:sldMk cId="3491112202" sldId="633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09T13:54:00.134" v="3989" actId="1036"/>
          <ac:spMkLst>
            <pc:docMk/>
            <pc:sldMk cId="3491112202" sldId="633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09T13:54:29.950" v="4031" actId="1036"/>
          <ac:spMkLst>
            <pc:docMk/>
            <pc:sldMk cId="3491112202" sldId="633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09T13:54:33.295" v="4032" actId="1036"/>
          <ac:spMkLst>
            <pc:docMk/>
            <pc:sldMk cId="3491112202" sldId="633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09T13:54:33.295" v="4032" actId="1036"/>
          <ac:spMkLst>
            <pc:docMk/>
            <pc:sldMk cId="3491112202" sldId="633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09T13:54:33.295" v="4032" actId="1036"/>
          <ac:spMkLst>
            <pc:docMk/>
            <pc:sldMk cId="3491112202" sldId="633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09T13:47:47.190" v="3873" actId="20577"/>
          <ac:spMkLst>
            <pc:docMk/>
            <pc:sldMk cId="3491112202" sldId="633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42.180" v="4746"/>
        <pc:sldMkLst>
          <pc:docMk/>
          <pc:sldMk cId="1452027561" sldId="634"/>
        </pc:sldMkLst>
        <pc:spChg chg="del">
          <ac:chgData name="razumovsky alexander" userId="8d894a314ed555f0" providerId="LiveId" clId="{55083665-C2E9-4D3D-8A7D-1AFC057C2761}" dt="2023-11-10T06:55:41.848" v="4745" actId="478"/>
          <ac:spMkLst>
            <pc:docMk/>
            <pc:sldMk cId="1452027561" sldId="634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10T06:37:55.143" v="4361" actId="20577"/>
          <ac:spMkLst>
            <pc:docMk/>
            <pc:sldMk cId="1452027561" sldId="634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10T06:39:23.278" v="4397" actId="1036"/>
          <ac:spMkLst>
            <pc:docMk/>
            <pc:sldMk cId="1452027561" sldId="634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42.180" v="4746"/>
          <ac:spMkLst>
            <pc:docMk/>
            <pc:sldMk cId="1452027561" sldId="634"/>
            <ac:spMk id="16" creationId="{799E314D-0C95-422D-BB4C-22D3A519469D}"/>
          </ac:spMkLst>
        </pc:spChg>
        <pc:spChg chg="mod">
          <ac:chgData name="razumovsky alexander" userId="8d894a314ed555f0" providerId="LiveId" clId="{55083665-C2E9-4D3D-8A7D-1AFC057C2761}" dt="2023-11-10T06:39:23.278" v="4397" actId="1036"/>
          <ac:spMkLst>
            <pc:docMk/>
            <pc:sldMk cId="1452027561" sldId="634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10T06:39:33.647" v="4400" actId="1036"/>
          <ac:spMkLst>
            <pc:docMk/>
            <pc:sldMk cId="1452027561" sldId="634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10T06:39:23.278" v="4397" actId="1036"/>
          <ac:spMkLst>
            <pc:docMk/>
            <pc:sldMk cId="1452027561" sldId="634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10T06:39:23.278" v="4397" actId="1036"/>
          <ac:spMkLst>
            <pc:docMk/>
            <pc:sldMk cId="1452027561" sldId="634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10T06:39:33.647" v="4400" actId="1036"/>
          <ac:spMkLst>
            <pc:docMk/>
            <pc:sldMk cId="1452027561" sldId="634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10T06:39:33.647" v="4400" actId="1036"/>
          <ac:spMkLst>
            <pc:docMk/>
            <pc:sldMk cId="1452027561" sldId="634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10T06:37:57.140" v="4362" actId="20577"/>
          <ac:spMkLst>
            <pc:docMk/>
            <pc:sldMk cId="1452027561" sldId="634"/>
            <ac:spMk id="27" creationId="{3F0DF3FA-FAA9-47F5-A012-3AB7182B1CB5}"/>
          </ac:spMkLst>
        </pc:spChg>
      </pc:sldChg>
      <pc:sldChg chg="modSp add del mod">
        <pc:chgData name="razumovsky alexander" userId="8d894a314ed555f0" providerId="LiveId" clId="{55083665-C2E9-4D3D-8A7D-1AFC057C2761}" dt="2023-11-10T06:33:21.692" v="4254" actId="47"/>
        <pc:sldMkLst>
          <pc:docMk/>
          <pc:sldMk cId="3062444187" sldId="635"/>
        </pc:sldMkLst>
        <pc:spChg chg="mod">
          <ac:chgData name="razumovsky alexander" userId="8d894a314ed555f0" providerId="LiveId" clId="{55083665-C2E9-4D3D-8A7D-1AFC057C2761}" dt="2023-11-10T06:33:11.948" v="4253" actId="20577"/>
          <ac:spMkLst>
            <pc:docMk/>
            <pc:sldMk cId="3062444187" sldId="635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10T06:33:09.766" v="4252" actId="20577"/>
          <ac:spMkLst>
            <pc:docMk/>
            <pc:sldMk cId="3062444187" sldId="635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46.778" v="4748"/>
        <pc:sldMkLst>
          <pc:docMk/>
          <pc:sldMk cId="3374867255" sldId="635"/>
        </pc:sldMkLst>
        <pc:spChg chg="del">
          <ac:chgData name="razumovsky alexander" userId="8d894a314ed555f0" providerId="LiveId" clId="{55083665-C2E9-4D3D-8A7D-1AFC057C2761}" dt="2023-11-10T06:55:46.499" v="4747" actId="478"/>
          <ac:spMkLst>
            <pc:docMk/>
            <pc:sldMk cId="3374867255" sldId="635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10T06:41:32.252" v="4465" actId="20577"/>
          <ac:spMkLst>
            <pc:docMk/>
            <pc:sldMk cId="3374867255" sldId="635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10T06:40:55.537" v="4455" actId="1036"/>
          <ac:spMkLst>
            <pc:docMk/>
            <pc:sldMk cId="3374867255" sldId="635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46.778" v="4748"/>
          <ac:spMkLst>
            <pc:docMk/>
            <pc:sldMk cId="3374867255" sldId="635"/>
            <ac:spMk id="16" creationId="{B7657032-993C-47AD-9832-880B937034AE}"/>
          </ac:spMkLst>
        </pc:spChg>
        <pc:spChg chg="mod">
          <ac:chgData name="razumovsky alexander" userId="8d894a314ed555f0" providerId="LiveId" clId="{55083665-C2E9-4D3D-8A7D-1AFC057C2761}" dt="2023-11-10T06:40:50.042" v="4454" actId="1036"/>
          <ac:spMkLst>
            <pc:docMk/>
            <pc:sldMk cId="3374867255" sldId="635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10T06:40:39.214" v="4452" actId="1036"/>
          <ac:spMkLst>
            <pc:docMk/>
            <pc:sldMk cId="3374867255" sldId="635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10T06:40:50.042" v="4454" actId="1036"/>
          <ac:spMkLst>
            <pc:docMk/>
            <pc:sldMk cId="3374867255" sldId="635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10T06:40:43.470" v="4453" actId="1036"/>
          <ac:spMkLst>
            <pc:docMk/>
            <pc:sldMk cId="3374867255" sldId="635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10T06:40:43.470" v="4453" actId="1036"/>
          <ac:spMkLst>
            <pc:docMk/>
            <pc:sldMk cId="3374867255" sldId="635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10T06:40:43.470" v="4453" actId="1036"/>
          <ac:spMkLst>
            <pc:docMk/>
            <pc:sldMk cId="3374867255" sldId="635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10T06:38:13.560" v="4370" actId="20577"/>
          <ac:spMkLst>
            <pc:docMk/>
            <pc:sldMk cId="3374867255" sldId="635"/>
            <ac:spMk id="27" creationId="{3F0DF3FA-FAA9-47F5-A012-3AB7182B1CB5}"/>
          </ac:spMkLst>
        </pc:spChg>
      </pc:sldChg>
      <pc:sldChg chg="add del">
        <pc:chgData name="razumovsky alexander" userId="8d894a314ed555f0" providerId="LiveId" clId="{55083665-C2E9-4D3D-8A7D-1AFC057C2761}" dt="2023-11-10T06:38:07.443" v="4363" actId="47"/>
        <pc:sldMkLst>
          <pc:docMk/>
          <pc:sldMk cId="4169184527" sldId="635"/>
        </pc:sldMkLst>
      </pc:sldChg>
      <pc:sldChg chg="addSp delSp modSp add mod">
        <pc:chgData name="razumovsky alexander" userId="8d894a314ed555f0" providerId="LiveId" clId="{55083665-C2E9-4D3D-8A7D-1AFC057C2761}" dt="2023-11-10T07:18:24.755" v="4788" actId="27918"/>
        <pc:sldMkLst>
          <pc:docMk/>
          <pc:sldMk cId="923790650" sldId="636"/>
        </pc:sldMkLst>
        <pc:spChg chg="del">
          <ac:chgData name="razumovsky alexander" userId="8d894a314ed555f0" providerId="LiveId" clId="{55083665-C2E9-4D3D-8A7D-1AFC057C2761}" dt="2023-11-10T06:55:51.026" v="4749" actId="478"/>
          <ac:spMkLst>
            <pc:docMk/>
            <pc:sldMk cId="923790650" sldId="636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10T06:43:24.410" v="4490" actId="20577"/>
          <ac:spMkLst>
            <pc:docMk/>
            <pc:sldMk cId="923790650" sldId="636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10T06:44:23.044" v="4522" actId="20577"/>
          <ac:spMkLst>
            <pc:docMk/>
            <pc:sldMk cId="923790650" sldId="636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51.366" v="4750"/>
          <ac:spMkLst>
            <pc:docMk/>
            <pc:sldMk cId="923790650" sldId="636"/>
            <ac:spMk id="16" creationId="{F15C2644-43F4-4370-A955-E8AD6D45870A}"/>
          </ac:spMkLst>
        </pc:spChg>
        <pc:spChg chg="mod">
          <ac:chgData name="razumovsky alexander" userId="8d894a314ed555f0" providerId="LiveId" clId="{55083665-C2E9-4D3D-8A7D-1AFC057C2761}" dt="2023-11-10T06:44:29.094" v="4525" actId="20577"/>
          <ac:spMkLst>
            <pc:docMk/>
            <pc:sldMk cId="923790650" sldId="636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10T06:44:32.867" v="4528" actId="20577"/>
          <ac:spMkLst>
            <pc:docMk/>
            <pc:sldMk cId="923790650" sldId="636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10T06:44:37.264" v="4531" actId="20577"/>
          <ac:spMkLst>
            <pc:docMk/>
            <pc:sldMk cId="923790650" sldId="636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10T06:44:41.316" v="4534" actId="20577"/>
          <ac:spMkLst>
            <pc:docMk/>
            <pc:sldMk cId="923790650" sldId="636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10T06:44:45.268" v="4537" actId="20577"/>
          <ac:spMkLst>
            <pc:docMk/>
            <pc:sldMk cId="923790650" sldId="636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10T06:44:48.956" v="4540" actId="20577"/>
          <ac:spMkLst>
            <pc:docMk/>
            <pc:sldMk cId="923790650" sldId="636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10T06:41:42.809" v="4473" actId="20577"/>
          <ac:spMkLst>
            <pc:docMk/>
            <pc:sldMk cId="923790650" sldId="636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6:55:54.970" v="4752"/>
        <pc:sldMkLst>
          <pc:docMk/>
          <pc:sldMk cId="2299842914" sldId="637"/>
        </pc:sldMkLst>
        <pc:spChg chg="del">
          <ac:chgData name="razumovsky alexander" userId="8d894a314ed555f0" providerId="LiveId" clId="{55083665-C2E9-4D3D-8A7D-1AFC057C2761}" dt="2023-11-10T06:55:54.686" v="4751" actId="478"/>
          <ac:spMkLst>
            <pc:docMk/>
            <pc:sldMk cId="2299842914" sldId="637"/>
            <ac:spMk id="12" creationId="{0DA2AFF4-D6C8-44E3-8DF1-1FDC9E30625F}"/>
          </ac:spMkLst>
        </pc:spChg>
        <pc:spChg chg="mod">
          <ac:chgData name="razumovsky alexander" userId="8d894a314ed555f0" providerId="LiveId" clId="{55083665-C2E9-4D3D-8A7D-1AFC057C2761}" dt="2023-11-10T06:45:10.646" v="4548" actId="20577"/>
          <ac:spMkLst>
            <pc:docMk/>
            <pc:sldMk cId="2299842914" sldId="637"/>
            <ac:spMk id="13" creationId="{081F506E-47DA-4D69-9A10-160E39B71A86}"/>
          </ac:spMkLst>
        </pc:spChg>
        <pc:spChg chg="mod">
          <ac:chgData name="razumovsky alexander" userId="8d894a314ed555f0" providerId="LiveId" clId="{55083665-C2E9-4D3D-8A7D-1AFC057C2761}" dt="2023-11-10T06:47:56.912" v="4583" actId="1036"/>
          <ac:spMkLst>
            <pc:docMk/>
            <pc:sldMk cId="2299842914" sldId="637"/>
            <ac:spMk id="14" creationId="{C1A746F4-4F92-4AE5-9BAC-B5D21BC07140}"/>
          </ac:spMkLst>
        </pc:spChg>
        <pc:spChg chg="add mod">
          <ac:chgData name="razumovsky alexander" userId="8d894a314ed555f0" providerId="LiveId" clId="{55083665-C2E9-4D3D-8A7D-1AFC057C2761}" dt="2023-11-10T06:55:54.970" v="4752"/>
          <ac:spMkLst>
            <pc:docMk/>
            <pc:sldMk cId="2299842914" sldId="637"/>
            <ac:spMk id="16" creationId="{B0F9D963-3F58-42DD-84FB-741B8EF9E0B7}"/>
          </ac:spMkLst>
        </pc:spChg>
        <pc:spChg chg="mod">
          <ac:chgData name="razumovsky alexander" userId="8d894a314ed555f0" providerId="LiveId" clId="{55083665-C2E9-4D3D-8A7D-1AFC057C2761}" dt="2023-11-10T06:47:56.912" v="4583" actId="1036"/>
          <ac:spMkLst>
            <pc:docMk/>
            <pc:sldMk cId="2299842914" sldId="637"/>
            <ac:spMk id="20" creationId="{9E6E7CEE-AEAB-4000-8220-600BCF2D4D1D}"/>
          </ac:spMkLst>
        </pc:spChg>
        <pc:spChg chg="mod">
          <ac:chgData name="razumovsky alexander" userId="8d894a314ed555f0" providerId="LiveId" clId="{55083665-C2E9-4D3D-8A7D-1AFC057C2761}" dt="2023-11-10T06:48:05.140" v="4586" actId="1036"/>
          <ac:spMkLst>
            <pc:docMk/>
            <pc:sldMk cId="2299842914" sldId="637"/>
            <ac:spMk id="21" creationId="{736F9FBD-77C6-412E-B063-8D799DC61544}"/>
          </ac:spMkLst>
        </pc:spChg>
        <pc:spChg chg="mod">
          <ac:chgData name="razumovsky alexander" userId="8d894a314ed555f0" providerId="LiveId" clId="{55083665-C2E9-4D3D-8A7D-1AFC057C2761}" dt="2023-11-10T06:47:56.912" v="4583" actId="1036"/>
          <ac:spMkLst>
            <pc:docMk/>
            <pc:sldMk cId="2299842914" sldId="637"/>
            <ac:spMk id="22" creationId="{85BD8F8B-5E87-40BF-BAAB-170FE06556CD}"/>
          </ac:spMkLst>
        </pc:spChg>
        <pc:spChg chg="mod">
          <ac:chgData name="razumovsky alexander" userId="8d894a314ed555f0" providerId="LiveId" clId="{55083665-C2E9-4D3D-8A7D-1AFC057C2761}" dt="2023-11-10T06:47:56.912" v="4583" actId="1036"/>
          <ac:spMkLst>
            <pc:docMk/>
            <pc:sldMk cId="2299842914" sldId="637"/>
            <ac:spMk id="23" creationId="{F24987E9-F2DC-4283-A08C-3FF5B6218E27}"/>
          </ac:spMkLst>
        </pc:spChg>
        <pc:spChg chg="mod">
          <ac:chgData name="razumovsky alexander" userId="8d894a314ed555f0" providerId="LiveId" clId="{55083665-C2E9-4D3D-8A7D-1AFC057C2761}" dt="2023-11-10T06:47:56.912" v="4583" actId="1036"/>
          <ac:spMkLst>
            <pc:docMk/>
            <pc:sldMk cId="2299842914" sldId="637"/>
            <ac:spMk id="24" creationId="{D6C57F10-9714-4DAC-BA36-00571BEC0CBD}"/>
          </ac:spMkLst>
        </pc:spChg>
        <pc:spChg chg="mod">
          <ac:chgData name="razumovsky alexander" userId="8d894a314ed555f0" providerId="LiveId" clId="{55083665-C2E9-4D3D-8A7D-1AFC057C2761}" dt="2023-11-10T06:48:05.140" v="4586" actId="1036"/>
          <ac:spMkLst>
            <pc:docMk/>
            <pc:sldMk cId="2299842914" sldId="637"/>
            <ac:spMk id="25" creationId="{2F4D2289-6CCF-4BD7-AF70-F9A8D0CAD0BA}"/>
          </ac:spMkLst>
        </pc:spChg>
        <pc:spChg chg="mod">
          <ac:chgData name="razumovsky alexander" userId="8d894a314ed555f0" providerId="LiveId" clId="{55083665-C2E9-4D3D-8A7D-1AFC057C2761}" dt="2023-11-10T06:45:01.276" v="4545" actId="20577"/>
          <ac:spMkLst>
            <pc:docMk/>
            <pc:sldMk cId="2299842914" sldId="637"/>
            <ac:spMk id="27" creationId="{3F0DF3FA-FAA9-47F5-A012-3AB7182B1CB5}"/>
          </ac:spMkLst>
        </pc:spChg>
      </pc:sldChg>
      <pc:sldChg chg="addSp delSp modSp add mod">
        <pc:chgData name="razumovsky alexander" userId="8d894a314ed555f0" providerId="LiveId" clId="{55083665-C2E9-4D3D-8A7D-1AFC057C2761}" dt="2023-11-10T07:24:29.462" v="4999" actId="21"/>
        <pc:sldMkLst>
          <pc:docMk/>
          <pc:sldMk cId="4161066793" sldId="638"/>
        </pc:sldMkLst>
        <pc:spChg chg="add del">
          <ac:chgData name="razumovsky alexander" userId="8d894a314ed555f0" providerId="LiveId" clId="{55083665-C2E9-4D3D-8A7D-1AFC057C2761}" dt="2023-11-10T07:21:10.021" v="4847" actId="478"/>
          <ac:spMkLst>
            <pc:docMk/>
            <pc:sldMk cId="4161066793" sldId="638"/>
            <ac:spMk id="2" creationId="{2C995A7E-7E71-4769-8E0B-17DE1FC2EB07}"/>
          </ac:spMkLst>
        </pc:spChg>
        <pc:spChg chg="add del">
          <ac:chgData name="razumovsky alexander" userId="8d894a314ed555f0" providerId="LiveId" clId="{55083665-C2E9-4D3D-8A7D-1AFC057C2761}" dt="2023-11-10T07:24:29.462" v="4999" actId="21"/>
          <ac:spMkLst>
            <pc:docMk/>
            <pc:sldMk cId="4161066793" sldId="638"/>
            <ac:spMk id="3" creationId="{013885D1-7518-4356-A0D7-3DF302465B22}"/>
          </ac:spMkLst>
        </pc:spChg>
        <pc:spChg chg="mod">
          <ac:chgData name="razumovsky alexander" userId="8d894a314ed555f0" providerId="LiveId" clId="{55083665-C2E9-4D3D-8A7D-1AFC057C2761}" dt="2023-11-10T07:03:23.742" v="4760"/>
          <ac:spMkLst>
            <pc:docMk/>
            <pc:sldMk cId="4161066793" sldId="638"/>
            <ac:spMk id="12" creationId="{3F0DF3FA-FAA9-47F5-A012-3AB7182B1CB5}"/>
          </ac:spMkLst>
        </pc:spChg>
      </pc:sldChg>
      <pc:sldChg chg="delSp add del mod">
        <pc:chgData name="razumovsky alexander" userId="8d894a314ed555f0" providerId="LiveId" clId="{55083665-C2E9-4D3D-8A7D-1AFC057C2761}" dt="2023-11-10T07:22:20.576" v="4858" actId="47"/>
        <pc:sldMkLst>
          <pc:docMk/>
          <pc:sldMk cId="202744754" sldId="639"/>
        </pc:sldMkLst>
        <pc:graphicFrameChg chg="del">
          <ac:chgData name="razumovsky alexander" userId="8d894a314ed555f0" providerId="LiveId" clId="{55083665-C2E9-4D3D-8A7D-1AFC057C2761}" dt="2023-11-10T07:22:01.497" v="4855" actId="478"/>
          <ac:graphicFrameMkLst>
            <pc:docMk/>
            <pc:sldMk cId="202744754" sldId="639"/>
            <ac:graphicFrameMk id="7" creationId="{D4489D30-D055-4C4F-97D7-102A3158286D}"/>
          </ac:graphicFrameMkLst>
        </pc:graphicFrameChg>
      </pc:sldChg>
      <pc:sldChg chg="addSp delSp modSp add del mod">
        <pc:chgData name="razumovsky alexander" userId="8d894a314ed555f0" providerId="LiveId" clId="{55083665-C2E9-4D3D-8A7D-1AFC057C2761}" dt="2023-11-10T09:11:10.259" v="5365" actId="21"/>
        <pc:sldMkLst>
          <pc:docMk/>
          <pc:sldMk cId="4187175806" sldId="639"/>
        </pc:sldMkLst>
        <pc:spChg chg="add del mod">
          <ac:chgData name="razumovsky alexander" userId="8d894a314ed555f0" providerId="LiveId" clId="{55083665-C2E9-4D3D-8A7D-1AFC057C2761}" dt="2023-11-10T07:41:56.571" v="5262" actId="21"/>
          <ac:spMkLst>
            <pc:docMk/>
            <pc:sldMk cId="4187175806" sldId="639"/>
            <ac:spMk id="2" creationId="{E72BF233-7D4E-4BBC-B425-8EC259758726}"/>
          </ac:spMkLst>
        </pc:spChg>
        <pc:spChg chg="mod">
          <ac:chgData name="razumovsky alexander" userId="8d894a314ed555f0" providerId="LiveId" clId="{55083665-C2E9-4D3D-8A7D-1AFC057C2761}" dt="2023-11-10T08:31:59.344" v="5336" actId="20577"/>
          <ac:spMkLst>
            <pc:docMk/>
            <pc:sldMk cId="4187175806" sldId="639"/>
            <ac:spMk id="15" creationId="{1DB86B33-3D09-48F0-AFBA-2DB8CFE05FAB}"/>
          </ac:spMkLst>
        </pc:spChg>
        <pc:spChg chg="mod">
          <ac:chgData name="razumovsky alexander" userId="8d894a314ed555f0" providerId="LiveId" clId="{55083665-C2E9-4D3D-8A7D-1AFC057C2761}" dt="2023-11-10T07:36:39.765" v="5224" actId="1036"/>
          <ac:spMkLst>
            <pc:docMk/>
            <pc:sldMk cId="4187175806" sldId="639"/>
            <ac:spMk id="16" creationId="{9EB4948B-E65F-4DFE-9151-0D265BCE1E94}"/>
          </ac:spMkLst>
        </pc:spChg>
        <pc:spChg chg="mod">
          <ac:chgData name="razumovsky alexander" userId="8d894a314ed555f0" providerId="LiveId" clId="{55083665-C2E9-4D3D-8A7D-1AFC057C2761}" dt="2023-11-10T08:32:03.048" v="5337" actId="20577"/>
          <ac:spMkLst>
            <pc:docMk/>
            <pc:sldMk cId="4187175806" sldId="639"/>
            <ac:spMk id="17" creationId="{10043D8A-F12E-4986-BD2C-3B9FE1A318B5}"/>
          </ac:spMkLst>
        </pc:spChg>
        <pc:spChg chg="mod">
          <ac:chgData name="razumovsky alexander" userId="8d894a314ed555f0" providerId="LiveId" clId="{55083665-C2E9-4D3D-8A7D-1AFC057C2761}" dt="2023-11-10T08:32:10.293" v="5338" actId="20577"/>
          <ac:spMkLst>
            <pc:docMk/>
            <pc:sldMk cId="4187175806" sldId="639"/>
            <ac:spMk id="18" creationId="{8B3FEDC2-4734-4B4A-8B2A-2A2B36755AC2}"/>
          </ac:spMkLst>
        </pc:spChg>
        <pc:spChg chg="mod">
          <ac:chgData name="razumovsky alexander" userId="8d894a314ed555f0" providerId="LiveId" clId="{55083665-C2E9-4D3D-8A7D-1AFC057C2761}" dt="2023-11-10T08:32:14.171" v="5339" actId="20577"/>
          <ac:spMkLst>
            <pc:docMk/>
            <pc:sldMk cId="4187175806" sldId="639"/>
            <ac:spMk id="19" creationId="{66718495-F7D3-4B96-A001-8E3E18296860}"/>
          </ac:spMkLst>
        </pc:spChg>
        <pc:spChg chg="mod">
          <ac:chgData name="razumovsky alexander" userId="8d894a314ed555f0" providerId="LiveId" clId="{55083665-C2E9-4D3D-8A7D-1AFC057C2761}" dt="2023-11-10T07:36:39.765" v="5224" actId="1036"/>
          <ac:spMkLst>
            <pc:docMk/>
            <pc:sldMk cId="4187175806" sldId="639"/>
            <ac:spMk id="20" creationId="{F70CF8B7-9864-4D70-9BC6-743AAD657EDE}"/>
          </ac:spMkLst>
        </pc:spChg>
        <pc:spChg chg="mod">
          <ac:chgData name="razumovsky alexander" userId="8d894a314ed555f0" providerId="LiveId" clId="{55083665-C2E9-4D3D-8A7D-1AFC057C2761}" dt="2023-11-10T07:36:48.640" v="5225" actId="1036"/>
          <ac:spMkLst>
            <pc:docMk/>
            <pc:sldMk cId="4187175806" sldId="639"/>
            <ac:spMk id="21" creationId="{EFF92D41-16B4-4B43-82D4-E1D37D3EC197}"/>
          </ac:spMkLst>
        </pc:spChg>
        <pc:spChg chg="mod">
          <ac:chgData name="razumovsky alexander" userId="8d894a314ed555f0" providerId="LiveId" clId="{55083665-C2E9-4D3D-8A7D-1AFC057C2761}" dt="2023-11-10T07:33:22.066" v="5144"/>
          <ac:spMkLst>
            <pc:docMk/>
            <pc:sldMk cId="4187175806" sldId="639"/>
            <ac:spMk id="27" creationId="{3F0DF3FA-FAA9-47F5-A012-3AB7182B1CB5}"/>
          </ac:spMkLst>
        </pc:spChg>
        <pc:graphicFrameChg chg="add del mod">
          <ac:chgData name="razumovsky alexander" userId="8d894a314ed555f0" providerId="LiveId" clId="{55083665-C2E9-4D3D-8A7D-1AFC057C2761}" dt="2023-11-10T09:11:10.259" v="5365" actId="21"/>
          <ac:graphicFrameMkLst>
            <pc:docMk/>
            <pc:sldMk cId="4187175806" sldId="639"/>
            <ac:graphicFrameMk id="5" creationId="{F44D8C4F-26EE-4B34-923F-AF3290392741}"/>
          </ac:graphicFrameMkLst>
        </pc:graphicFrameChg>
      </pc:sldChg>
      <pc:sldChg chg="add del">
        <pc:chgData name="razumovsky alexander" userId="8d894a314ed555f0" providerId="LiveId" clId="{55083665-C2E9-4D3D-8A7D-1AFC057C2761}" dt="2023-11-10T08:28:51.410" v="5281" actId="47"/>
        <pc:sldMkLst>
          <pc:docMk/>
          <pc:sldMk cId="641251920" sldId="640"/>
        </pc:sldMkLst>
      </pc:sldChg>
      <pc:sldChg chg="add">
        <pc:chgData name="razumovsky alexander" userId="8d894a314ed555f0" providerId="LiveId" clId="{55083665-C2E9-4D3D-8A7D-1AFC057C2761}" dt="2023-11-21T13:05:03.040" v="5969"/>
        <pc:sldMkLst>
          <pc:docMk/>
          <pc:sldMk cId="1666724633" sldId="640"/>
        </pc:sldMkLst>
      </pc:sldChg>
      <pc:sldChg chg="new del">
        <pc:chgData name="razumovsky alexander" userId="8d894a314ed555f0" providerId="LiveId" clId="{55083665-C2E9-4D3D-8A7D-1AFC057C2761}" dt="2023-11-10T13:37:52.853" v="5843" actId="47"/>
        <pc:sldMkLst>
          <pc:docMk/>
          <pc:sldMk cId="2221671120" sldId="640"/>
        </pc:sldMkLst>
      </pc:sldChg>
      <pc:sldChg chg="add">
        <pc:chgData name="razumovsky alexander" userId="8d894a314ed555f0" providerId="LiveId" clId="{55083665-C2E9-4D3D-8A7D-1AFC057C2761}" dt="2023-11-21T13:05:03.040" v="5969"/>
        <pc:sldMkLst>
          <pc:docMk/>
          <pc:sldMk cId="2287680087" sldId="641"/>
        </pc:sldMkLst>
      </pc:sldChg>
      <pc:sldChg chg="add">
        <pc:chgData name="razumovsky alexander" userId="8d894a314ed555f0" providerId="LiveId" clId="{55083665-C2E9-4D3D-8A7D-1AFC057C2761}" dt="2024-01-23T08:51:49.644" v="6313"/>
        <pc:sldMkLst>
          <pc:docMk/>
          <pc:sldMk cId="365266443" sldId="642"/>
        </pc:sldMkLst>
      </pc:sldChg>
      <pc:sldChg chg="addSp modSp add mod">
        <pc:chgData name="razumovsky alexander" userId="8d894a314ed555f0" providerId="LiveId" clId="{55083665-C2E9-4D3D-8A7D-1AFC057C2761}" dt="2024-01-23T09:01:14.556" v="6339" actId="207"/>
        <pc:sldMkLst>
          <pc:docMk/>
          <pc:sldMk cId="2972738435" sldId="644"/>
        </pc:sldMkLst>
        <pc:spChg chg="add mod">
          <ac:chgData name="razumovsky alexander" userId="8d894a314ed555f0" providerId="LiveId" clId="{55083665-C2E9-4D3D-8A7D-1AFC057C2761}" dt="2024-01-23T09:01:14.556" v="6339" actId="207"/>
          <ac:spMkLst>
            <pc:docMk/>
            <pc:sldMk cId="2972738435" sldId="644"/>
            <ac:spMk id="2" creationId="{E904A297-10B2-47D2-A6C1-4DAD13E7D534}"/>
          </ac:spMkLst>
        </pc:spChg>
        <pc:spChg chg="mod">
          <ac:chgData name="razumovsky alexander" userId="8d894a314ed555f0" providerId="LiveId" clId="{55083665-C2E9-4D3D-8A7D-1AFC057C2761}" dt="2024-01-23T08:52:07.110" v="6316" actId="20577"/>
          <ac:spMkLst>
            <pc:docMk/>
            <pc:sldMk cId="2972738435" sldId="644"/>
            <ac:spMk id="27" creationId="{3F0DF3FA-FAA9-47F5-A012-3AB7182B1CB5}"/>
          </ac:spMkLst>
        </pc:spChg>
        <pc:spChg chg="add mod">
          <ac:chgData name="razumovsky alexander" userId="8d894a314ed555f0" providerId="LiveId" clId="{55083665-C2E9-4D3D-8A7D-1AFC057C2761}" dt="2024-01-23T08:52:22.902" v="6337" actId="20577"/>
          <ac:spMkLst>
            <pc:docMk/>
            <pc:sldMk cId="2972738435" sldId="644"/>
            <ac:spMk id="43" creationId="{57C59F94-E212-4385-80EE-3C8555BF7217}"/>
          </ac:spMkLst>
        </pc:spChg>
      </pc:sldChg>
    </pc:docChg>
  </pc:docChgLst>
  <pc:docChgLst>
    <pc:chgData name="razumovsky alexander" userId="8d894a314ed555f0" providerId="LiveId" clId="{453C6E1D-E2A1-41F9-B5BD-46B64CF4FDF0}"/>
    <pc:docChg chg="undo redo custSel addSld delSld modSld sldOrd">
      <pc:chgData name="razumovsky alexander" userId="8d894a314ed555f0" providerId="LiveId" clId="{453C6E1D-E2A1-41F9-B5BD-46B64CF4FDF0}" dt="2024-02-26T16:25:26.412" v="18085" actId="20577"/>
      <pc:docMkLst>
        <pc:docMk/>
      </pc:docMkLst>
      <pc:sldChg chg="addSp delSp modSp add mod modClrScheme chgLayout modNotesTx">
        <pc:chgData name="razumovsky alexander" userId="8d894a314ed555f0" providerId="LiveId" clId="{453C6E1D-E2A1-41F9-B5BD-46B64CF4FDF0}" dt="2024-01-25T10:11:12.312" v="774" actId="20577"/>
        <pc:sldMkLst>
          <pc:docMk/>
          <pc:sldMk cId="1485695730" sldId="256"/>
        </pc:sldMkLst>
        <pc:spChg chg="del">
          <ac:chgData name="razumovsky alexander" userId="8d894a314ed555f0" providerId="LiveId" clId="{453C6E1D-E2A1-41F9-B5BD-46B64CF4FDF0}" dt="2024-01-25T08:45:56.821" v="121" actId="478"/>
          <ac:spMkLst>
            <pc:docMk/>
            <pc:sldMk cId="1485695730" sldId="256"/>
            <ac:spMk id="2" creationId="{15879808-0998-44FF-B33A-94CF40A617FB}"/>
          </ac:spMkLst>
        </pc:spChg>
        <pc:spChg chg="del">
          <ac:chgData name="razumovsky alexander" userId="8d894a314ed555f0" providerId="LiveId" clId="{453C6E1D-E2A1-41F9-B5BD-46B64CF4FDF0}" dt="2024-01-25T08:45:56.821" v="121" actId="478"/>
          <ac:spMkLst>
            <pc:docMk/>
            <pc:sldMk cId="1485695730" sldId="256"/>
            <ac:spMk id="3" creationId="{92474AE6-FE46-4753-B16F-C946CFDEE5AA}"/>
          </ac:spMkLst>
        </pc:spChg>
        <pc:spChg chg="add mod">
          <ac:chgData name="razumovsky alexander" userId="8d894a314ed555f0" providerId="LiveId" clId="{453C6E1D-E2A1-41F9-B5BD-46B64CF4FDF0}" dt="2024-01-25T10:11:12.312" v="774" actId="20577"/>
          <ac:spMkLst>
            <pc:docMk/>
            <pc:sldMk cId="1485695730" sldId="256"/>
            <ac:spMk id="7" creationId="{3E8288B5-FE49-48FF-9AC9-E56FD94FDF65}"/>
          </ac:spMkLst>
        </pc:spChg>
        <pc:spChg chg="add del mod">
          <ac:chgData name="razumovsky alexander" userId="8d894a314ed555f0" providerId="LiveId" clId="{453C6E1D-E2A1-41F9-B5BD-46B64CF4FDF0}" dt="2024-01-25T09:50:32.033" v="480" actId="478"/>
          <ac:spMkLst>
            <pc:docMk/>
            <pc:sldMk cId="1485695730" sldId="256"/>
            <ac:spMk id="8" creationId="{7616D276-2593-4BE2-BB65-C1CD5F8F77B5}"/>
          </ac:spMkLst>
        </pc:spChg>
        <pc:spChg chg="add del mod">
          <ac:chgData name="razumovsky alexander" userId="8d894a314ed555f0" providerId="LiveId" clId="{453C6E1D-E2A1-41F9-B5BD-46B64CF4FDF0}" dt="2024-01-25T09:33:01.525" v="240"/>
          <ac:spMkLst>
            <pc:docMk/>
            <pc:sldMk cId="1485695730" sldId="256"/>
            <ac:spMk id="10" creationId="{32976A91-4CAD-467D-88D2-5950F2B4E93B}"/>
          </ac:spMkLst>
        </pc:spChg>
        <pc:spChg chg="add mod">
          <ac:chgData name="razumovsky alexander" userId="8d894a314ed555f0" providerId="LiveId" clId="{453C6E1D-E2A1-41F9-B5BD-46B64CF4FDF0}" dt="2024-01-25T09:48:41.191" v="472" actId="14100"/>
          <ac:spMkLst>
            <pc:docMk/>
            <pc:sldMk cId="1485695730" sldId="256"/>
            <ac:spMk id="11" creationId="{080FC32C-4856-466C-9AB0-85A912369C9B}"/>
          </ac:spMkLst>
        </pc:spChg>
        <pc:spChg chg="add mod">
          <ac:chgData name="razumovsky alexander" userId="8d894a314ed555f0" providerId="LiveId" clId="{453C6E1D-E2A1-41F9-B5BD-46B64CF4FDF0}" dt="2024-01-25T10:05:04.151" v="707" actId="404"/>
          <ac:spMkLst>
            <pc:docMk/>
            <pc:sldMk cId="1485695730" sldId="256"/>
            <ac:spMk id="14" creationId="{AFA0C9B5-0909-442A-BB27-A10B5D050FFF}"/>
          </ac:spMkLst>
        </pc:spChg>
        <pc:spChg chg="add del mod">
          <ac:chgData name="razumovsky alexander" userId="8d894a314ed555f0" providerId="LiveId" clId="{453C6E1D-E2A1-41F9-B5BD-46B64CF4FDF0}" dt="2024-01-25T10:10:54.173" v="740"/>
          <ac:spMkLst>
            <pc:docMk/>
            <pc:sldMk cId="1485695730" sldId="256"/>
            <ac:spMk id="20" creationId="{695F9FFD-88C9-4070-A2B1-26C61BF44BC7}"/>
          </ac:spMkLst>
        </pc:spChg>
        <pc:picChg chg="add del mod">
          <ac:chgData name="razumovsky alexander" userId="8d894a314ed555f0" providerId="LiveId" clId="{453C6E1D-E2A1-41F9-B5BD-46B64CF4FDF0}" dt="2024-01-25T08:50:13.812" v="129" actId="478"/>
          <ac:picMkLst>
            <pc:docMk/>
            <pc:sldMk cId="1485695730" sldId="256"/>
            <ac:picMk id="4" creationId="{CE84E466-6508-48D0-AD6D-50632AAFABD0}"/>
          </ac:picMkLst>
        </pc:picChg>
        <pc:picChg chg="add del mod">
          <ac:chgData name="razumovsky alexander" userId="8d894a314ed555f0" providerId="LiveId" clId="{453C6E1D-E2A1-41F9-B5BD-46B64CF4FDF0}" dt="2024-01-25T09:50:21.853" v="478" actId="478"/>
          <ac:picMkLst>
            <pc:docMk/>
            <pc:sldMk cId="1485695730" sldId="256"/>
            <ac:picMk id="13" creationId="{9EA07512-3C86-4329-A5F9-D9AE6B3F7087}"/>
          </ac:picMkLst>
        </pc:picChg>
        <pc:picChg chg="add del mod">
          <ac:chgData name="razumovsky alexander" userId="8d894a314ed555f0" providerId="LiveId" clId="{453C6E1D-E2A1-41F9-B5BD-46B64CF4FDF0}" dt="2024-01-25T10:04:42.103" v="698" actId="478"/>
          <ac:picMkLst>
            <pc:docMk/>
            <pc:sldMk cId="1485695730" sldId="256"/>
            <ac:picMk id="17" creationId="{18BFC900-3CA0-49C0-B699-FAB847CB3B14}"/>
          </ac:picMkLst>
        </pc:picChg>
        <pc:picChg chg="add mod">
          <ac:chgData name="razumovsky alexander" userId="8d894a314ed555f0" providerId="LiveId" clId="{453C6E1D-E2A1-41F9-B5BD-46B64CF4FDF0}" dt="2024-01-25T10:04:46.450" v="701" actId="962"/>
          <ac:picMkLst>
            <pc:docMk/>
            <pc:sldMk cId="1485695730" sldId="256"/>
            <ac:picMk id="18" creationId="{A4A3431D-2A5A-47D7-BFA3-84F1981F6868}"/>
          </ac:picMkLst>
        </pc:picChg>
        <pc:picChg chg="add del mod">
          <ac:chgData name="razumovsky alexander" userId="8d894a314ed555f0" providerId="LiveId" clId="{453C6E1D-E2A1-41F9-B5BD-46B64CF4FDF0}" dt="2024-01-25T09:50:03.182" v="473" actId="478"/>
          <ac:picMkLst>
            <pc:docMk/>
            <pc:sldMk cId="1485695730" sldId="256"/>
            <ac:picMk id="13314" creationId="{33214453-EC0C-40C7-8F80-4D0C159F58FF}"/>
          </ac:picMkLst>
        </pc:picChg>
        <pc:picChg chg="add del mod">
          <ac:chgData name="razumovsky alexander" userId="8d894a314ed555f0" providerId="LiveId" clId="{453C6E1D-E2A1-41F9-B5BD-46B64CF4FDF0}" dt="2024-01-25T09:50:03.182" v="473" actId="478"/>
          <ac:picMkLst>
            <pc:docMk/>
            <pc:sldMk cId="1485695730" sldId="256"/>
            <ac:picMk id="13316" creationId="{66E0BF25-FE18-4582-83F2-6A1C966DC0E5}"/>
          </ac:picMkLst>
        </pc:picChg>
        <pc:picChg chg="add mod">
          <ac:chgData name="razumovsky alexander" userId="8d894a314ed555f0" providerId="LiveId" clId="{453C6E1D-E2A1-41F9-B5BD-46B64CF4FDF0}" dt="2024-01-25T09:50:28.848" v="479" actId="14100"/>
          <ac:picMkLst>
            <pc:docMk/>
            <pc:sldMk cId="1485695730" sldId="256"/>
            <ac:picMk id="13318" creationId="{A105A8BF-42D1-4C85-A7B9-49016688F240}"/>
          </ac:picMkLst>
        </pc:picChg>
        <pc:picChg chg="add del mod">
          <ac:chgData name="razumovsky alexander" userId="8d894a314ed555f0" providerId="LiveId" clId="{453C6E1D-E2A1-41F9-B5BD-46B64CF4FDF0}" dt="2024-01-25T10:01:22.437" v="690" actId="478"/>
          <ac:picMkLst>
            <pc:docMk/>
            <pc:sldMk cId="1485695730" sldId="256"/>
            <ac:picMk id="13320" creationId="{75691817-A633-4236-A555-72C13B91B1E5}"/>
          </ac:picMkLst>
        </pc:picChg>
        <pc:picChg chg="add del mod">
          <ac:chgData name="razumovsky alexander" userId="8d894a314ed555f0" providerId="LiveId" clId="{453C6E1D-E2A1-41F9-B5BD-46B64CF4FDF0}" dt="2024-01-25T10:04:28.645" v="695" actId="21"/>
          <ac:picMkLst>
            <pc:docMk/>
            <pc:sldMk cId="1485695730" sldId="256"/>
            <ac:picMk id="13322" creationId="{B9A07EA3-2577-4996-88D4-047AD428EEF2}"/>
          </ac:picMkLst>
        </pc:picChg>
      </pc:sldChg>
      <pc:sldChg chg="addSp delSp modSp add mod">
        <pc:chgData name="razumovsky alexander" userId="8d894a314ed555f0" providerId="LiveId" clId="{453C6E1D-E2A1-41F9-B5BD-46B64CF4FDF0}" dt="2024-02-07T07:48:55.348" v="18060" actId="20577"/>
        <pc:sldMkLst>
          <pc:docMk/>
          <pc:sldMk cId="157971697" sldId="365"/>
        </pc:sldMkLst>
        <pc:spChg chg="mod">
          <ac:chgData name="razumovsky alexander" userId="8d894a314ed555f0" providerId="LiveId" clId="{453C6E1D-E2A1-41F9-B5BD-46B64CF4FDF0}" dt="2024-02-07T07:48:55.348" v="18060" actId="20577"/>
          <ac:spMkLst>
            <pc:docMk/>
            <pc:sldMk cId="157971697" sldId="365"/>
            <ac:spMk id="11" creationId="{00000000-0000-0000-0000-000000000000}"/>
          </ac:spMkLst>
        </pc:spChg>
        <pc:spChg chg="add del mod">
          <ac:chgData name="razumovsky alexander" userId="8d894a314ed555f0" providerId="LiveId" clId="{453C6E1D-E2A1-41F9-B5BD-46B64CF4FDF0}" dt="2024-02-05T09:14:29.207" v="17862" actId="478"/>
          <ac:spMkLst>
            <pc:docMk/>
            <pc:sldMk cId="157971697" sldId="365"/>
            <ac:spMk id="13" creationId="{F3CCF13C-5F0F-43B9-A1FF-367DDF2C2E96}"/>
          </ac:spMkLst>
        </pc:spChg>
        <pc:spChg chg="add del mod">
          <ac:chgData name="razumovsky alexander" userId="8d894a314ed555f0" providerId="LiveId" clId="{453C6E1D-E2A1-41F9-B5BD-46B64CF4FDF0}" dt="2024-02-05T09:14:19.052" v="17857" actId="478"/>
          <ac:spMkLst>
            <pc:docMk/>
            <pc:sldMk cId="157971697" sldId="365"/>
            <ac:spMk id="14" creationId="{9522483D-B844-45BB-AE8E-9D4BD6C7DD3B}"/>
          </ac:spMkLst>
        </pc:spChg>
        <pc:spChg chg="add del mod">
          <ac:chgData name="razumovsky alexander" userId="8d894a314ed555f0" providerId="LiveId" clId="{453C6E1D-E2A1-41F9-B5BD-46B64CF4FDF0}" dt="2024-02-05T09:34:15.159" v="18041" actId="1076"/>
          <ac:spMkLst>
            <pc:docMk/>
            <pc:sldMk cId="157971697" sldId="365"/>
            <ac:spMk id="15" creationId="{65462F20-6A35-4431-9175-E0C6BAD2F083}"/>
          </ac:spMkLst>
        </pc:spChg>
        <pc:spChg chg="add del mod">
          <ac:chgData name="razumovsky alexander" userId="8d894a314ed555f0" providerId="LiveId" clId="{453C6E1D-E2A1-41F9-B5BD-46B64CF4FDF0}" dt="2024-02-05T09:32:43.970" v="17895"/>
          <ac:spMkLst>
            <pc:docMk/>
            <pc:sldMk cId="157971697" sldId="365"/>
            <ac:spMk id="20" creationId="{FF2C01B4-D0BA-438C-B3CD-09744DA91B69}"/>
          </ac:spMkLst>
        </pc:spChg>
        <pc:picChg chg="del mod">
          <ac:chgData name="razumovsky alexander" userId="8d894a314ed555f0" providerId="LiveId" clId="{453C6E1D-E2A1-41F9-B5BD-46B64CF4FDF0}" dt="2024-02-01T17:28:00.206" v="9490" actId="478"/>
          <ac:picMkLst>
            <pc:docMk/>
            <pc:sldMk cId="157971697" sldId="365"/>
            <ac:picMk id="4" creationId="{98E8E285-786C-47F7-81E1-1CBBCD5DD663}"/>
          </ac:picMkLst>
        </pc:picChg>
        <pc:picChg chg="add del mod">
          <ac:chgData name="razumovsky alexander" userId="8d894a314ed555f0" providerId="LiveId" clId="{453C6E1D-E2A1-41F9-B5BD-46B64CF4FDF0}" dt="2024-02-05T08:01:32.827" v="17844" actId="21"/>
          <ac:picMkLst>
            <pc:docMk/>
            <pc:sldMk cId="157971697" sldId="365"/>
            <ac:picMk id="4" creationId="{DCD194C6-6A4E-4B33-987E-E9175FC0E4D3}"/>
          </ac:picMkLst>
        </pc:picChg>
        <pc:picChg chg="add del mod">
          <ac:chgData name="razumovsky alexander" userId="8d894a314ed555f0" providerId="LiveId" clId="{453C6E1D-E2A1-41F9-B5BD-46B64CF4FDF0}" dt="2024-02-01T17:27:57.201" v="9487" actId="21"/>
          <ac:picMkLst>
            <pc:docMk/>
            <pc:sldMk cId="157971697" sldId="365"/>
            <ac:picMk id="5" creationId="{FFE9E63C-FBE6-45DE-85E6-336711E39437}"/>
          </ac:picMkLst>
        </pc:picChg>
        <pc:picChg chg="add del mod">
          <ac:chgData name="razumovsky alexander" userId="8d894a314ed555f0" providerId="LiveId" clId="{453C6E1D-E2A1-41F9-B5BD-46B64CF4FDF0}" dt="2024-02-05T09:14:29.207" v="17862" actId="478"/>
          <ac:picMkLst>
            <pc:docMk/>
            <pc:sldMk cId="157971697" sldId="365"/>
            <ac:picMk id="6" creationId="{9FFF1EC9-62D0-4104-8F47-FE316A336FF9}"/>
          </ac:picMkLst>
        </pc:picChg>
        <pc:picChg chg="add del mod">
          <ac:chgData name="razumovsky alexander" userId="8d894a314ed555f0" providerId="LiveId" clId="{453C6E1D-E2A1-41F9-B5BD-46B64CF4FDF0}" dt="2024-02-01T17:27:58.938" v="9489" actId="21"/>
          <ac:picMkLst>
            <pc:docMk/>
            <pc:sldMk cId="157971697" sldId="365"/>
            <ac:picMk id="8" creationId="{1521EB78-998C-4565-B816-6255AF5626DA}"/>
          </ac:picMkLst>
        </pc:picChg>
        <pc:picChg chg="add del mod">
          <ac:chgData name="razumovsky alexander" userId="8d894a314ed555f0" providerId="LiveId" clId="{453C6E1D-E2A1-41F9-B5BD-46B64CF4FDF0}" dt="2024-02-02T13:37:00.790" v="17514" actId="478"/>
          <ac:picMkLst>
            <pc:docMk/>
            <pc:sldMk cId="157971697" sldId="365"/>
            <ac:picMk id="9" creationId="{0E1E32B5-9A29-4765-A7F4-B325DC3C4FF0}"/>
          </ac:picMkLst>
        </pc:picChg>
        <pc:picChg chg="add del mod">
          <ac:chgData name="razumovsky alexander" userId="8d894a314ed555f0" providerId="LiveId" clId="{453C6E1D-E2A1-41F9-B5BD-46B64CF4FDF0}" dt="2024-02-05T09:14:29.207" v="17862" actId="478"/>
          <ac:picMkLst>
            <pc:docMk/>
            <pc:sldMk cId="157971697" sldId="365"/>
            <ac:picMk id="9" creationId="{C4044BBF-1DB8-463B-BAE6-D29F91FB4D17}"/>
          </ac:picMkLst>
        </pc:picChg>
        <pc:picChg chg="add del mod">
          <ac:chgData name="razumovsky alexander" userId="8d894a314ed555f0" providerId="LiveId" clId="{453C6E1D-E2A1-41F9-B5BD-46B64CF4FDF0}" dt="2024-02-05T08:01:33.914" v="17845" actId="478"/>
          <ac:picMkLst>
            <pc:docMk/>
            <pc:sldMk cId="157971697" sldId="365"/>
            <ac:picMk id="10" creationId="{DEEDC25A-5E00-40D0-8D35-F1BFBC03212B}"/>
          </ac:picMkLst>
        </pc:picChg>
        <pc:picChg chg="add del mod">
          <ac:chgData name="razumovsky alexander" userId="8d894a314ed555f0" providerId="LiveId" clId="{453C6E1D-E2A1-41F9-B5BD-46B64CF4FDF0}" dt="2024-02-05T09:14:30.589" v="17863" actId="478"/>
          <ac:picMkLst>
            <pc:docMk/>
            <pc:sldMk cId="157971697" sldId="365"/>
            <ac:picMk id="12" creationId="{A4B061D5-5626-4CE9-A13B-402659E1B32E}"/>
          </ac:picMkLst>
        </pc:picChg>
        <pc:picChg chg="add del mod">
          <ac:chgData name="razumovsky alexander" userId="8d894a314ed555f0" providerId="LiveId" clId="{453C6E1D-E2A1-41F9-B5BD-46B64CF4FDF0}" dt="2024-02-05T09:30:43.572" v="17889" actId="478"/>
          <ac:picMkLst>
            <pc:docMk/>
            <pc:sldMk cId="157971697" sldId="365"/>
            <ac:picMk id="16" creationId="{CEDCE955-48A5-4C82-8A30-21637EBAAD40}"/>
          </ac:picMkLst>
        </pc:picChg>
        <pc:picChg chg="add del mod">
          <ac:chgData name="razumovsky alexander" userId="8d894a314ed555f0" providerId="LiveId" clId="{453C6E1D-E2A1-41F9-B5BD-46B64CF4FDF0}" dt="2024-02-05T09:30:41.932" v="17888" actId="21"/>
          <ac:picMkLst>
            <pc:docMk/>
            <pc:sldMk cId="157971697" sldId="365"/>
            <ac:picMk id="18" creationId="{278B54D9-FCE8-42C2-9DFA-41605610B166}"/>
          </ac:picMkLst>
        </pc:picChg>
        <pc:picChg chg="add mod">
          <ac:chgData name="razumovsky alexander" userId="8d894a314ed555f0" providerId="LiveId" clId="{453C6E1D-E2A1-41F9-B5BD-46B64CF4FDF0}" dt="2024-02-05T09:30:43.887" v="17890"/>
          <ac:picMkLst>
            <pc:docMk/>
            <pc:sldMk cId="157971697" sldId="365"/>
            <ac:picMk id="19" creationId="{8F03EF6F-D047-4FD9-8968-E23DFCD38C68}"/>
          </ac:picMkLst>
        </pc:picChg>
        <pc:cxnChg chg="add mod">
          <ac:chgData name="razumovsky alexander" userId="8d894a314ed555f0" providerId="LiveId" clId="{453C6E1D-E2A1-41F9-B5BD-46B64CF4FDF0}" dt="2024-02-05T09:34:08.378" v="18040" actId="688"/>
          <ac:cxnSpMkLst>
            <pc:docMk/>
            <pc:sldMk cId="157971697" sldId="365"/>
            <ac:cxnSpMk id="21" creationId="{96CE30B3-071E-438F-9C37-1A32E7A06AB2}"/>
          </ac:cxnSpMkLst>
        </pc:cxnChg>
      </pc:sldChg>
      <pc:sldChg chg="modSp mod">
        <pc:chgData name="razumovsky alexander" userId="8d894a314ed555f0" providerId="LiveId" clId="{453C6E1D-E2A1-41F9-B5BD-46B64CF4FDF0}" dt="2024-02-26T16:25:26.412" v="18085" actId="20577"/>
        <pc:sldMkLst>
          <pc:docMk/>
          <pc:sldMk cId="204203213" sldId="420"/>
        </pc:sldMkLst>
        <pc:spChg chg="mod">
          <ac:chgData name="razumovsky alexander" userId="8d894a314ed555f0" providerId="LiveId" clId="{453C6E1D-E2A1-41F9-B5BD-46B64CF4FDF0}" dt="2024-01-25T07:48:51.420" v="96" actId="20577"/>
          <ac:spMkLst>
            <pc:docMk/>
            <pc:sldMk cId="204203213" sldId="420"/>
            <ac:spMk id="2" creationId="{62728B02-7265-2E29-64E8-4E5CE695671A}"/>
          </ac:spMkLst>
        </pc:spChg>
        <pc:spChg chg="mod">
          <ac:chgData name="razumovsky alexander" userId="8d894a314ed555f0" providerId="LiveId" clId="{453C6E1D-E2A1-41F9-B5BD-46B64CF4FDF0}" dt="2024-01-25T07:48:47.581" v="95" actId="20577"/>
          <ac:spMkLst>
            <pc:docMk/>
            <pc:sldMk cId="204203213" sldId="420"/>
            <ac:spMk id="3" creationId="{D59AAE24-3994-8AF0-731F-0488E544D6D2}"/>
          </ac:spMkLst>
        </pc:spChg>
        <pc:spChg chg="mod">
          <ac:chgData name="razumovsky alexander" userId="8d894a314ed555f0" providerId="LiveId" clId="{453C6E1D-E2A1-41F9-B5BD-46B64CF4FDF0}" dt="2024-02-26T16:25:26.412" v="18085" actId="20577"/>
          <ac:spMkLst>
            <pc:docMk/>
            <pc:sldMk cId="204203213" sldId="420"/>
            <ac:spMk id="4" creationId="{35FBD2A6-2549-456E-A208-3869E0613B52}"/>
          </ac:spMkLst>
        </pc:spChg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763552177" sldId="435"/>
        </pc:sldMkLst>
      </pc:sldChg>
      <pc:sldChg chg="delSp del mod">
        <pc:chgData name="razumovsky alexander" userId="8d894a314ed555f0" providerId="LiveId" clId="{453C6E1D-E2A1-41F9-B5BD-46B64CF4FDF0}" dt="2024-02-01T16:05:34.647" v="7972" actId="47"/>
        <pc:sldMkLst>
          <pc:docMk/>
          <pc:sldMk cId="440472855" sldId="444"/>
        </pc:sldMkLst>
        <pc:spChg chg="del">
          <ac:chgData name="razumovsky alexander" userId="8d894a314ed555f0" providerId="LiveId" clId="{453C6E1D-E2A1-41F9-B5BD-46B64CF4FDF0}" dt="2024-02-01T16:05:01.949" v="7970" actId="478"/>
          <ac:spMkLst>
            <pc:docMk/>
            <pc:sldMk cId="440472855" sldId="444"/>
            <ac:spMk id="9" creationId="{9BC668AB-E5F7-426D-6061-1764A71043C0}"/>
          </ac:spMkLst>
        </pc:spChg>
        <pc:picChg chg="del">
          <ac:chgData name="razumovsky alexander" userId="8d894a314ed555f0" providerId="LiveId" clId="{453C6E1D-E2A1-41F9-B5BD-46B64CF4FDF0}" dt="2024-02-01T16:04:58.637" v="7969" actId="478"/>
          <ac:picMkLst>
            <pc:docMk/>
            <pc:sldMk cId="440472855" sldId="444"/>
            <ac:picMk id="10" creationId="{F063739A-C2D5-9332-52FA-4928A9DD9F86}"/>
          </ac:picMkLst>
        </pc:picChg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86935409" sldId="44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07566945" sldId="44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262718120" sldId="45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219951660" sldId="45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732869856" sldId="452"/>
        </pc:sldMkLst>
      </pc:sldChg>
      <pc:sldChg chg="addSp delSp modSp mod ord">
        <pc:chgData name="razumovsky alexander" userId="8d894a314ed555f0" providerId="LiveId" clId="{453C6E1D-E2A1-41F9-B5BD-46B64CF4FDF0}" dt="2024-01-25T09:39:47.752" v="388" actId="20577"/>
        <pc:sldMkLst>
          <pc:docMk/>
          <pc:sldMk cId="3712591303" sldId="453"/>
        </pc:sldMkLst>
        <pc:spChg chg="mod">
          <ac:chgData name="razumovsky alexander" userId="8d894a314ed555f0" providerId="LiveId" clId="{453C6E1D-E2A1-41F9-B5BD-46B64CF4FDF0}" dt="2024-01-25T09:39:47.752" v="388" actId="20577"/>
          <ac:spMkLst>
            <pc:docMk/>
            <pc:sldMk cId="3712591303" sldId="453"/>
            <ac:spMk id="2" creationId="{3F0DF3FA-FAA9-47F5-A012-3AB7182B1CB5}"/>
          </ac:spMkLst>
        </pc:spChg>
        <pc:picChg chg="add del">
          <ac:chgData name="razumovsky alexander" userId="8d894a314ed555f0" providerId="LiveId" clId="{453C6E1D-E2A1-41F9-B5BD-46B64CF4FDF0}" dt="2024-01-25T08:45:07.068" v="116" actId="478"/>
          <ac:picMkLst>
            <pc:docMk/>
            <pc:sldMk cId="3712591303" sldId="453"/>
            <ac:picMk id="12290" creationId="{CBEBE835-A8E8-4CB7-9A86-1C14D56C8B77}"/>
          </ac:picMkLst>
        </pc:picChg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35889064" sldId="45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93855000" sldId="45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47247763" sldId="45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499861784" sldId="45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16570053" sldId="45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031446709" sldId="45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952538704" sldId="46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845450934" sldId="46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832374970" sldId="46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625780391" sldId="46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12139515" sldId="46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31240127" sldId="46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910445897" sldId="46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62226934" sldId="46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96286822" sldId="46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89485331" sldId="47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49158287" sldId="47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68018473" sldId="47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699334271" sldId="47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604738362" sldId="47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06943984" sldId="48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947532063" sldId="48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03819016" sldId="48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715377549" sldId="48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29931118" sldId="48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84417853" sldId="49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395243490" sldId="49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659951359" sldId="49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516944556" sldId="49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140828381" sldId="49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807071447" sldId="49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52497681" sldId="49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08242944" sldId="49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91241319" sldId="50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69577320" sldId="50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47512291" sldId="50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793357080" sldId="50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635726259" sldId="50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875685242" sldId="50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85645162" sldId="50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84128812" sldId="50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834751547" sldId="52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516145924" sldId="52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01500217" sldId="52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211566772" sldId="52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99073600" sldId="54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881053230" sldId="54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88766199" sldId="54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62681028" sldId="54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394207129" sldId="54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828332189" sldId="54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37307131" sldId="546"/>
        </pc:sldMkLst>
      </pc:sldChg>
      <pc:sldChg chg="add del ord">
        <pc:chgData name="razumovsky alexander" userId="8d894a314ed555f0" providerId="LiveId" clId="{453C6E1D-E2A1-41F9-B5BD-46B64CF4FDF0}" dt="2024-02-02T11:18:20.062" v="13992" actId="47"/>
        <pc:sldMkLst>
          <pc:docMk/>
          <pc:sldMk cId="167116578" sldId="54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767063510" sldId="54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43100525" sldId="55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586145217" sldId="55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745288994" sldId="55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327386325" sldId="55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69468888" sldId="55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695026204" sldId="55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314667604" sldId="55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72069134" sldId="56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959371751" sldId="56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73435034" sldId="56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61914558" sldId="56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323885372" sldId="56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986962746" sldId="56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5880116" sldId="57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621844537" sldId="57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086396558" sldId="57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840251498" sldId="58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51722834" sldId="58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492962711" sldId="58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770026401" sldId="58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73720649" sldId="58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2140495" sldId="58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559304174" sldId="58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431614282" sldId="59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852804133" sldId="59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44396042" sldId="59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938588749" sldId="59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734721493" sldId="59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370029449" sldId="59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70014809" sldId="59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5955462" sldId="59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775549270" sldId="59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497528904" sldId="60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50231855" sldId="60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11287162" sldId="60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93545222" sldId="60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694261223" sldId="60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278972202" sldId="61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822072685" sldId="61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866813597" sldId="61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975188670" sldId="61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887340902" sldId="61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721386636" sldId="61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97388779" sldId="62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031302401" sldId="62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001527646" sldId="62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616017140" sldId="62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799760208" sldId="62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5066468" sldId="62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370604305" sldId="62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510260855" sldId="62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126219403" sldId="62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800148377" sldId="62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043767314" sldId="63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56258798" sldId="63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510539961" sldId="63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491112202" sldId="633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452027561" sldId="634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374867255" sldId="635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923790650" sldId="636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99842914" sldId="637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61066793" sldId="638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4187175806" sldId="639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1666724633" sldId="640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287680087" sldId="641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365266443" sldId="642"/>
        </pc:sldMkLst>
      </pc:sldChg>
      <pc:sldChg chg="del">
        <pc:chgData name="razumovsky alexander" userId="8d894a314ed555f0" providerId="LiveId" clId="{453C6E1D-E2A1-41F9-B5BD-46B64CF4FDF0}" dt="2024-01-25T10:16:22.873" v="810" actId="47"/>
        <pc:sldMkLst>
          <pc:docMk/>
          <pc:sldMk cId="2972738435" sldId="644"/>
        </pc:sldMkLst>
      </pc:sldChg>
      <pc:sldChg chg="modSp add mod ord">
        <pc:chgData name="razumovsky alexander" userId="8d894a314ed555f0" providerId="LiveId" clId="{453C6E1D-E2A1-41F9-B5BD-46B64CF4FDF0}" dt="2024-02-01T10:54:08.024" v="2365" actId="20577"/>
        <pc:sldMkLst>
          <pc:docMk/>
          <pc:sldMk cId="1119897044" sldId="645"/>
        </pc:sldMkLst>
        <pc:spChg chg="mod">
          <ac:chgData name="razumovsky alexander" userId="8d894a314ed555f0" providerId="LiveId" clId="{453C6E1D-E2A1-41F9-B5BD-46B64CF4FDF0}" dt="2024-02-01T10:54:08.024" v="2365" actId="20577"/>
          <ac:spMkLst>
            <pc:docMk/>
            <pc:sldMk cId="1119897044" sldId="645"/>
            <ac:spMk id="2" creationId="{3F0DF3FA-FAA9-47F5-A012-3AB7182B1CB5}"/>
          </ac:spMkLst>
        </pc:spChg>
        <pc:spChg chg="mod">
          <ac:chgData name="razumovsky alexander" userId="8d894a314ed555f0" providerId="LiveId" clId="{453C6E1D-E2A1-41F9-B5BD-46B64CF4FDF0}" dt="2024-01-25T09:30:04.157" v="217" actId="20577"/>
          <ac:spMkLst>
            <pc:docMk/>
            <pc:sldMk cId="1119897044" sldId="645"/>
            <ac:spMk id="4" creationId="{AED7DD87-2168-4FA9-9D85-FEB5CCE2E45A}"/>
          </ac:spMkLst>
        </pc:spChg>
      </pc:sldChg>
      <pc:sldChg chg="delSp modSp add del mod">
        <pc:chgData name="razumovsky alexander" userId="8d894a314ed555f0" providerId="LiveId" clId="{453C6E1D-E2A1-41F9-B5BD-46B64CF4FDF0}" dt="2024-01-25T08:46:11.883" v="125" actId="47"/>
        <pc:sldMkLst>
          <pc:docMk/>
          <pc:sldMk cId="1326853577" sldId="645"/>
        </pc:sldMkLst>
        <pc:spChg chg="del">
          <ac:chgData name="razumovsky alexander" userId="8d894a314ed555f0" providerId="LiveId" clId="{453C6E1D-E2A1-41F9-B5BD-46B64CF4FDF0}" dt="2024-01-25T08:45:11.212" v="117" actId="478"/>
          <ac:spMkLst>
            <pc:docMk/>
            <pc:sldMk cId="1326853577" sldId="645"/>
            <ac:spMk id="2" creationId="{3F0DF3FA-FAA9-47F5-A012-3AB7182B1CB5}"/>
          </ac:spMkLst>
        </pc:spChg>
        <pc:spChg chg="del">
          <ac:chgData name="razumovsky alexander" userId="8d894a314ed555f0" providerId="LiveId" clId="{453C6E1D-E2A1-41F9-B5BD-46B64CF4FDF0}" dt="2024-01-25T08:45:11.212" v="117" actId="478"/>
          <ac:spMkLst>
            <pc:docMk/>
            <pc:sldMk cId="1326853577" sldId="645"/>
            <ac:spMk id="4" creationId="{AED7DD87-2168-4FA9-9D85-FEB5CCE2E45A}"/>
          </ac:spMkLst>
        </pc:spChg>
        <pc:picChg chg="del mod">
          <ac:chgData name="razumovsky alexander" userId="8d894a314ed555f0" providerId="LiveId" clId="{453C6E1D-E2A1-41F9-B5BD-46B64CF4FDF0}" dt="2024-01-25T08:46:09.478" v="123" actId="21"/>
          <ac:picMkLst>
            <pc:docMk/>
            <pc:sldMk cId="1326853577" sldId="645"/>
            <ac:picMk id="12290" creationId="{CBEBE835-A8E8-4CB7-9A86-1C14D56C8B77}"/>
          </ac:picMkLst>
        </pc:picChg>
      </pc:sldChg>
      <pc:sldChg chg="modSp add mod">
        <pc:chgData name="razumovsky alexander" userId="8d894a314ed555f0" providerId="LiveId" clId="{453C6E1D-E2A1-41F9-B5BD-46B64CF4FDF0}" dt="2024-01-25T10:42:59.024" v="1084" actId="1366"/>
        <pc:sldMkLst>
          <pc:docMk/>
          <pc:sldMk cId="2545754916" sldId="646"/>
        </pc:sldMkLst>
        <pc:spChg chg="mod">
          <ac:chgData name="razumovsky alexander" userId="8d894a314ed555f0" providerId="LiveId" clId="{453C6E1D-E2A1-41F9-B5BD-46B64CF4FDF0}" dt="2024-01-25T10:11:44.900" v="779" actId="20577"/>
          <ac:spMkLst>
            <pc:docMk/>
            <pc:sldMk cId="2545754916" sldId="646"/>
            <ac:spMk id="11" creationId="{080FC32C-4856-466C-9AB0-85A912369C9B}"/>
          </ac:spMkLst>
        </pc:spChg>
        <pc:picChg chg="mod">
          <ac:chgData name="razumovsky alexander" userId="8d894a314ed555f0" providerId="LiveId" clId="{453C6E1D-E2A1-41F9-B5BD-46B64CF4FDF0}" dt="2024-01-25T10:42:59.024" v="1084" actId="1366"/>
          <ac:picMkLst>
            <pc:docMk/>
            <pc:sldMk cId="2545754916" sldId="646"/>
            <ac:picMk id="13314" creationId="{33214453-EC0C-40C7-8F80-4D0C159F58FF}"/>
          </ac:picMkLst>
        </pc:picChg>
        <pc:picChg chg="mod">
          <ac:chgData name="razumovsky alexander" userId="8d894a314ed555f0" providerId="LiveId" clId="{453C6E1D-E2A1-41F9-B5BD-46B64CF4FDF0}" dt="2024-01-25T10:42:59.024" v="1084" actId="1366"/>
          <ac:picMkLst>
            <pc:docMk/>
            <pc:sldMk cId="2545754916" sldId="646"/>
            <ac:picMk id="13316" creationId="{66E0BF25-FE18-4582-83F2-6A1C966DC0E5}"/>
          </ac:picMkLst>
        </pc:picChg>
      </pc:sldChg>
      <pc:sldChg chg="addSp delSp modSp add mod">
        <pc:chgData name="razumovsky alexander" userId="8d894a314ed555f0" providerId="LiveId" clId="{453C6E1D-E2A1-41F9-B5BD-46B64CF4FDF0}" dt="2024-01-25T10:53:06.229" v="1532" actId="20577"/>
        <pc:sldMkLst>
          <pc:docMk/>
          <pc:sldMk cId="106209920" sldId="647"/>
        </pc:sldMkLst>
        <pc:spChg chg="mod">
          <ac:chgData name="razumovsky alexander" userId="8d894a314ed555f0" providerId="LiveId" clId="{453C6E1D-E2A1-41F9-B5BD-46B64CF4FDF0}" dt="2024-01-25T10:29:58.035" v="885"/>
          <ac:spMkLst>
            <pc:docMk/>
            <pc:sldMk cId="106209920" sldId="647"/>
            <ac:spMk id="7" creationId="{3E8288B5-FE49-48FF-9AC9-E56FD94FDF65}"/>
          </ac:spMkLst>
        </pc:spChg>
        <pc:spChg chg="del">
          <ac:chgData name="razumovsky alexander" userId="8d894a314ed555f0" providerId="LiveId" clId="{453C6E1D-E2A1-41F9-B5BD-46B64CF4FDF0}" dt="2024-01-25T10:28:03.510" v="881" actId="478"/>
          <ac:spMkLst>
            <pc:docMk/>
            <pc:sldMk cId="106209920" sldId="647"/>
            <ac:spMk id="8" creationId="{7616D276-2593-4BE2-BB65-C1CD5F8F77B5}"/>
          </ac:spMkLst>
        </pc:spChg>
        <pc:spChg chg="mod">
          <ac:chgData name="razumovsky alexander" userId="8d894a314ed555f0" providerId="LiveId" clId="{453C6E1D-E2A1-41F9-B5BD-46B64CF4FDF0}" dt="2024-01-25T10:40:49.825" v="1078" actId="20577"/>
          <ac:spMkLst>
            <pc:docMk/>
            <pc:sldMk cId="106209920" sldId="647"/>
            <ac:spMk id="11" creationId="{080FC32C-4856-466C-9AB0-85A912369C9B}"/>
          </ac:spMkLst>
        </pc:spChg>
        <pc:spChg chg="add mod">
          <ac:chgData name="razumovsky alexander" userId="8d894a314ed555f0" providerId="LiveId" clId="{453C6E1D-E2A1-41F9-B5BD-46B64CF4FDF0}" dt="2024-01-25T10:53:06.229" v="1532" actId="20577"/>
          <ac:spMkLst>
            <pc:docMk/>
            <pc:sldMk cId="106209920" sldId="647"/>
            <ac:spMk id="12" creationId="{D5628B28-C66B-4847-8E82-1090D3655F39}"/>
          </ac:spMkLst>
        </pc:spChg>
        <pc:spChg chg="add del mod">
          <ac:chgData name="razumovsky alexander" userId="8d894a314ed555f0" providerId="LiveId" clId="{453C6E1D-E2A1-41F9-B5BD-46B64CF4FDF0}" dt="2024-01-25T10:51:32.693" v="1424" actId="478"/>
          <ac:spMkLst>
            <pc:docMk/>
            <pc:sldMk cId="106209920" sldId="647"/>
            <ac:spMk id="13" creationId="{5630A4B8-956F-4D37-840D-4A387F86FE7B}"/>
          </ac:spMkLst>
        </pc:spChg>
        <pc:picChg chg="add del mod">
          <ac:chgData name="razumovsky alexander" userId="8d894a314ed555f0" providerId="LiveId" clId="{453C6E1D-E2A1-41F9-B5BD-46B64CF4FDF0}" dt="2024-01-25T10:27:44.930" v="867" actId="478"/>
          <ac:picMkLst>
            <pc:docMk/>
            <pc:sldMk cId="106209920" sldId="647"/>
            <ac:picMk id="9" creationId="{66A6B70A-9B27-4451-89A7-8D7CBC1F9B72}"/>
          </ac:picMkLst>
        </pc:picChg>
        <pc:picChg chg="add del mod">
          <ac:chgData name="razumovsky alexander" userId="8d894a314ed555f0" providerId="LiveId" clId="{453C6E1D-E2A1-41F9-B5BD-46B64CF4FDF0}" dt="2024-01-25T10:29:43.734" v="884"/>
          <ac:picMkLst>
            <pc:docMk/>
            <pc:sldMk cId="106209920" sldId="647"/>
            <ac:picMk id="10" creationId="{B483925E-F206-4579-9513-D70310DE6995}"/>
          </ac:picMkLst>
        </pc:picChg>
        <pc:picChg chg="del">
          <ac:chgData name="razumovsky alexander" userId="8d894a314ed555f0" providerId="LiveId" clId="{453C6E1D-E2A1-41F9-B5BD-46B64CF4FDF0}" dt="2024-01-25T10:27:24.655" v="862" actId="478"/>
          <ac:picMkLst>
            <pc:docMk/>
            <pc:sldMk cId="106209920" sldId="647"/>
            <ac:picMk id="13314" creationId="{33214453-EC0C-40C7-8F80-4D0C159F58FF}"/>
          </ac:picMkLst>
        </pc:picChg>
        <pc:picChg chg="del">
          <ac:chgData name="razumovsky alexander" userId="8d894a314ed555f0" providerId="LiveId" clId="{453C6E1D-E2A1-41F9-B5BD-46B64CF4FDF0}" dt="2024-01-25T10:27:24.655" v="862" actId="478"/>
          <ac:picMkLst>
            <pc:docMk/>
            <pc:sldMk cId="106209920" sldId="647"/>
            <ac:picMk id="13316" creationId="{66E0BF25-FE18-4582-83F2-6A1C966DC0E5}"/>
          </ac:picMkLst>
        </pc:picChg>
        <pc:picChg chg="add mod">
          <ac:chgData name="razumovsky alexander" userId="8d894a314ed555f0" providerId="LiveId" clId="{453C6E1D-E2A1-41F9-B5BD-46B64CF4FDF0}" dt="2024-01-25T10:27:48.123" v="868" actId="14100"/>
          <ac:picMkLst>
            <pc:docMk/>
            <pc:sldMk cId="106209920" sldId="647"/>
            <ac:picMk id="18434" creationId="{8D982F4E-A7D8-4614-BE2E-5A0D7070CE0B}"/>
          </ac:picMkLst>
        </pc:picChg>
        <pc:picChg chg="add mod">
          <ac:chgData name="razumovsky alexander" userId="8d894a314ed555f0" providerId="LiveId" clId="{453C6E1D-E2A1-41F9-B5BD-46B64CF4FDF0}" dt="2024-01-25T10:42:49.044" v="1083"/>
          <ac:picMkLst>
            <pc:docMk/>
            <pc:sldMk cId="106209920" sldId="647"/>
            <ac:picMk id="18436" creationId="{26D47959-085D-49E4-92D1-DED82E058A85}"/>
          </ac:picMkLst>
        </pc:picChg>
      </pc:sldChg>
      <pc:sldChg chg="modSp add mod">
        <pc:chgData name="razumovsky alexander" userId="8d894a314ed555f0" providerId="LiveId" clId="{453C6E1D-E2A1-41F9-B5BD-46B64CF4FDF0}" dt="2024-01-25T10:14:24.499" v="809" actId="20577"/>
        <pc:sldMkLst>
          <pc:docMk/>
          <pc:sldMk cId="1077283245" sldId="648"/>
        </pc:sldMkLst>
        <pc:spChg chg="mod">
          <ac:chgData name="razumovsky alexander" userId="8d894a314ed555f0" providerId="LiveId" clId="{453C6E1D-E2A1-41F9-B5BD-46B64CF4FDF0}" dt="2024-01-25T10:14:24.499" v="809" actId="20577"/>
          <ac:spMkLst>
            <pc:docMk/>
            <pc:sldMk cId="1077283245" sldId="648"/>
            <ac:spMk id="4" creationId="{AED7DD87-2168-4FA9-9D85-FEB5CCE2E45A}"/>
          </ac:spMkLst>
        </pc:spChg>
      </pc:sldChg>
      <pc:sldChg chg="addSp delSp modSp add mod ord">
        <pc:chgData name="razumovsky alexander" userId="8d894a314ed555f0" providerId="LiveId" clId="{453C6E1D-E2A1-41F9-B5BD-46B64CF4FDF0}" dt="2024-02-02T12:07:35.704" v="15370" actId="20577"/>
        <pc:sldMkLst>
          <pc:docMk/>
          <pc:sldMk cId="650260149" sldId="649"/>
        </pc:sldMkLst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6" creationId="{3EE0F393-26F9-4B7D-87E1-B614464E54B2}"/>
          </ac:spMkLst>
        </pc:spChg>
        <pc:spChg chg="del">
          <ac:chgData name="razumovsky alexander" userId="8d894a314ed555f0" providerId="LiveId" clId="{453C6E1D-E2A1-41F9-B5BD-46B64CF4FDF0}" dt="2024-01-25T10:31:42.829" v="1019" actId="478"/>
          <ac:spMkLst>
            <pc:docMk/>
            <pc:sldMk cId="650260149" sldId="649"/>
            <ac:spMk id="7" creationId="{3E8288B5-FE49-48FF-9AC9-E56FD94FDF65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8" creationId="{98082DB0-DEBB-473B-A742-06BA265160FD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9" creationId="{0A41D016-C002-4968-A155-09772EEC576E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10" creationId="{FFA9EF87-114B-4FE1-975E-F15FEF37B6F8}"/>
          </ac:spMkLst>
        </pc:spChg>
        <pc:spChg chg="mod">
          <ac:chgData name="razumovsky alexander" userId="8d894a314ed555f0" providerId="LiveId" clId="{453C6E1D-E2A1-41F9-B5BD-46B64CF4FDF0}" dt="2024-02-02T10:48:40.207" v="13533" actId="20577"/>
          <ac:spMkLst>
            <pc:docMk/>
            <pc:sldMk cId="650260149" sldId="649"/>
            <ac:spMk id="11" creationId="{080FC32C-4856-466C-9AB0-85A912369C9B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12" creationId="{DCF7CA97-14AB-467C-ABFA-D912261D64EF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13" creationId="{29B192CA-803B-44A1-97EE-FA0CD9C79AAA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14" creationId="{61C6EDCB-D9BB-4196-AF9B-D00C89A7FC65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29" creationId="{D101127D-9265-4B7E-B04D-F2079C8244CD}"/>
          </ac:spMkLst>
        </pc:spChg>
        <pc:spChg chg="add del mod">
          <ac:chgData name="razumovsky alexander" userId="8d894a314ed555f0" providerId="LiveId" clId="{453C6E1D-E2A1-41F9-B5BD-46B64CF4FDF0}" dt="2024-02-02T10:10:36.543" v="12513" actId="478"/>
          <ac:spMkLst>
            <pc:docMk/>
            <pc:sldMk cId="650260149" sldId="649"/>
            <ac:spMk id="30" creationId="{EF72CC72-8564-4270-BC77-59B0BE34AFF0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31" creationId="{375AB01C-BA49-4FE0-94DB-FCA96BEFC36D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32" creationId="{37980B5A-5357-4EBE-B878-67340B87573F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33" creationId="{C007C69E-D9CC-43D3-8FAB-F9808AB4BB5D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34" creationId="{B721017F-7F25-406F-B0A1-E8E5B8A8052E}"/>
          </ac:spMkLst>
        </pc:spChg>
        <pc:spChg chg="add mod">
          <ac:chgData name="razumovsky alexander" userId="8d894a314ed555f0" providerId="LiveId" clId="{453C6E1D-E2A1-41F9-B5BD-46B64CF4FDF0}" dt="2024-02-02T12:07:35.704" v="15370" actId="20577"/>
          <ac:spMkLst>
            <pc:docMk/>
            <pc:sldMk cId="650260149" sldId="649"/>
            <ac:spMk id="35" creationId="{21574EF4-EBCA-4028-9EFC-9E460978AAC5}"/>
          </ac:spMkLst>
        </pc:spChg>
        <pc:spChg chg="add del mod">
          <ac:chgData name="razumovsky alexander" userId="8d894a314ed555f0" providerId="LiveId" clId="{453C6E1D-E2A1-41F9-B5BD-46B64CF4FDF0}" dt="2024-02-02T10:12:50.425" v="12532" actId="478"/>
          <ac:spMkLst>
            <pc:docMk/>
            <pc:sldMk cId="650260149" sldId="649"/>
            <ac:spMk id="36" creationId="{E935016F-380D-4A13-8A0B-221BCF9621FF}"/>
          </ac:spMkLst>
        </pc:spChg>
        <pc:spChg chg="add del">
          <ac:chgData name="razumovsky alexander" userId="8d894a314ed555f0" providerId="LiveId" clId="{453C6E1D-E2A1-41F9-B5BD-46B64CF4FDF0}" dt="2024-02-02T10:12:56.741" v="12534" actId="11529"/>
          <ac:spMkLst>
            <pc:docMk/>
            <pc:sldMk cId="650260149" sldId="649"/>
            <ac:spMk id="37" creationId="{620D785C-F6D3-47C0-9BAE-7265272970A2}"/>
          </ac:spMkLst>
        </pc:spChg>
        <pc:spChg chg="add del">
          <ac:chgData name="razumovsky alexander" userId="8d894a314ed555f0" providerId="LiveId" clId="{453C6E1D-E2A1-41F9-B5BD-46B64CF4FDF0}" dt="2024-02-02T10:13:07.608" v="12536" actId="11529"/>
          <ac:spMkLst>
            <pc:docMk/>
            <pc:sldMk cId="650260149" sldId="649"/>
            <ac:spMk id="38" creationId="{957D914D-E182-40B3-9D50-A7507A74C2D0}"/>
          </ac:spMkLst>
        </pc:spChg>
        <pc:spChg chg="add del">
          <ac:chgData name="razumovsky alexander" userId="8d894a314ed555f0" providerId="LiveId" clId="{453C6E1D-E2A1-41F9-B5BD-46B64CF4FDF0}" dt="2024-02-02T10:13:35.725" v="12538" actId="478"/>
          <ac:spMkLst>
            <pc:docMk/>
            <pc:sldMk cId="650260149" sldId="649"/>
            <ac:spMk id="39" creationId="{D96CF7AD-0421-47E8-9664-7BE71B573343}"/>
          </ac:spMkLst>
        </pc:spChg>
        <pc:spChg chg="add del">
          <ac:chgData name="razumovsky alexander" userId="8d894a314ed555f0" providerId="LiveId" clId="{453C6E1D-E2A1-41F9-B5BD-46B64CF4FDF0}" dt="2024-02-02T10:13:54.326" v="12540" actId="478"/>
          <ac:spMkLst>
            <pc:docMk/>
            <pc:sldMk cId="650260149" sldId="649"/>
            <ac:spMk id="40" creationId="{9DD84BB0-AC7B-4AA2-83FD-50D133E49EAC}"/>
          </ac:spMkLst>
        </pc:spChg>
        <pc:spChg chg="add del mod">
          <ac:chgData name="razumovsky alexander" userId="8d894a314ed555f0" providerId="LiveId" clId="{453C6E1D-E2A1-41F9-B5BD-46B64CF4FDF0}" dt="2024-02-02T10:18:24.524" v="12586" actId="478"/>
          <ac:spMkLst>
            <pc:docMk/>
            <pc:sldMk cId="650260149" sldId="649"/>
            <ac:spMk id="41" creationId="{1B4956D3-09F1-4300-9615-EFAE43094E28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2" creationId="{062D6DDF-72B3-4B21-B613-1D6489426160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3" creationId="{BD1B19C5-0DF5-4049-837F-625B57BB482B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4" creationId="{4697996C-5D90-4563-BAEF-C6BD32D7BDDA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5" creationId="{143B4C91-80A1-4FEE-BA9C-C8EE28FDD9C5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6" creationId="{89A1E369-94DA-4753-B393-ABCEC67C1C3B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47" creationId="{CCA3549E-AF17-483E-8F77-8587C708E96A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52" creationId="{ECBCD818-7F4F-4963-AB9C-6D9BF809A5BB}"/>
          </ac:spMkLst>
        </pc:spChg>
        <pc:spChg chg="add mod">
          <ac:chgData name="razumovsky alexander" userId="8d894a314ed555f0" providerId="LiveId" clId="{453C6E1D-E2A1-41F9-B5BD-46B64CF4FDF0}" dt="2024-02-02T10:48:56.984" v="13554" actId="1036"/>
          <ac:spMkLst>
            <pc:docMk/>
            <pc:sldMk cId="650260149" sldId="649"/>
            <ac:spMk id="53" creationId="{126821C6-BA30-4FA8-AF35-9E4B74ED60BE}"/>
          </ac:spMkLst>
        </pc:spChg>
        <pc:picChg chg="del">
          <ac:chgData name="razumovsky alexander" userId="8d894a314ed555f0" providerId="LiveId" clId="{453C6E1D-E2A1-41F9-B5BD-46B64CF4FDF0}" dt="2024-01-25T10:30:48.523" v="889" actId="478"/>
          <ac:picMkLst>
            <pc:docMk/>
            <pc:sldMk cId="650260149" sldId="649"/>
            <ac:picMk id="18434" creationId="{8D982F4E-A7D8-4614-BE2E-5A0D7070CE0B}"/>
          </ac:picMkLst>
        </pc:pic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3" creationId="{82D14C42-4F33-4A68-AE6A-5EAD381C1569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7" creationId="{BE1FE231-6586-4DDA-A7C8-1A0BC529DBF0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15" creationId="{07E010B3-3E0A-4D05-A8AE-3A8F9D79367E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17" creationId="{464044CC-017D-4992-848E-1E65ED35A739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18" creationId="{5BC917D7-F66C-47DF-9E3D-890AD58DF291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19" creationId="{7AF90703-E201-433A-ACF1-34010B89ADE6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0" creationId="{06744954-93EE-4CC8-AC33-9C2B9C969575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1" creationId="{E39C07C5-8A1B-437D-964B-49A9ABA3A992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2" creationId="{002EAD13-7142-45C6-A35A-A745BA62495D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3" creationId="{EFCABBA0-2205-4B43-84D7-B1B7577D5610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4" creationId="{3D89CF54-7C16-4911-AEF3-7CE3A4C7316B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5" creationId="{F84F7A99-360B-449B-BD6B-F9BE13D496A8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6" creationId="{2438A0B0-6A1E-48FC-90E1-99E7119CB8AE}"/>
          </ac:cxnSpMkLst>
        </pc:cxnChg>
        <pc:cxnChg chg="add mo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27" creationId="{3277792B-B910-46DD-8888-D4954952DDEE}"/>
          </ac:cxnSpMkLst>
        </pc:cxnChg>
        <pc:cxnChg chg="add mod ord">
          <ac:chgData name="razumovsky alexander" userId="8d894a314ed555f0" providerId="LiveId" clId="{453C6E1D-E2A1-41F9-B5BD-46B64CF4FDF0}" dt="2024-02-02T10:48:56.984" v="13554" actId="1036"/>
          <ac:cxnSpMkLst>
            <pc:docMk/>
            <pc:sldMk cId="650260149" sldId="649"/>
            <ac:cxnSpMk id="49" creationId="{EEB42589-1966-4B71-A94D-5DA9437A8C07}"/>
          </ac:cxnSpMkLst>
        </pc:cxnChg>
      </pc:sldChg>
      <pc:sldChg chg="addSp delSp modSp add del mod modShow">
        <pc:chgData name="razumovsky alexander" userId="8d894a314ed555f0" providerId="LiveId" clId="{453C6E1D-E2A1-41F9-B5BD-46B64CF4FDF0}" dt="2024-02-01T11:37:33.292" v="2905" actId="47"/>
        <pc:sldMkLst>
          <pc:docMk/>
          <pc:sldMk cId="3161344520" sldId="650"/>
        </pc:sldMkLst>
        <pc:spChg chg="add del mod">
          <ac:chgData name="razumovsky alexander" userId="8d894a314ed555f0" providerId="LiveId" clId="{453C6E1D-E2A1-41F9-B5BD-46B64CF4FDF0}" dt="2024-01-25T10:59:08.262" v="1561" actId="478"/>
          <ac:spMkLst>
            <pc:docMk/>
            <pc:sldMk cId="3161344520" sldId="650"/>
            <ac:spMk id="2" creationId="{615C324E-5377-4059-ADB4-B313F12373E3}"/>
          </ac:spMkLst>
        </pc:spChg>
        <pc:spChg chg="add del mod">
          <ac:chgData name="razumovsky alexander" userId="8d894a314ed555f0" providerId="LiveId" clId="{453C6E1D-E2A1-41F9-B5BD-46B64CF4FDF0}" dt="2024-01-25T11:13:45.026" v="1616" actId="478"/>
          <ac:spMkLst>
            <pc:docMk/>
            <pc:sldMk cId="3161344520" sldId="650"/>
            <ac:spMk id="3" creationId="{6E12D5D5-D302-49B0-AADA-B92DAF1B0FA1}"/>
          </ac:spMkLst>
        </pc:spChg>
        <pc:spChg chg="del">
          <ac:chgData name="razumovsky alexander" userId="8d894a314ed555f0" providerId="LiveId" clId="{453C6E1D-E2A1-41F9-B5BD-46B64CF4FDF0}" dt="2024-01-25T11:08:00.841" v="1612" actId="478"/>
          <ac:spMkLst>
            <pc:docMk/>
            <pc:sldMk cId="3161344520" sldId="650"/>
            <ac:spMk id="7" creationId="{3E8288B5-FE49-48FF-9AC9-E56FD94FDF65}"/>
          </ac:spMkLst>
        </pc:spChg>
        <pc:spChg chg="mod">
          <ac:chgData name="razumovsky alexander" userId="8d894a314ed555f0" providerId="LiveId" clId="{453C6E1D-E2A1-41F9-B5BD-46B64CF4FDF0}" dt="2024-02-01T10:06:15.123" v="1729" actId="20577"/>
          <ac:spMkLst>
            <pc:docMk/>
            <pc:sldMk cId="3161344520" sldId="650"/>
            <ac:spMk id="11" creationId="{080FC32C-4856-466C-9AB0-85A912369C9B}"/>
          </ac:spMkLst>
        </pc:sp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" creationId="{66FB1954-0E07-4C3A-9BC8-145A8FA8AF2A}"/>
          </ac:picMkLst>
        </pc:picChg>
        <pc:picChg chg="del">
          <ac:chgData name="razumovsky alexander" userId="8d894a314ed555f0" providerId="LiveId" clId="{453C6E1D-E2A1-41F9-B5BD-46B64CF4FDF0}" dt="2024-01-25T10:37:08.899" v="1049" actId="478"/>
          <ac:picMkLst>
            <pc:docMk/>
            <pc:sldMk cId="3161344520" sldId="650"/>
            <ac:picMk id="18434" creationId="{8D982F4E-A7D8-4614-BE2E-5A0D7070CE0B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458" creationId="{1208C3AF-66E7-4B61-9C96-A2B40F5CB296}"/>
          </ac:picMkLst>
        </pc:picChg>
        <pc:picChg chg="add del mod">
          <ac:chgData name="razumovsky alexander" userId="8d894a314ed555f0" providerId="LiveId" clId="{453C6E1D-E2A1-41F9-B5BD-46B64CF4FDF0}" dt="2024-01-25T11:07:40.983" v="1609" actId="478"/>
          <ac:picMkLst>
            <pc:docMk/>
            <pc:sldMk cId="3161344520" sldId="650"/>
            <ac:picMk id="19460" creationId="{EF26FD67-6776-4F39-BD67-5CC70CEFC97D}"/>
          </ac:picMkLst>
        </pc:picChg>
        <pc:picChg chg="add del mod">
          <ac:chgData name="razumovsky alexander" userId="8d894a314ed555f0" providerId="LiveId" clId="{453C6E1D-E2A1-41F9-B5BD-46B64CF4FDF0}" dt="2024-01-25T10:56:12.197" v="1543" actId="478"/>
          <ac:picMkLst>
            <pc:docMk/>
            <pc:sldMk cId="3161344520" sldId="650"/>
            <ac:picMk id="19462" creationId="{585F3F37-F499-4B58-8625-91B8ECF1BEBD}"/>
          </ac:picMkLst>
        </pc:picChg>
        <pc:picChg chg="add del mod">
          <ac:chgData name="razumovsky alexander" userId="8d894a314ed555f0" providerId="LiveId" clId="{453C6E1D-E2A1-41F9-B5BD-46B64CF4FDF0}" dt="2024-01-25T10:56:27.006" v="1545" actId="478"/>
          <ac:picMkLst>
            <pc:docMk/>
            <pc:sldMk cId="3161344520" sldId="650"/>
            <ac:picMk id="19464" creationId="{01B1D666-8F6E-4EF9-ABDA-5A875C7105EA}"/>
          </ac:picMkLst>
        </pc:picChg>
        <pc:picChg chg="add del mod">
          <ac:chgData name="razumovsky alexander" userId="8d894a314ed555f0" providerId="LiveId" clId="{453C6E1D-E2A1-41F9-B5BD-46B64CF4FDF0}" dt="2024-01-25T10:56:40.928" v="1547" actId="478"/>
          <ac:picMkLst>
            <pc:docMk/>
            <pc:sldMk cId="3161344520" sldId="650"/>
            <ac:picMk id="19466" creationId="{A9B6F5E8-22D8-4DEE-868F-23239F85B588}"/>
          </ac:picMkLst>
        </pc:picChg>
        <pc:picChg chg="add del mod">
          <ac:chgData name="razumovsky alexander" userId="8d894a314ed555f0" providerId="LiveId" clId="{453C6E1D-E2A1-41F9-B5BD-46B64CF4FDF0}" dt="2024-01-25T10:56:53.562" v="1549" actId="478"/>
          <ac:picMkLst>
            <pc:docMk/>
            <pc:sldMk cId="3161344520" sldId="650"/>
            <ac:picMk id="19468" creationId="{D670C69B-649D-4D48-83BD-36C865D9A487}"/>
          </ac:picMkLst>
        </pc:picChg>
        <pc:picChg chg="add del mod">
          <ac:chgData name="razumovsky alexander" userId="8d894a314ed555f0" providerId="LiveId" clId="{453C6E1D-E2A1-41F9-B5BD-46B64CF4FDF0}" dt="2024-01-25T10:57:13.901" v="1551" actId="478"/>
          <ac:picMkLst>
            <pc:docMk/>
            <pc:sldMk cId="3161344520" sldId="650"/>
            <ac:picMk id="19470" creationId="{D65B2705-FC2D-49BC-A407-7E5BBAE3B9B4}"/>
          </ac:picMkLst>
        </pc:picChg>
        <pc:picChg chg="add del mod">
          <ac:chgData name="razumovsky alexander" userId="8d894a314ed555f0" providerId="LiveId" clId="{453C6E1D-E2A1-41F9-B5BD-46B64CF4FDF0}" dt="2024-01-25T10:59:46.690" v="1562" actId="478"/>
          <ac:picMkLst>
            <pc:docMk/>
            <pc:sldMk cId="3161344520" sldId="650"/>
            <ac:picMk id="19472" creationId="{3CC8F6E6-BAC2-4D53-A392-9A64E11EDDBD}"/>
          </ac:picMkLst>
        </pc:picChg>
        <pc:picChg chg="add del mod">
          <ac:chgData name="razumovsky alexander" userId="8d894a314ed555f0" providerId="LiveId" clId="{453C6E1D-E2A1-41F9-B5BD-46B64CF4FDF0}" dt="2024-01-25T10:58:31.624" v="1558" actId="478"/>
          <ac:picMkLst>
            <pc:docMk/>
            <pc:sldMk cId="3161344520" sldId="650"/>
            <ac:picMk id="19474" creationId="{F2EB404E-13D9-4938-9C39-69F05B9EEF07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478" creationId="{6E491BA5-DC97-46F4-AC46-97DC3A985D41}"/>
          </ac:picMkLst>
        </pc:picChg>
        <pc:picChg chg="add del mod">
          <ac:chgData name="razumovsky alexander" userId="8d894a314ed555f0" providerId="LiveId" clId="{453C6E1D-E2A1-41F9-B5BD-46B64CF4FDF0}" dt="2024-01-25T11:01:28.239" v="1571" actId="478"/>
          <ac:picMkLst>
            <pc:docMk/>
            <pc:sldMk cId="3161344520" sldId="650"/>
            <ac:picMk id="19480" creationId="{22FB58ED-AE9F-4EFC-B117-A3741576B603}"/>
          </ac:picMkLst>
        </pc:picChg>
        <pc:picChg chg="add del mod">
          <ac:chgData name="razumovsky alexander" userId="8d894a314ed555f0" providerId="LiveId" clId="{453C6E1D-E2A1-41F9-B5BD-46B64CF4FDF0}" dt="2024-01-25T11:02:06.466" v="1576" actId="478"/>
          <ac:picMkLst>
            <pc:docMk/>
            <pc:sldMk cId="3161344520" sldId="650"/>
            <ac:picMk id="19482" creationId="{3274833D-6CA0-45B5-AF9A-935D1D88346C}"/>
          </ac:picMkLst>
        </pc:picChg>
        <pc:picChg chg="add del mod">
          <ac:chgData name="razumovsky alexander" userId="8d894a314ed555f0" providerId="LiveId" clId="{453C6E1D-E2A1-41F9-B5BD-46B64CF4FDF0}" dt="2024-01-25T11:02:05.177" v="1575" actId="21"/>
          <ac:picMkLst>
            <pc:docMk/>
            <pc:sldMk cId="3161344520" sldId="650"/>
            <ac:picMk id="19484" creationId="{F784DAAA-473D-4F9B-8FFA-300D882AD7B2}"/>
          </ac:picMkLst>
        </pc:picChg>
        <pc:picChg chg="add del mod">
          <ac:chgData name="razumovsky alexander" userId="8d894a314ed555f0" providerId="LiveId" clId="{453C6E1D-E2A1-41F9-B5BD-46B64CF4FDF0}" dt="2024-01-25T11:04:37.628" v="1597" actId="478"/>
          <ac:picMkLst>
            <pc:docMk/>
            <pc:sldMk cId="3161344520" sldId="650"/>
            <ac:picMk id="19486" creationId="{73D81AD9-4E2D-48B3-B32D-D9D0C561FA67}"/>
          </ac:picMkLst>
        </pc:picChg>
        <pc:picChg chg="add del mod">
          <ac:chgData name="razumovsky alexander" userId="8d894a314ed555f0" providerId="LiveId" clId="{453C6E1D-E2A1-41F9-B5BD-46B64CF4FDF0}" dt="2024-01-25T11:07:40.983" v="1609" actId="478"/>
          <ac:picMkLst>
            <pc:docMk/>
            <pc:sldMk cId="3161344520" sldId="650"/>
            <ac:picMk id="19488" creationId="{B8362E16-BEED-4C8D-8BD1-DE188DD09CFB}"/>
          </ac:picMkLst>
        </pc:picChg>
        <pc:picChg chg="add del mod">
          <ac:chgData name="razumovsky alexander" userId="8d894a314ed555f0" providerId="LiveId" clId="{453C6E1D-E2A1-41F9-B5BD-46B64CF4FDF0}" dt="2024-01-25T11:06:06.809" v="1603"/>
          <ac:picMkLst>
            <pc:docMk/>
            <pc:sldMk cId="3161344520" sldId="650"/>
            <ac:picMk id="19490" creationId="{D35834D6-130B-4F60-993B-DCA8EB4F61B1}"/>
          </ac:picMkLst>
        </pc:picChg>
        <pc:picChg chg="add del mod">
          <ac:chgData name="razumovsky alexander" userId="8d894a314ed555f0" providerId="LiveId" clId="{453C6E1D-E2A1-41F9-B5BD-46B64CF4FDF0}" dt="2024-01-25T11:07:26.893" v="1606" actId="478"/>
          <ac:picMkLst>
            <pc:docMk/>
            <pc:sldMk cId="3161344520" sldId="650"/>
            <ac:picMk id="19492" creationId="{2F64B434-C59C-4EBD-A65D-A74F398A1FBC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496" creationId="{06B9AAB3-E021-4205-82CA-3D14885ED9FD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498" creationId="{09F8D03F-B9A3-4EFF-B802-C7C98FCFC723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500" creationId="{1B543DED-6573-44B1-AB03-C722F9D4CEDF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502" creationId="{2DFDC840-F571-43EB-B534-62AC2F856DAB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504" creationId="{E36CD0F1-1E32-4AF7-B626-B8F204DCE27E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506" creationId="{4010CD6D-82A2-4F08-9F6E-954E13C76FDF}"/>
          </ac:picMkLst>
        </pc:picChg>
        <pc:picChg chg="add mod">
          <ac:chgData name="razumovsky alexander" userId="8d894a314ed555f0" providerId="LiveId" clId="{453C6E1D-E2A1-41F9-B5BD-46B64CF4FDF0}" dt="2024-01-25T11:23:09.666" v="1710" actId="1037"/>
          <ac:picMkLst>
            <pc:docMk/>
            <pc:sldMk cId="3161344520" sldId="650"/>
            <ac:picMk id="19508" creationId="{95694C11-4294-440C-B1DD-3F17F3A5B4A5}"/>
          </ac:picMkLst>
        </pc:picChg>
      </pc:sldChg>
      <pc:sldChg chg="delSp add del mod">
        <pc:chgData name="razumovsky alexander" userId="8d894a314ed555f0" providerId="LiveId" clId="{453C6E1D-E2A1-41F9-B5BD-46B64CF4FDF0}" dt="2024-02-01T16:17:34.857" v="8205" actId="47"/>
        <pc:sldMkLst>
          <pc:docMk/>
          <pc:sldMk cId="3759617827" sldId="651"/>
        </pc:sldMkLst>
        <pc:spChg chg="del">
          <ac:chgData name="razumovsky alexander" userId="8d894a314ed555f0" providerId="LiveId" clId="{453C6E1D-E2A1-41F9-B5BD-46B64CF4FDF0}" dt="2024-01-25T11:26:25.055" v="1712" actId="478"/>
          <ac:spMkLst>
            <pc:docMk/>
            <pc:sldMk cId="3759617827" sldId="651"/>
            <ac:spMk id="6" creationId="{3EE0F393-26F9-4B7D-87E1-B614464E54B2}"/>
          </ac:spMkLst>
        </pc:spChg>
      </pc:sldChg>
      <pc:sldChg chg="add del">
        <pc:chgData name="razumovsky alexander" userId="8d894a314ed555f0" providerId="LiveId" clId="{453C6E1D-E2A1-41F9-B5BD-46B64CF4FDF0}" dt="2024-02-01T16:17:34.857" v="8205" actId="47"/>
        <pc:sldMkLst>
          <pc:docMk/>
          <pc:sldMk cId="3726686116" sldId="652"/>
        </pc:sldMkLst>
      </pc:sldChg>
      <pc:sldChg chg="add del">
        <pc:chgData name="razumovsky alexander" userId="8d894a314ed555f0" providerId="LiveId" clId="{453C6E1D-E2A1-41F9-B5BD-46B64CF4FDF0}" dt="2024-02-01T16:17:34.857" v="8205" actId="47"/>
        <pc:sldMkLst>
          <pc:docMk/>
          <pc:sldMk cId="609555697" sldId="653"/>
        </pc:sldMkLst>
      </pc:sldChg>
      <pc:sldChg chg="addSp modSp add del mod ord">
        <pc:chgData name="razumovsky alexander" userId="8d894a314ed555f0" providerId="LiveId" clId="{453C6E1D-E2A1-41F9-B5BD-46B64CF4FDF0}" dt="2024-02-01T13:24:57.449" v="5105" actId="47"/>
        <pc:sldMkLst>
          <pc:docMk/>
          <pc:sldMk cId="1543128253" sldId="654"/>
        </pc:sldMkLst>
        <pc:spChg chg="add mod">
          <ac:chgData name="razumovsky alexander" userId="8d894a314ed555f0" providerId="LiveId" clId="{453C6E1D-E2A1-41F9-B5BD-46B64CF4FDF0}" dt="2024-02-01T11:38:00.982" v="2906" actId="14100"/>
          <ac:spMkLst>
            <pc:docMk/>
            <pc:sldMk cId="1543128253" sldId="654"/>
            <ac:spMk id="3" creationId="{4BFEDE72-5E4D-49F0-9955-0E3FE4B3CE80}"/>
          </ac:spMkLst>
        </pc:spChg>
      </pc:sldChg>
      <pc:sldChg chg="addSp delSp modSp add del mod">
        <pc:chgData name="razumovsky alexander" userId="8d894a314ed555f0" providerId="LiveId" clId="{453C6E1D-E2A1-41F9-B5BD-46B64CF4FDF0}" dt="2024-02-01T13:24:55.016" v="5104" actId="47"/>
        <pc:sldMkLst>
          <pc:docMk/>
          <pc:sldMk cId="4065412825" sldId="655"/>
        </pc:sldMkLst>
        <pc:spChg chg="add mod">
          <ac:chgData name="razumovsky alexander" userId="8d894a314ed555f0" providerId="LiveId" clId="{453C6E1D-E2A1-41F9-B5BD-46B64CF4FDF0}" dt="2024-02-01T10:58:30.573" v="2533" actId="313"/>
          <ac:spMkLst>
            <pc:docMk/>
            <pc:sldMk cId="4065412825" sldId="655"/>
            <ac:spMk id="2" creationId="{876C355A-1E17-4644-99E8-1A8039FEE0EE}"/>
          </ac:spMkLst>
        </pc:spChg>
        <pc:spChg chg="add mod">
          <ac:chgData name="razumovsky alexander" userId="8d894a314ed555f0" providerId="LiveId" clId="{453C6E1D-E2A1-41F9-B5BD-46B64CF4FDF0}" dt="2024-02-01T11:04:57.293" v="2640" actId="20577"/>
          <ac:spMkLst>
            <pc:docMk/>
            <pc:sldMk cId="4065412825" sldId="655"/>
            <ac:spMk id="4" creationId="{D76B721E-3FAC-4447-8702-824CA8FF692A}"/>
          </ac:spMkLst>
        </pc:spChg>
        <pc:spChg chg="add mod">
          <ac:chgData name="razumovsky alexander" userId="8d894a314ed555f0" providerId="LiveId" clId="{453C6E1D-E2A1-41F9-B5BD-46B64CF4FDF0}" dt="2024-02-01T11:06:15.443" v="2712" actId="1076"/>
          <ac:spMkLst>
            <pc:docMk/>
            <pc:sldMk cId="4065412825" sldId="655"/>
            <ac:spMk id="7" creationId="{FFF9053A-23EB-4C6A-BE7B-4F66A7499EC2}"/>
          </ac:spMkLst>
        </pc:spChg>
        <pc:spChg chg="add mod">
          <ac:chgData name="razumovsky alexander" userId="8d894a314ed555f0" providerId="LiveId" clId="{453C6E1D-E2A1-41F9-B5BD-46B64CF4FDF0}" dt="2024-02-01T11:06:26.683" v="2726" actId="20577"/>
          <ac:spMkLst>
            <pc:docMk/>
            <pc:sldMk cId="4065412825" sldId="655"/>
            <ac:spMk id="8" creationId="{2A2D09B6-9307-44CE-8A32-350771E27763}"/>
          </ac:spMkLst>
        </pc:spChg>
        <pc:picChg chg="add del">
          <ac:chgData name="razumovsky alexander" userId="8d894a314ed555f0" providerId="LiveId" clId="{453C6E1D-E2A1-41F9-B5BD-46B64CF4FDF0}" dt="2024-02-01T11:05:00.287" v="2642" actId="22"/>
          <ac:picMkLst>
            <pc:docMk/>
            <pc:sldMk cId="4065412825" sldId="655"/>
            <ac:picMk id="5" creationId="{F13DC09A-7F6D-4095-AEC4-809FD0AB47D0}"/>
          </ac:picMkLst>
        </pc:picChg>
        <pc:picChg chg="add del mod">
          <ac:chgData name="razumovsky alexander" userId="8d894a314ed555f0" providerId="LiveId" clId="{453C6E1D-E2A1-41F9-B5BD-46B64CF4FDF0}" dt="2024-02-01T11:20:06.670" v="2731" actId="21"/>
          <ac:picMkLst>
            <pc:docMk/>
            <pc:sldMk cId="4065412825" sldId="655"/>
            <ac:picMk id="1026" creationId="{967FC0C4-7157-4780-887C-C9A9308FA3D9}"/>
          </ac:picMkLst>
        </pc:picChg>
      </pc:sldChg>
      <pc:sldChg chg="addSp modSp add del mod modShow chgLayout">
        <pc:chgData name="razumovsky alexander" userId="8d894a314ed555f0" providerId="LiveId" clId="{453C6E1D-E2A1-41F9-B5BD-46B64CF4FDF0}" dt="2024-02-02T12:33:00.115" v="15376" actId="729"/>
        <pc:sldMkLst>
          <pc:docMk/>
          <pc:sldMk cId="2559210996" sldId="656"/>
        </pc:sldMkLst>
        <pc:spChg chg="add mod">
          <ac:chgData name="razumovsky alexander" userId="8d894a314ed555f0" providerId="LiveId" clId="{453C6E1D-E2A1-41F9-B5BD-46B64CF4FDF0}" dt="2024-02-01T11:39:38.444" v="3024" actId="1036"/>
          <ac:spMkLst>
            <pc:docMk/>
            <pc:sldMk cId="2559210996" sldId="656"/>
            <ac:spMk id="7" creationId="{32475FB0-27D5-4962-8853-D693712F75EB}"/>
          </ac:spMkLst>
        </pc:spChg>
        <pc:spChg chg="add mod">
          <ac:chgData name="razumovsky alexander" userId="8d894a314ed555f0" providerId="LiveId" clId="{453C6E1D-E2A1-41F9-B5BD-46B64CF4FDF0}" dt="2024-02-01T11:39:38.444" v="3024" actId="1036"/>
          <ac:spMkLst>
            <pc:docMk/>
            <pc:sldMk cId="2559210996" sldId="656"/>
            <ac:spMk id="8" creationId="{92FFFD4C-5A0F-463D-B4FC-045BD64D056B}"/>
          </ac:spMkLst>
        </pc:spChg>
        <pc:spChg chg="add mod">
          <ac:chgData name="razumovsky alexander" userId="8d894a314ed555f0" providerId="LiveId" clId="{453C6E1D-E2A1-41F9-B5BD-46B64CF4FDF0}" dt="2024-02-01T11:39:38.444" v="3024" actId="1036"/>
          <ac:spMkLst>
            <pc:docMk/>
            <pc:sldMk cId="2559210996" sldId="656"/>
            <ac:spMk id="9" creationId="{AF54D844-CA28-4187-933A-15182EE4FB17}"/>
          </ac:spMkLst>
        </pc:spChg>
        <pc:spChg chg="add mod">
          <ac:chgData name="razumovsky alexander" userId="8d894a314ed555f0" providerId="LiveId" clId="{453C6E1D-E2A1-41F9-B5BD-46B64CF4FDF0}" dt="2024-02-01T11:39:38.444" v="3024" actId="1036"/>
          <ac:spMkLst>
            <pc:docMk/>
            <pc:sldMk cId="2559210996" sldId="656"/>
            <ac:spMk id="10" creationId="{5C6677AE-318C-4252-BA17-355689469F61}"/>
          </ac:spMkLst>
        </pc:spChg>
        <pc:spChg chg="mod">
          <ac:chgData name="razumovsky alexander" userId="8d894a314ed555f0" providerId="LiveId" clId="{453C6E1D-E2A1-41F9-B5BD-46B64CF4FDF0}" dt="2024-02-01T13:26:02.402" v="5133" actId="20577"/>
          <ac:spMkLst>
            <pc:docMk/>
            <pc:sldMk cId="2559210996" sldId="656"/>
            <ac:spMk id="11" creationId="{080FC32C-4856-466C-9AB0-85A912369C9B}"/>
          </ac:spMkLst>
        </pc:spChg>
        <pc:picChg chg="add mod">
          <ac:chgData name="razumovsky alexander" userId="8d894a314ed555f0" providerId="LiveId" clId="{453C6E1D-E2A1-41F9-B5BD-46B64CF4FDF0}" dt="2024-02-01T11:40:31.427" v="3031" actId="14100"/>
          <ac:picMkLst>
            <pc:docMk/>
            <pc:sldMk cId="2559210996" sldId="656"/>
            <ac:picMk id="3" creationId="{B5CE759A-EF67-42D3-9AEE-256561112DCF}"/>
          </ac:picMkLst>
        </pc:picChg>
        <pc:picChg chg="add mod">
          <ac:chgData name="razumovsky alexander" userId="8d894a314ed555f0" providerId="LiveId" clId="{453C6E1D-E2A1-41F9-B5BD-46B64CF4FDF0}" dt="2024-02-01T11:40:09.241" v="3029" actId="555"/>
          <ac:picMkLst>
            <pc:docMk/>
            <pc:sldMk cId="2559210996" sldId="656"/>
            <ac:picMk id="2050" creationId="{B3148DF8-5E10-4C7C-9392-E122B42A8A63}"/>
          </ac:picMkLst>
        </pc:picChg>
        <pc:picChg chg="add mod">
          <ac:chgData name="razumovsky alexander" userId="8d894a314ed555f0" providerId="LiveId" clId="{453C6E1D-E2A1-41F9-B5BD-46B64CF4FDF0}" dt="2024-02-01T11:40:09.241" v="3029" actId="555"/>
          <ac:picMkLst>
            <pc:docMk/>
            <pc:sldMk cId="2559210996" sldId="656"/>
            <ac:picMk id="2052" creationId="{A404EE29-E429-42C6-8CA3-181849A3C30D}"/>
          </ac:picMkLst>
        </pc:picChg>
        <pc:picChg chg="add mod">
          <ac:chgData name="razumovsky alexander" userId="8d894a314ed555f0" providerId="LiveId" clId="{453C6E1D-E2A1-41F9-B5BD-46B64CF4FDF0}" dt="2024-02-01T11:40:09.241" v="3029" actId="555"/>
          <ac:picMkLst>
            <pc:docMk/>
            <pc:sldMk cId="2559210996" sldId="656"/>
            <ac:picMk id="2054" creationId="{AA55CF78-23F3-4B34-A1A1-325B9EF6EC1B}"/>
          </ac:picMkLst>
        </pc:picChg>
      </pc:sldChg>
      <pc:sldChg chg="addSp delSp modSp add del mod">
        <pc:chgData name="razumovsky alexander" userId="8d894a314ed555f0" providerId="LiveId" clId="{453C6E1D-E2A1-41F9-B5BD-46B64CF4FDF0}" dt="2024-02-01T13:24:18.397" v="5103" actId="47"/>
        <pc:sldMkLst>
          <pc:docMk/>
          <pc:sldMk cId="4128508229" sldId="657"/>
        </pc:sldMkLst>
        <pc:spChg chg="add mod">
          <ac:chgData name="razumovsky alexander" userId="8d894a314ed555f0" providerId="LiveId" clId="{453C6E1D-E2A1-41F9-B5BD-46B64CF4FDF0}" dt="2024-02-01T11:53:59.922" v="3386" actId="1038"/>
          <ac:spMkLst>
            <pc:docMk/>
            <pc:sldMk cId="4128508229" sldId="657"/>
            <ac:spMk id="7" creationId="{D8C39C9C-966B-4D49-9C8B-6A12C4058612}"/>
          </ac:spMkLst>
        </pc:spChg>
        <pc:spChg chg="add mod">
          <ac:chgData name="razumovsky alexander" userId="8d894a314ed555f0" providerId="LiveId" clId="{453C6E1D-E2A1-41F9-B5BD-46B64CF4FDF0}" dt="2024-02-01T11:46:29.404" v="3173" actId="14100"/>
          <ac:spMkLst>
            <pc:docMk/>
            <pc:sldMk cId="4128508229" sldId="657"/>
            <ac:spMk id="8" creationId="{43E22EA4-77D8-4D07-BA69-26837E659387}"/>
          </ac:spMkLst>
        </pc:spChg>
        <pc:spChg chg="add mod">
          <ac:chgData name="razumovsky alexander" userId="8d894a314ed555f0" providerId="LiveId" clId="{453C6E1D-E2A1-41F9-B5BD-46B64CF4FDF0}" dt="2024-02-01T11:44:14.307" v="3089" actId="1076"/>
          <ac:spMkLst>
            <pc:docMk/>
            <pc:sldMk cId="4128508229" sldId="657"/>
            <ac:spMk id="9" creationId="{F78CDC3B-FE73-4C6C-B73C-96253B2406F9}"/>
          </ac:spMkLst>
        </pc:spChg>
        <pc:spChg chg="add mod">
          <ac:chgData name="razumovsky alexander" userId="8d894a314ed555f0" providerId="LiveId" clId="{453C6E1D-E2A1-41F9-B5BD-46B64CF4FDF0}" dt="2024-02-01T11:50:37.311" v="3217" actId="1076"/>
          <ac:spMkLst>
            <pc:docMk/>
            <pc:sldMk cId="4128508229" sldId="657"/>
            <ac:spMk id="10" creationId="{97AF8487-24B9-4247-A577-B6BA8EA069CB}"/>
          </ac:spMkLst>
        </pc:spChg>
        <pc:spChg chg="add mod">
          <ac:chgData name="razumovsky alexander" userId="8d894a314ed555f0" providerId="LiveId" clId="{453C6E1D-E2A1-41F9-B5BD-46B64CF4FDF0}" dt="2024-02-01T11:46:42.334" v="3178" actId="1076"/>
          <ac:spMkLst>
            <pc:docMk/>
            <pc:sldMk cId="4128508229" sldId="657"/>
            <ac:spMk id="17" creationId="{7894E7D9-D9D2-4E9D-9BA3-BC5BC230AB92}"/>
          </ac:spMkLst>
        </pc:spChg>
        <pc:spChg chg="add mod">
          <ac:chgData name="razumovsky alexander" userId="8d894a314ed555f0" providerId="LiveId" clId="{453C6E1D-E2A1-41F9-B5BD-46B64CF4FDF0}" dt="2024-02-01T11:57:49.904" v="3479" actId="1076"/>
          <ac:spMkLst>
            <pc:docMk/>
            <pc:sldMk cId="4128508229" sldId="657"/>
            <ac:spMk id="21" creationId="{B2F6E060-F192-4DB8-836E-F224E3ED1492}"/>
          </ac:spMkLst>
        </pc:spChg>
        <pc:spChg chg="add mod">
          <ac:chgData name="razumovsky alexander" userId="8d894a314ed555f0" providerId="LiveId" clId="{453C6E1D-E2A1-41F9-B5BD-46B64CF4FDF0}" dt="2024-02-01T11:53:32.357" v="3267" actId="1037"/>
          <ac:spMkLst>
            <pc:docMk/>
            <pc:sldMk cId="4128508229" sldId="657"/>
            <ac:spMk id="28" creationId="{F26B5565-6EC4-4E32-9F69-2B294BE53405}"/>
          </ac:spMkLst>
        </pc:spChg>
        <pc:spChg chg="add mod">
          <ac:chgData name="razumovsky alexander" userId="8d894a314ed555f0" providerId="LiveId" clId="{453C6E1D-E2A1-41F9-B5BD-46B64CF4FDF0}" dt="2024-02-01T11:55:21.990" v="3478" actId="14100"/>
          <ac:spMkLst>
            <pc:docMk/>
            <pc:sldMk cId="4128508229" sldId="657"/>
            <ac:spMk id="31" creationId="{A41B20D2-3318-44E6-A89F-888453330C9F}"/>
          </ac:spMkLst>
        </pc:spChg>
        <pc:spChg chg="add mod">
          <ac:chgData name="razumovsky alexander" userId="8d894a314ed555f0" providerId="LiveId" clId="{453C6E1D-E2A1-41F9-B5BD-46B64CF4FDF0}" dt="2024-02-01T11:59:12.693" v="3516" actId="688"/>
          <ac:spMkLst>
            <pc:docMk/>
            <pc:sldMk cId="4128508229" sldId="657"/>
            <ac:spMk id="34" creationId="{0A23BC3F-CBA7-43F7-9227-F43F4F20C4B9}"/>
          </ac:spMkLst>
        </pc:spChg>
        <pc:spChg chg="add mod">
          <ac:chgData name="razumovsky alexander" userId="8d894a314ed555f0" providerId="LiveId" clId="{453C6E1D-E2A1-41F9-B5BD-46B64CF4FDF0}" dt="2024-02-01T12:02:11.196" v="3529" actId="1076"/>
          <ac:spMkLst>
            <pc:docMk/>
            <pc:sldMk cId="4128508229" sldId="657"/>
            <ac:spMk id="41" creationId="{29B093A5-21FC-4280-A866-FCE5C1B3D19C}"/>
          </ac:spMkLst>
        </pc:spChg>
        <pc:picChg chg="add mod">
          <ac:chgData name="razumovsky alexander" userId="8d894a314ed555f0" providerId="LiveId" clId="{453C6E1D-E2A1-41F9-B5BD-46B64CF4FDF0}" dt="2024-02-01T11:42:13.744" v="3036" actId="1076"/>
          <ac:picMkLst>
            <pc:docMk/>
            <pc:sldMk cId="4128508229" sldId="657"/>
            <ac:picMk id="3" creationId="{7B080375-E474-41C2-B1B0-AEBF8FE0F560}"/>
          </ac:picMkLst>
        </pc:picChg>
        <pc:picChg chg="add mod">
          <ac:chgData name="razumovsky alexander" userId="8d894a314ed555f0" providerId="LiveId" clId="{453C6E1D-E2A1-41F9-B5BD-46B64CF4FDF0}" dt="2024-02-01T11:44:07.457" v="3088" actId="1076"/>
          <ac:picMkLst>
            <pc:docMk/>
            <pc:sldMk cId="4128508229" sldId="657"/>
            <ac:picMk id="4" creationId="{D9F7814E-972A-46E2-996B-D7B5BFFD871E}"/>
          </ac:picMkLst>
        </pc:picChg>
        <pc:picChg chg="add mod">
          <ac:chgData name="razumovsky alexander" userId="8d894a314ed555f0" providerId="LiveId" clId="{453C6E1D-E2A1-41F9-B5BD-46B64CF4FDF0}" dt="2024-02-01T11:53:59.922" v="3386" actId="1038"/>
          <ac:picMkLst>
            <pc:docMk/>
            <pc:sldMk cId="4128508229" sldId="657"/>
            <ac:picMk id="5" creationId="{660B17C5-5593-4D6F-A1B2-BF871BD1834E}"/>
          </ac:picMkLst>
        </pc:picChg>
        <pc:picChg chg="add mod">
          <ac:chgData name="razumovsky alexander" userId="8d894a314ed555f0" providerId="LiveId" clId="{453C6E1D-E2A1-41F9-B5BD-46B64CF4FDF0}" dt="2024-02-01T11:50:37.311" v="3217" actId="1076"/>
          <ac:picMkLst>
            <pc:docMk/>
            <pc:sldMk cId="4128508229" sldId="657"/>
            <ac:picMk id="6" creationId="{4A982604-B98A-4C71-86C3-0C3E5FBCA821}"/>
          </ac:picMkLst>
        </pc:picChg>
        <pc:picChg chg="add mod">
          <ac:chgData name="razumovsky alexander" userId="8d894a314ed555f0" providerId="LiveId" clId="{453C6E1D-E2A1-41F9-B5BD-46B64CF4FDF0}" dt="2024-02-01T11:57:49.904" v="3479" actId="1076"/>
          <ac:picMkLst>
            <pc:docMk/>
            <pc:sldMk cId="4128508229" sldId="657"/>
            <ac:picMk id="20" creationId="{C6B521B7-4335-4FD7-B289-EE7FD65BA873}"/>
          </ac:picMkLst>
        </pc:picChg>
        <pc:picChg chg="add mod">
          <ac:chgData name="razumovsky alexander" userId="8d894a314ed555f0" providerId="LiveId" clId="{453C6E1D-E2A1-41F9-B5BD-46B64CF4FDF0}" dt="2024-02-01T11:53:32.357" v="3267" actId="1037"/>
          <ac:picMkLst>
            <pc:docMk/>
            <pc:sldMk cId="4128508229" sldId="657"/>
            <ac:picMk id="27" creationId="{759D969C-B8AC-4ED4-9D15-22E90BCB5C1E}"/>
          </ac:picMkLst>
        </pc:picChg>
        <pc:picChg chg="add mod">
          <ac:chgData name="razumovsky alexander" userId="8d894a314ed555f0" providerId="LiveId" clId="{453C6E1D-E2A1-41F9-B5BD-46B64CF4FDF0}" dt="2024-02-01T11:53:53.014" v="3363" actId="1038"/>
          <ac:picMkLst>
            <pc:docMk/>
            <pc:sldMk cId="4128508229" sldId="657"/>
            <ac:picMk id="30" creationId="{3A2AFB91-CA77-4B14-A106-BD51488518A1}"/>
          </ac:picMkLst>
        </pc:picChg>
        <pc:picChg chg="add mod">
          <ac:chgData name="razumovsky alexander" userId="8d894a314ed555f0" providerId="LiveId" clId="{453C6E1D-E2A1-41F9-B5BD-46B64CF4FDF0}" dt="2024-02-01T11:58:05.973" v="3482" actId="1076"/>
          <ac:picMkLst>
            <pc:docMk/>
            <pc:sldMk cId="4128508229" sldId="657"/>
            <ac:picMk id="33" creationId="{D892A41C-C058-4996-A822-624D979E4619}"/>
          </ac:picMkLst>
        </pc:picChg>
        <pc:picChg chg="add mod">
          <ac:chgData name="razumovsky alexander" userId="8d894a314ed555f0" providerId="LiveId" clId="{453C6E1D-E2A1-41F9-B5BD-46B64CF4FDF0}" dt="2024-02-01T11:45:26.369" v="3099" actId="1076"/>
          <ac:picMkLst>
            <pc:docMk/>
            <pc:sldMk cId="4128508229" sldId="657"/>
            <ac:picMk id="3074" creationId="{20128B6D-FB6A-455D-8A92-BC0D2C2B1EA2}"/>
          </ac:picMkLst>
        </pc:picChg>
        <pc:cxnChg chg="add del mod">
          <ac:chgData name="razumovsky alexander" userId="8d894a314ed555f0" providerId="LiveId" clId="{453C6E1D-E2A1-41F9-B5BD-46B64CF4FDF0}" dt="2024-02-01T11:43:02.981" v="3047" actId="11529"/>
          <ac:cxnSpMkLst>
            <pc:docMk/>
            <pc:sldMk cId="4128508229" sldId="657"/>
            <ac:cxnSpMk id="12" creationId="{199B1EE1-BF49-4B48-884C-CDAB33F33BF8}"/>
          </ac:cxnSpMkLst>
        </pc:cxnChg>
        <pc:cxnChg chg="add mod">
          <ac:chgData name="razumovsky alexander" userId="8d894a314ed555f0" providerId="LiveId" clId="{453C6E1D-E2A1-41F9-B5BD-46B64CF4FDF0}" dt="2024-02-01T11:43:44.763" v="3084" actId="14100"/>
          <ac:cxnSpMkLst>
            <pc:docMk/>
            <pc:sldMk cId="4128508229" sldId="657"/>
            <ac:cxnSpMk id="14" creationId="{393372EC-066B-47A2-97C9-9AC428F54C11}"/>
          </ac:cxnSpMkLst>
        </pc:cxnChg>
        <pc:cxnChg chg="add mod">
          <ac:chgData name="razumovsky alexander" userId="8d894a314ed555f0" providerId="LiveId" clId="{453C6E1D-E2A1-41F9-B5BD-46B64CF4FDF0}" dt="2024-02-01T11:58:00.442" v="3480" actId="14100"/>
          <ac:cxnSpMkLst>
            <pc:docMk/>
            <pc:sldMk cId="4128508229" sldId="657"/>
            <ac:cxnSpMk id="18" creationId="{18B469E5-9FB1-4E9A-B975-0CA87DFD280C}"/>
          </ac:cxnSpMkLst>
        </pc:cxnChg>
        <pc:cxnChg chg="add del mod">
          <ac:chgData name="razumovsky alexander" userId="8d894a314ed555f0" providerId="LiveId" clId="{453C6E1D-E2A1-41F9-B5BD-46B64CF4FDF0}" dt="2024-02-01T11:53:39.174" v="3268" actId="478"/>
          <ac:cxnSpMkLst>
            <pc:docMk/>
            <pc:sldMk cId="4128508229" sldId="657"/>
            <ac:cxnSpMk id="26" creationId="{3655FF00-D53E-4B57-A00E-B85D58BC3509}"/>
          </ac:cxnSpMkLst>
        </pc:cxnChg>
        <pc:cxnChg chg="add mod">
          <ac:chgData name="razumovsky alexander" userId="8d894a314ed555f0" providerId="LiveId" clId="{453C6E1D-E2A1-41F9-B5BD-46B64CF4FDF0}" dt="2024-02-01T11:53:53.014" v="3363" actId="1038"/>
          <ac:cxnSpMkLst>
            <pc:docMk/>
            <pc:sldMk cId="4128508229" sldId="657"/>
            <ac:cxnSpMk id="29" creationId="{11945BCC-80C1-4F7A-9922-4ACA43BECA6B}"/>
          </ac:cxnSpMkLst>
        </pc:cxnChg>
        <pc:cxnChg chg="add mod">
          <ac:chgData name="razumovsky alexander" userId="8d894a314ed555f0" providerId="LiveId" clId="{453C6E1D-E2A1-41F9-B5BD-46B64CF4FDF0}" dt="2024-02-01T12:00:07.904" v="3527" actId="14100"/>
          <ac:cxnSpMkLst>
            <pc:docMk/>
            <pc:sldMk cId="4128508229" sldId="657"/>
            <ac:cxnSpMk id="35" creationId="{BE85D0A4-72B7-49FB-B8AA-D3BA06599A81}"/>
          </ac:cxnSpMkLst>
        </pc:cxnChg>
      </pc:sldChg>
      <pc:sldChg chg="addSp delSp modSp add mod">
        <pc:chgData name="razumovsky alexander" userId="8d894a314ed555f0" providerId="LiveId" clId="{453C6E1D-E2A1-41F9-B5BD-46B64CF4FDF0}" dt="2024-02-01T10:53:07.346" v="2356" actId="12789"/>
        <pc:sldMkLst>
          <pc:docMk/>
          <pc:sldMk cId="494274131" sldId="658"/>
        </pc:sldMkLst>
        <pc:spChg chg="add mod">
          <ac:chgData name="razumovsky alexander" userId="8d894a314ed555f0" providerId="LiveId" clId="{453C6E1D-E2A1-41F9-B5BD-46B64CF4FDF0}" dt="2024-02-01T10:53:07.346" v="2356" actId="12789"/>
          <ac:spMkLst>
            <pc:docMk/>
            <pc:sldMk cId="494274131" sldId="658"/>
            <ac:spMk id="14" creationId="{14272592-73F6-4561-A433-D70C97FF7843}"/>
          </ac:spMkLst>
        </pc:spChg>
        <pc:spChg chg="add del mod">
          <ac:chgData name="razumovsky alexander" userId="8d894a314ed555f0" providerId="LiveId" clId="{453C6E1D-E2A1-41F9-B5BD-46B64CF4FDF0}" dt="2024-02-01T10:36:08.923" v="1882" actId="478"/>
          <ac:spMkLst>
            <pc:docMk/>
            <pc:sldMk cId="494274131" sldId="658"/>
            <ac:spMk id="15" creationId="{FC530FB7-2230-4C15-B5F7-470F4D4B5DBD}"/>
          </ac:spMkLst>
        </pc:spChg>
        <pc:spChg chg="add mod">
          <ac:chgData name="razumovsky alexander" userId="8d894a314ed555f0" providerId="LiveId" clId="{453C6E1D-E2A1-41F9-B5BD-46B64CF4FDF0}" dt="2024-02-01T10:53:07.346" v="2356" actId="12789"/>
          <ac:spMkLst>
            <pc:docMk/>
            <pc:sldMk cId="494274131" sldId="658"/>
            <ac:spMk id="16" creationId="{F9C62798-0EE3-4BB0-A9B0-88FF1A101D01}"/>
          </ac:spMkLst>
        </pc:spChg>
        <pc:spChg chg="add mod">
          <ac:chgData name="razumovsky alexander" userId="8d894a314ed555f0" providerId="LiveId" clId="{453C6E1D-E2A1-41F9-B5BD-46B64CF4FDF0}" dt="2024-02-01T10:53:07.346" v="2356" actId="12789"/>
          <ac:spMkLst>
            <pc:docMk/>
            <pc:sldMk cId="494274131" sldId="658"/>
            <ac:spMk id="20" creationId="{EFD67F87-FBB1-4412-A8E3-E66F06E4B310}"/>
          </ac:spMkLst>
        </pc:spChg>
        <pc:grpChg chg="add mod">
          <ac:chgData name="razumovsky alexander" userId="8d894a314ed555f0" providerId="LiveId" clId="{453C6E1D-E2A1-41F9-B5BD-46B64CF4FDF0}" dt="2024-02-01T10:53:07.346" v="2356" actId="12789"/>
          <ac:grpSpMkLst>
            <pc:docMk/>
            <pc:sldMk cId="494274131" sldId="658"/>
            <ac:grpSpMk id="2" creationId="{074A683E-AF79-4321-BF08-06E8E706F7D4}"/>
          </ac:grpSpMkLst>
        </pc:grpChg>
        <pc:grpChg chg="add mod">
          <ac:chgData name="razumovsky alexander" userId="8d894a314ed555f0" providerId="LiveId" clId="{453C6E1D-E2A1-41F9-B5BD-46B64CF4FDF0}" dt="2024-02-01T10:53:07.346" v="2356" actId="12789"/>
          <ac:grpSpMkLst>
            <pc:docMk/>
            <pc:sldMk cId="494274131" sldId="658"/>
            <ac:grpSpMk id="3" creationId="{CF712A88-E56B-432B-B68B-8DB7FCD80595}"/>
          </ac:grpSpMkLst>
        </pc:grpChg>
        <pc:grpChg chg="add mod">
          <ac:chgData name="razumovsky alexander" userId="8d894a314ed555f0" providerId="LiveId" clId="{453C6E1D-E2A1-41F9-B5BD-46B64CF4FDF0}" dt="2024-02-01T10:53:07.346" v="2356" actId="12789"/>
          <ac:grpSpMkLst>
            <pc:docMk/>
            <pc:sldMk cId="494274131" sldId="658"/>
            <ac:grpSpMk id="4" creationId="{774E7770-D198-40A1-B58F-0904152592F9}"/>
          </ac:grpSpMkLst>
        </pc:grpChg>
        <pc:grpChg chg="add mod">
          <ac:chgData name="razumovsky alexander" userId="8d894a314ed555f0" providerId="LiveId" clId="{453C6E1D-E2A1-41F9-B5BD-46B64CF4FDF0}" dt="2024-02-01T10:53:07.346" v="2356" actId="12789"/>
          <ac:grpSpMkLst>
            <pc:docMk/>
            <pc:sldMk cId="494274131" sldId="658"/>
            <ac:grpSpMk id="5" creationId="{C6698A2C-761E-49ED-AB58-AA0076327BEF}"/>
          </ac:grpSpMkLst>
        </pc:grp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" creationId="{66FB1954-0E07-4C3A-9BC8-145A8FA8AF2A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458" creationId="{1208C3AF-66E7-4B61-9C96-A2B40F5CB296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478" creationId="{6E491BA5-DC97-46F4-AC46-97DC3A985D41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496" creationId="{06B9AAB3-E021-4205-82CA-3D14885ED9FD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498" creationId="{09F8D03F-B9A3-4EFF-B802-C7C98FCFC723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500" creationId="{1B543DED-6573-44B1-AB03-C722F9D4CEDF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502" creationId="{2DFDC840-F571-43EB-B534-62AC2F856DAB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504" creationId="{E36CD0F1-1E32-4AF7-B626-B8F204DCE27E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506" creationId="{4010CD6D-82A2-4F08-9F6E-954E13C76FDF}"/>
          </ac:picMkLst>
        </pc:picChg>
        <pc:picChg chg="mod">
          <ac:chgData name="razumovsky alexander" userId="8d894a314ed555f0" providerId="LiveId" clId="{453C6E1D-E2A1-41F9-B5BD-46B64CF4FDF0}" dt="2024-02-01T10:53:07.346" v="2356" actId="12789"/>
          <ac:picMkLst>
            <pc:docMk/>
            <pc:sldMk cId="494274131" sldId="658"/>
            <ac:picMk id="19508" creationId="{95694C11-4294-440C-B1DD-3F17F3A5B4A5}"/>
          </ac:picMkLst>
        </pc:picChg>
      </pc:sldChg>
      <pc:sldChg chg="delSp modSp add del mod">
        <pc:chgData name="razumovsky alexander" userId="8d894a314ed555f0" providerId="LiveId" clId="{453C6E1D-E2A1-41F9-B5BD-46B64CF4FDF0}" dt="2024-02-01T12:03:58.982" v="3582" actId="47"/>
        <pc:sldMkLst>
          <pc:docMk/>
          <pc:sldMk cId="1349718236" sldId="659"/>
        </pc:sldMkLst>
        <pc:spChg chg="mod">
          <ac:chgData name="razumovsky alexander" userId="8d894a314ed555f0" providerId="LiveId" clId="{453C6E1D-E2A1-41F9-B5BD-46B64CF4FDF0}" dt="2024-02-01T12:03:45.020" v="3581" actId="1035"/>
          <ac:spMkLst>
            <pc:docMk/>
            <pc:sldMk cId="1349718236" sldId="659"/>
            <ac:spMk id="8" creationId="{43E22EA4-77D8-4D07-BA69-26837E659387}"/>
          </ac:spMkLst>
        </pc:spChg>
        <pc:spChg chg="mod">
          <ac:chgData name="razumovsky alexander" userId="8d894a314ed555f0" providerId="LiveId" clId="{453C6E1D-E2A1-41F9-B5BD-46B64CF4FDF0}" dt="2024-02-01T12:03:45.020" v="3581" actId="1035"/>
          <ac:spMkLst>
            <pc:docMk/>
            <pc:sldMk cId="1349718236" sldId="659"/>
            <ac:spMk id="9" creationId="{F78CDC3B-FE73-4C6C-B73C-96253B2406F9}"/>
          </ac:spMkLst>
        </pc:spChg>
        <pc:spChg chg="mod">
          <ac:chgData name="razumovsky alexander" userId="8d894a314ed555f0" providerId="LiveId" clId="{453C6E1D-E2A1-41F9-B5BD-46B64CF4FDF0}" dt="2024-02-01T12:03:30.746" v="3544" actId="1076"/>
          <ac:spMkLst>
            <pc:docMk/>
            <pc:sldMk cId="1349718236" sldId="659"/>
            <ac:spMk id="11" creationId="{080FC32C-4856-466C-9AB0-85A912369C9B}"/>
          </ac:spMkLst>
        </pc:spChg>
        <pc:spChg chg="mod">
          <ac:chgData name="razumovsky alexander" userId="8d894a314ed555f0" providerId="LiveId" clId="{453C6E1D-E2A1-41F9-B5BD-46B64CF4FDF0}" dt="2024-02-01T12:03:45.020" v="3581" actId="1035"/>
          <ac:spMkLst>
            <pc:docMk/>
            <pc:sldMk cId="1349718236" sldId="659"/>
            <ac:spMk id="17" creationId="{7894E7D9-D9D2-4E9D-9BA3-BC5BC230AB92}"/>
          </ac:spMkLst>
        </pc:spChg>
        <pc:spChg chg="mod">
          <ac:chgData name="razumovsky alexander" userId="8d894a314ed555f0" providerId="LiveId" clId="{453C6E1D-E2A1-41F9-B5BD-46B64CF4FDF0}" dt="2024-02-01T12:03:45.020" v="3581" actId="1035"/>
          <ac:spMkLst>
            <pc:docMk/>
            <pc:sldMk cId="1349718236" sldId="659"/>
            <ac:spMk id="21" creationId="{B2F6E060-F192-4DB8-836E-F224E3ED1492}"/>
          </ac:spMkLst>
        </pc:spChg>
        <pc:spChg chg="del mod">
          <ac:chgData name="razumovsky alexander" userId="8d894a314ed555f0" providerId="LiveId" clId="{453C6E1D-E2A1-41F9-B5BD-46B64CF4FDF0}" dt="2024-02-01T12:03:05.233" v="3536" actId="478"/>
          <ac:spMkLst>
            <pc:docMk/>
            <pc:sldMk cId="1349718236" sldId="659"/>
            <ac:spMk id="28" creationId="{F26B5565-6EC4-4E32-9F69-2B294BE53405}"/>
          </ac:spMkLst>
        </pc:spChg>
        <pc:spChg chg="mod">
          <ac:chgData name="razumovsky alexander" userId="8d894a314ed555f0" providerId="LiveId" clId="{453C6E1D-E2A1-41F9-B5BD-46B64CF4FDF0}" dt="2024-02-01T12:03:45.020" v="3581" actId="1035"/>
          <ac:spMkLst>
            <pc:docMk/>
            <pc:sldMk cId="1349718236" sldId="659"/>
            <ac:spMk id="34" creationId="{0A23BC3F-CBA7-43F7-9227-F43F4F20C4B9}"/>
          </ac:spMkLst>
        </pc:spChg>
        <pc:spChg chg="mod">
          <ac:chgData name="razumovsky alexander" userId="8d894a314ed555f0" providerId="LiveId" clId="{453C6E1D-E2A1-41F9-B5BD-46B64CF4FDF0}" dt="2024-02-01T12:02:57.111" v="3531" actId="1076"/>
          <ac:spMkLst>
            <pc:docMk/>
            <pc:sldMk cId="1349718236" sldId="659"/>
            <ac:spMk id="41" creationId="{29B093A5-21FC-4280-A866-FCE5C1B3D19C}"/>
          </ac:spMkLst>
        </pc:sp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3" creationId="{7B080375-E474-41C2-B1B0-AEBF8FE0F560}"/>
          </ac:picMkLst>
        </pc:pic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4" creationId="{D9F7814E-972A-46E2-996B-D7B5BFFD871E}"/>
          </ac:picMkLst>
        </pc:pic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20" creationId="{C6B521B7-4335-4FD7-B289-EE7FD65BA873}"/>
          </ac:picMkLst>
        </pc:pic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27" creationId="{759D969C-B8AC-4ED4-9D15-22E90BCB5C1E}"/>
          </ac:picMkLst>
        </pc:pic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33" creationId="{D892A41C-C058-4996-A822-624D979E4619}"/>
          </ac:picMkLst>
        </pc:picChg>
        <pc:picChg chg="mod">
          <ac:chgData name="razumovsky alexander" userId="8d894a314ed555f0" providerId="LiveId" clId="{453C6E1D-E2A1-41F9-B5BD-46B64CF4FDF0}" dt="2024-02-01T12:03:45.020" v="3581" actId="1035"/>
          <ac:picMkLst>
            <pc:docMk/>
            <pc:sldMk cId="1349718236" sldId="659"/>
            <ac:picMk id="3074" creationId="{20128B6D-FB6A-455D-8A92-BC0D2C2B1EA2}"/>
          </ac:picMkLst>
        </pc:picChg>
        <pc:cxnChg chg="mod">
          <ac:chgData name="razumovsky alexander" userId="8d894a314ed555f0" providerId="LiveId" clId="{453C6E1D-E2A1-41F9-B5BD-46B64CF4FDF0}" dt="2024-02-01T12:03:45.020" v="3581" actId="1035"/>
          <ac:cxnSpMkLst>
            <pc:docMk/>
            <pc:sldMk cId="1349718236" sldId="659"/>
            <ac:cxnSpMk id="14" creationId="{393372EC-066B-47A2-97C9-9AC428F54C11}"/>
          </ac:cxnSpMkLst>
        </pc:cxnChg>
        <pc:cxnChg chg="mod">
          <ac:chgData name="razumovsky alexander" userId="8d894a314ed555f0" providerId="LiveId" clId="{453C6E1D-E2A1-41F9-B5BD-46B64CF4FDF0}" dt="2024-02-01T12:03:45.020" v="3581" actId="1035"/>
          <ac:cxnSpMkLst>
            <pc:docMk/>
            <pc:sldMk cId="1349718236" sldId="659"/>
            <ac:cxnSpMk id="18" creationId="{18B469E5-9FB1-4E9A-B975-0CA87DFD280C}"/>
          </ac:cxnSpMkLst>
        </pc:cxnChg>
        <pc:cxnChg chg="mod">
          <ac:chgData name="razumovsky alexander" userId="8d894a314ed555f0" providerId="LiveId" clId="{453C6E1D-E2A1-41F9-B5BD-46B64CF4FDF0}" dt="2024-02-01T12:03:45.020" v="3581" actId="1035"/>
          <ac:cxnSpMkLst>
            <pc:docMk/>
            <pc:sldMk cId="1349718236" sldId="659"/>
            <ac:cxnSpMk id="35" creationId="{BE85D0A4-72B7-49FB-B8AA-D3BA06599A81}"/>
          </ac:cxnSpMkLst>
        </pc:cxnChg>
      </pc:sldChg>
      <pc:sldChg chg="addSp delSp modSp add del mod">
        <pc:chgData name="razumovsky alexander" userId="8d894a314ed555f0" providerId="LiveId" clId="{453C6E1D-E2A1-41F9-B5BD-46B64CF4FDF0}" dt="2024-02-01T13:24:16.751" v="5102" actId="47"/>
        <pc:sldMkLst>
          <pc:docMk/>
          <pc:sldMk cId="1718891925" sldId="659"/>
        </pc:sldMkLst>
        <pc:spChg chg="mod">
          <ac:chgData name="razumovsky alexander" userId="8d894a314ed555f0" providerId="LiveId" clId="{453C6E1D-E2A1-41F9-B5BD-46B64CF4FDF0}" dt="2024-02-01T12:05:56.408" v="3653" actId="1076"/>
          <ac:spMkLst>
            <pc:docMk/>
            <pc:sldMk cId="1718891925" sldId="659"/>
            <ac:spMk id="7" creationId="{D8C39C9C-966B-4D49-9C8B-6A12C4058612}"/>
          </ac:spMkLst>
        </pc:spChg>
        <pc:spChg chg="mod">
          <ac:chgData name="razumovsky alexander" userId="8d894a314ed555f0" providerId="LiveId" clId="{453C6E1D-E2A1-41F9-B5BD-46B64CF4FDF0}" dt="2024-02-01T12:05:46.141" v="3652" actId="1037"/>
          <ac:spMkLst>
            <pc:docMk/>
            <pc:sldMk cId="1718891925" sldId="659"/>
            <ac:spMk id="8" creationId="{43E22EA4-77D8-4D07-BA69-26837E659387}"/>
          </ac:spMkLst>
        </pc:spChg>
        <pc:spChg chg="mod">
          <ac:chgData name="razumovsky alexander" userId="8d894a314ed555f0" providerId="LiveId" clId="{453C6E1D-E2A1-41F9-B5BD-46B64CF4FDF0}" dt="2024-02-01T12:06:11.456" v="3655" actId="1076"/>
          <ac:spMkLst>
            <pc:docMk/>
            <pc:sldMk cId="1718891925" sldId="659"/>
            <ac:spMk id="9" creationId="{F78CDC3B-FE73-4C6C-B73C-96253B2406F9}"/>
          </ac:spMkLst>
        </pc:spChg>
        <pc:spChg chg="del">
          <ac:chgData name="razumovsky alexander" userId="8d894a314ed555f0" providerId="LiveId" clId="{453C6E1D-E2A1-41F9-B5BD-46B64CF4FDF0}" dt="2024-02-01T12:05:30.854" v="3612" actId="478"/>
          <ac:spMkLst>
            <pc:docMk/>
            <pc:sldMk cId="1718891925" sldId="659"/>
            <ac:spMk id="10" creationId="{97AF8487-24B9-4247-A577-B6BA8EA069CB}"/>
          </ac:spMkLst>
        </pc:spChg>
        <pc:spChg chg="del">
          <ac:chgData name="razumovsky alexander" userId="8d894a314ed555f0" providerId="LiveId" clId="{453C6E1D-E2A1-41F9-B5BD-46B64CF4FDF0}" dt="2024-02-01T12:04:36.730" v="3593" actId="478"/>
          <ac:spMkLst>
            <pc:docMk/>
            <pc:sldMk cId="1718891925" sldId="659"/>
            <ac:spMk id="17" creationId="{7894E7D9-D9D2-4E9D-9BA3-BC5BC230AB92}"/>
          </ac:spMkLst>
        </pc:spChg>
        <pc:spChg chg="mod">
          <ac:chgData name="razumovsky alexander" userId="8d894a314ed555f0" providerId="LiveId" clId="{453C6E1D-E2A1-41F9-B5BD-46B64CF4FDF0}" dt="2024-02-01T12:06:15.786" v="3656" actId="1076"/>
          <ac:spMkLst>
            <pc:docMk/>
            <pc:sldMk cId="1718891925" sldId="659"/>
            <ac:spMk id="21" creationId="{B2F6E060-F192-4DB8-836E-F224E3ED1492}"/>
          </ac:spMkLst>
        </pc:spChg>
        <pc:spChg chg="mod">
          <ac:chgData name="razumovsky alexander" userId="8d894a314ed555f0" providerId="LiveId" clId="{453C6E1D-E2A1-41F9-B5BD-46B64CF4FDF0}" dt="2024-02-01T12:06:58.773" v="3673" actId="1076"/>
          <ac:spMkLst>
            <pc:docMk/>
            <pc:sldMk cId="1718891925" sldId="659"/>
            <ac:spMk id="28" creationId="{F26B5565-6EC4-4E32-9F69-2B294BE53405}"/>
          </ac:spMkLst>
        </pc:spChg>
        <pc:spChg chg="mod">
          <ac:chgData name="razumovsky alexander" userId="8d894a314ed555f0" providerId="LiveId" clId="{453C6E1D-E2A1-41F9-B5BD-46B64CF4FDF0}" dt="2024-02-01T12:10:01.204" v="3778" actId="688"/>
          <ac:spMkLst>
            <pc:docMk/>
            <pc:sldMk cId="1718891925" sldId="659"/>
            <ac:spMk id="31" creationId="{A41B20D2-3318-44E6-A89F-888453330C9F}"/>
          </ac:spMkLst>
        </pc:spChg>
        <pc:spChg chg="mod">
          <ac:chgData name="razumovsky alexander" userId="8d894a314ed555f0" providerId="LiveId" clId="{453C6E1D-E2A1-41F9-B5BD-46B64CF4FDF0}" dt="2024-02-01T12:06:33.983" v="3663" actId="1076"/>
          <ac:spMkLst>
            <pc:docMk/>
            <pc:sldMk cId="1718891925" sldId="659"/>
            <ac:spMk id="34" creationId="{0A23BC3F-CBA7-43F7-9227-F43F4F20C4B9}"/>
          </ac:spMkLst>
        </pc:spChg>
        <pc:spChg chg="mod">
          <ac:chgData name="razumovsky alexander" userId="8d894a314ed555f0" providerId="LiveId" clId="{453C6E1D-E2A1-41F9-B5BD-46B64CF4FDF0}" dt="2024-02-01T12:08:24.710" v="3766" actId="1076"/>
          <ac:spMkLst>
            <pc:docMk/>
            <pc:sldMk cId="1718891925" sldId="659"/>
            <ac:spMk id="41" creationId="{29B093A5-21FC-4280-A866-FCE5C1B3D19C}"/>
          </ac:spMkLst>
        </pc:spChg>
        <pc:spChg chg="add mod">
          <ac:chgData name="razumovsky alexander" userId="8d894a314ed555f0" providerId="LiveId" clId="{453C6E1D-E2A1-41F9-B5BD-46B64CF4FDF0}" dt="2024-02-01T12:13:54.888" v="3877" actId="20577"/>
          <ac:spMkLst>
            <pc:docMk/>
            <pc:sldMk cId="1718891925" sldId="659"/>
            <ac:spMk id="43" creationId="{2DE28002-BA43-4845-A85E-7E74F3E924B8}"/>
          </ac:spMkLst>
        </pc:spChg>
        <pc:picChg chg="mod">
          <ac:chgData name="razumovsky alexander" userId="8d894a314ed555f0" providerId="LiveId" clId="{453C6E1D-E2A1-41F9-B5BD-46B64CF4FDF0}" dt="2024-02-01T12:05:46.141" v="3652" actId="1037"/>
          <ac:picMkLst>
            <pc:docMk/>
            <pc:sldMk cId="1718891925" sldId="659"/>
            <ac:picMk id="3" creationId="{7B080375-E474-41C2-B1B0-AEBF8FE0F560}"/>
          </ac:picMkLst>
        </pc:picChg>
        <pc:picChg chg="mod">
          <ac:chgData name="razumovsky alexander" userId="8d894a314ed555f0" providerId="LiveId" clId="{453C6E1D-E2A1-41F9-B5BD-46B64CF4FDF0}" dt="2024-02-01T12:06:11.456" v="3655" actId="1076"/>
          <ac:picMkLst>
            <pc:docMk/>
            <pc:sldMk cId="1718891925" sldId="659"/>
            <ac:picMk id="4" creationId="{D9F7814E-972A-46E2-996B-D7B5BFFD871E}"/>
          </ac:picMkLst>
        </pc:picChg>
        <pc:picChg chg="mod">
          <ac:chgData name="razumovsky alexander" userId="8d894a314ed555f0" providerId="LiveId" clId="{453C6E1D-E2A1-41F9-B5BD-46B64CF4FDF0}" dt="2024-02-01T12:05:56.408" v="3653" actId="1076"/>
          <ac:picMkLst>
            <pc:docMk/>
            <pc:sldMk cId="1718891925" sldId="659"/>
            <ac:picMk id="5" creationId="{660B17C5-5593-4D6F-A1B2-BF871BD1834E}"/>
          </ac:picMkLst>
        </pc:picChg>
        <pc:picChg chg="del">
          <ac:chgData name="razumovsky alexander" userId="8d894a314ed555f0" providerId="LiveId" clId="{453C6E1D-E2A1-41F9-B5BD-46B64CF4FDF0}" dt="2024-02-01T12:05:30.854" v="3612" actId="478"/>
          <ac:picMkLst>
            <pc:docMk/>
            <pc:sldMk cId="1718891925" sldId="659"/>
            <ac:picMk id="6" creationId="{4A982604-B98A-4C71-86C3-0C3E5FBCA821}"/>
          </ac:picMkLst>
        </pc:picChg>
        <pc:picChg chg="mod">
          <ac:chgData name="razumovsky alexander" userId="8d894a314ed555f0" providerId="LiveId" clId="{453C6E1D-E2A1-41F9-B5BD-46B64CF4FDF0}" dt="2024-02-01T12:06:15.786" v="3656" actId="1076"/>
          <ac:picMkLst>
            <pc:docMk/>
            <pc:sldMk cId="1718891925" sldId="659"/>
            <ac:picMk id="20" creationId="{C6B521B7-4335-4FD7-B289-EE7FD65BA873}"/>
          </ac:picMkLst>
        </pc:picChg>
        <pc:picChg chg="del mod">
          <ac:chgData name="razumovsky alexander" userId="8d894a314ed555f0" providerId="LiveId" clId="{453C6E1D-E2A1-41F9-B5BD-46B64CF4FDF0}" dt="2024-02-01T12:04:56.125" v="3600" actId="478"/>
          <ac:picMkLst>
            <pc:docMk/>
            <pc:sldMk cId="1718891925" sldId="659"/>
            <ac:picMk id="27" creationId="{759D969C-B8AC-4ED4-9D15-22E90BCB5C1E}"/>
          </ac:picMkLst>
        </pc:picChg>
        <pc:picChg chg="mod">
          <ac:chgData name="razumovsky alexander" userId="8d894a314ed555f0" providerId="LiveId" clId="{453C6E1D-E2A1-41F9-B5BD-46B64CF4FDF0}" dt="2024-02-01T12:10:18.658" v="3784" actId="688"/>
          <ac:picMkLst>
            <pc:docMk/>
            <pc:sldMk cId="1718891925" sldId="659"/>
            <ac:picMk id="30" creationId="{3A2AFB91-CA77-4B14-A106-BD51488518A1}"/>
          </ac:picMkLst>
        </pc:picChg>
        <pc:picChg chg="mod">
          <ac:chgData name="razumovsky alexander" userId="8d894a314ed555f0" providerId="LiveId" clId="{453C6E1D-E2A1-41F9-B5BD-46B64CF4FDF0}" dt="2024-02-01T12:06:40.965" v="3666" actId="1076"/>
          <ac:picMkLst>
            <pc:docMk/>
            <pc:sldMk cId="1718891925" sldId="659"/>
            <ac:picMk id="33" creationId="{D892A41C-C058-4996-A822-624D979E4619}"/>
          </ac:picMkLst>
        </pc:picChg>
        <pc:picChg chg="add mod">
          <ac:chgData name="razumovsky alexander" userId="8d894a314ed555f0" providerId="LiveId" clId="{453C6E1D-E2A1-41F9-B5BD-46B64CF4FDF0}" dt="2024-02-01T12:10:55.917" v="3793" actId="688"/>
          <ac:picMkLst>
            <pc:docMk/>
            <pc:sldMk cId="1718891925" sldId="659"/>
            <ac:picMk id="42" creationId="{A62C302D-D367-4F65-A988-569939D06DC0}"/>
          </ac:picMkLst>
        </pc:picChg>
        <pc:picChg chg="mod">
          <ac:chgData name="razumovsky alexander" userId="8d894a314ed555f0" providerId="LiveId" clId="{453C6E1D-E2A1-41F9-B5BD-46B64CF4FDF0}" dt="2024-02-01T12:07:04.004" v="3675" actId="1076"/>
          <ac:picMkLst>
            <pc:docMk/>
            <pc:sldMk cId="1718891925" sldId="659"/>
            <ac:picMk id="3074" creationId="{20128B6D-FB6A-455D-8A92-BC0D2C2B1EA2}"/>
          </ac:picMkLst>
        </pc:picChg>
        <pc:cxnChg chg="add del mod">
          <ac:chgData name="razumovsky alexander" userId="8d894a314ed555f0" providerId="LiveId" clId="{453C6E1D-E2A1-41F9-B5BD-46B64CF4FDF0}" dt="2024-02-01T12:18:39.022" v="3908" actId="21"/>
          <ac:cxnSpMkLst>
            <pc:docMk/>
            <pc:sldMk cId="1718891925" sldId="659"/>
            <ac:cxnSpMk id="14" creationId="{393372EC-066B-47A2-97C9-9AC428F54C11}"/>
          </ac:cxnSpMkLst>
        </pc:cxnChg>
        <pc:cxnChg chg="del mod">
          <ac:chgData name="razumovsky alexander" userId="8d894a314ed555f0" providerId="LiveId" clId="{453C6E1D-E2A1-41F9-B5BD-46B64CF4FDF0}" dt="2024-02-01T12:06:19.081" v="3657" actId="478"/>
          <ac:cxnSpMkLst>
            <pc:docMk/>
            <pc:sldMk cId="1718891925" sldId="659"/>
            <ac:cxnSpMk id="18" creationId="{18B469E5-9FB1-4E9A-B975-0CA87DFD280C}"/>
          </ac:cxnSpMkLst>
        </pc:cxnChg>
        <pc:cxnChg chg="mod">
          <ac:chgData name="razumovsky alexander" userId="8d894a314ed555f0" providerId="LiveId" clId="{453C6E1D-E2A1-41F9-B5BD-46B64CF4FDF0}" dt="2024-02-01T12:09:44.440" v="3771" actId="14100"/>
          <ac:cxnSpMkLst>
            <pc:docMk/>
            <pc:sldMk cId="1718891925" sldId="659"/>
            <ac:cxnSpMk id="29" creationId="{11945BCC-80C1-4F7A-9922-4ACA43BECA6B}"/>
          </ac:cxnSpMkLst>
        </pc:cxnChg>
        <pc:cxnChg chg="add mod">
          <ac:chgData name="razumovsky alexander" userId="8d894a314ed555f0" providerId="LiveId" clId="{453C6E1D-E2A1-41F9-B5BD-46B64CF4FDF0}" dt="2024-02-01T12:06:27.640" v="3661" actId="14100"/>
          <ac:cxnSpMkLst>
            <pc:docMk/>
            <pc:sldMk cId="1718891925" sldId="659"/>
            <ac:cxnSpMk id="32" creationId="{68C3EF0A-45D0-4996-90FF-76F8564B6144}"/>
          </ac:cxnSpMkLst>
        </pc:cxnChg>
        <pc:cxnChg chg="del mod">
          <ac:chgData name="razumovsky alexander" userId="8d894a314ed555f0" providerId="LiveId" clId="{453C6E1D-E2A1-41F9-B5BD-46B64CF4FDF0}" dt="2024-02-01T12:06:19.081" v="3657" actId="478"/>
          <ac:cxnSpMkLst>
            <pc:docMk/>
            <pc:sldMk cId="1718891925" sldId="659"/>
            <ac:cxnSpMk id="35" creationId="{BE85D0A4-72B7-49FB-B8AA-D3BA06599A81}"/>
          </ac:cxnSpMkLst>
        </pc:cxnChg>
        <pc:cxnChg chg="add mod">
          <ac:chgData name="razumovsky alexander" userId="8d894a314ed555f0" providerId="LiveId" clId="{453C6E1D-E2A1-41F9-B5BD-46B64CF4FDF0}" dt="2024-02-01T12:07:26.118" v="3681" actId="1076"/>
          <ac:cxnSpMkLst>
            <pc:docMk/>
            <pc:sldMk cId="1718891925" sldId="659"/>
            <ac:cxnSpMk id="36" creationId="{47B114CB-9002-4F14-810F-37B5AFBD782C}"/>
          </ac:cxnSpMkLst>
        </pc:cxnChg>
        <pc:cxnChg chg="add mod">
          <ac:chgData name="razumovsky alexander" userId="8d894a314ed555f0" providerId="LiveId" clId="{453C6E1D-E2A1-41F9-B5BD-46B64CF4FDF0}" dt="2024-02-01T12:10:40.288" v="3788" actId="14100"/>
          <ac:cxnSpMkLst>
            <pc:docMk/>
            <pc:sldMk cId="1718891925" sldId="659"/>
            <ac:cxnSpMk id="39" creationId="{28003CEB-7B1F-4775-8394-D6BD0398E985}"/>
          </ac:cxnSpMkLst>
        </pc:cxnChg>
      </pc:sldChg>
      <pc:sldChg chg="addSp delSp modSp add mod">
        <pc:chgData name="razumovsky alexander" userId="8d894a314ed555f0" providerId="LiveId" clId="{453C6E1D-E2A1-41F9-B5BD-46B64CF4FDF0}" dt="2024-02-02T13:43:03.692" v="17642" actId="20577"/>
        <pc:sldMkLst>
          <pc:docMk/>
          <pc:sldMk cId="2060816681" sldId="660"/>
        </pc:sldMkLst>
        <pc:spChg chg="mod">
          <ac:chgData name="razumovsky alexander" userId="8d894a314ed555f0" providerId="LiveId" clId="{453C6E1D-E2A1-41F9-B5BD-46B64CF4FDF0}" dt="2024-02-01T12:21:46.621" v="3990" actId="12788"/>
          <ac:spMkLst>
            <pc:docMk/>
            <pc:sldMk cId="2060816681" sldId="660"/>
            <ac:spMk id="7" creationId="{D8C39C9C-966B-4D49-9C8B-6A12C4058612}"/>
          </ac:spMkLst>
        </pc:spChg>
        <pc:spChg chg="mod">
          <ac:chgData name="razumovsky alexander" userId="8d894a314ed555f0" providerId="LiveId" clId="{453C6E1D-E2A1-41F9-B5BD-46B64CF4FDF0}" dt="2024-02-01T12:21:38.300" v="3989" actId="12788"/>
          <ac:spMkLst>
            <pc:docMk/>
            <pc:sldMk cId="2060816681" sldId="660"/>
            <ac:spMk id="8" creationId="{43E22EA4-77D8-4D07-BA69-26837E659387}"/>
          </ac:spMkLst>
        </pc:spChg>
        <pc:spChg chg="mod topLvl">
          <ac:chgData name="razumovsky alexander" userId="8d894a314ed555f0" providerId="LiveId" clId="{453C6E1D-E2A1-41F9-B5BD-46B64CF4FDF0}" dt="2024-02-01T12:22:23.660" v="4020" actId="164"/>
          <ac:spMkLst>
            <pc:docMk/>
            <pc:sldMk cId="2060816681" sldId="660"/>
            <ac:spMk id="9" creationId="{F78CDC3B-FE73-4C6C-B73C-96253B2406F9}"/>
          </ac:spMkLst>
        </pc:spChg>
        <pc:spChg chg="mod">
          <ac:chgData name="razumovsky alexander" userId="8d894a314ed555f0" providerId="LiveId" clId="{453C6E1D-E2A1-41F9-B5BD-46B64CF4FDF0}" dt="2024-02-02T13:10:35.573" v="16697" actId="313"/>
          <ac:spMkLst>
            <pc:docMk/>
            <pc:sldMk cId="2060816681" sldId="660"/>
            <ac:spMk id="11" creationId="{080FC32C-4856-466C-9AB0-85A912369C9B}"/>
          </ac:spMkLst>
        </pc:spChg>
        <pc:spChg chg="add del">
          <ac:chgData name="razumovsky alexander" userId="8d894a314ed555f0" providerId="LiveId" clId="{453C6E1D-E2A1-41F9-B5BD-46B64CF4FDF0}" dt="2024-02-01T13:19:07.358" v="4761" actId="478"/>
          <ac:spMkLst>
            <pc:docMk/>
            <pc:sldMk cId="2060816681" sldId="660"/>
            <ac:spMk id="17" creationId="{F2CD54C8-199F-4033-A4FA-6A5A2E518A56}"/>
          </ac:spMkLst>
        </pc:spChg>
        <pc:spChg chg="add del">
          <ac:chgData name="razumovsky alexander" userId="8d894a314ed555f0" providerId="LiveId" clId="{453C6E1D-E2A1-41F9-B5BD-46B64CF4FDF0}" dt="2024-02-01T13:19:17.223" v="4764" actId="478"/>
          <ac:spMkLst>
            <pc:docMk/>
            <pc:sldMk cId="2060816681" sldId="660"/>
            <ac:spMk id="18" creationId="{68882D48-31CE-4471-9CF7-909593F50F68}"/>
          </ac:spMkLst>
        </pc:spChg>
        <pc:spChg chg="add del mod">
          <ac:chgData name="razumovsky alexander" userId="8d894a314ed555f0" providerId="LiveId" clId="{453C6E1D-E2A1-41F9-B5BD-46B64CF4FDF0}" dt="2024-02-01T13:19:47.509" v="4767" actId="478"/>
          <ac:spMkLst>
            <pc:docMk/>
            <pc:sldMk cId="2060816681" sldId="660"/>
            <ac:spMk id="19" creationId="{41FE6A70-6D6A-465C-9BFC-C9E248687CFC}"/>
          </ac:spMkLst>
        </pc:spChg>
        <pc:spChg chg="mod topLvl">
          <ac:chgData name="razumovsky alexander" userId="8d894a314ed555f0" providerId="LiveId" clId="{453C6E1D-E2A1-41F9-B5BD-46B64CF4FDF0}" dt="2024-02-01T12:22:23.660" v="4020" actId="164"/>
          <ac:spMkLst>
            <pc:docMk/>
            <pc:sldMk cId="2060816681" sldId="660"/>
            <ac:spMk id="21" creationId="{B2F6E060-F192-4DB8-836E-F224E3ED1492}"/>
          </ac:spMkLst>
        </pc:spChg>
        <pc:spChg chg="add del">
          <ac:chgData name="razumovsky alexander" userId="8d894a314ed555f0" providerId="LiveId" clId="{453C6E1D-E2A1-41F9-B5BD-46B64CF4FDF0}" dt="2024-02-01T13:20:05.272" v="4769" actId="478"/>
          <ac:spMkLst>
            <pc:docMk/>
            <pc:sldMk cId="2060816681" sldId="660"/>
            <ac:spMk id="22" creationId="{49409604-5F3F-44AF-9F7C-85626362A112}"/>
          </ac:spMkLst>
        </pc:spChg>
        <pc:spChg chg="del">
          <ac:chgData name="razumovsky alexander" userId="8d894a314ed555f0" providerId="LiveId" clId="{453C6E1D-E2A1-41F9-B5BD-46B64CF4FDF0}" dt="2024-02-01T12:18:31.479" v="3905" actId="478"/>
          <ac:spMkLst>
            <pc:docMk/>
            <pc:sldMk cId="2060816681" sldId="660"/>
            <ac:spMk id="28" creationId="{F26B5565-6EC4-4E32-9F69-2B294BE53405}"/>
          </ac:spMkLst>
        </pc:spChg>
        <pc:spChg chg="del">
          <ac:chgData name="razumovsky alexander" userId="8d894a314ed555f0" providerId="LiveId" clId="{453C6E1D-E2A1-41F9-B5BD-46B64CF4FDF0}" dt="2024-02-01T12:18:26.602" v="3904" actId="478"/>
          <ac:spMkLst>
            <pc:docMk/>
            <pc:sldMk cId="2060816681" sldId="660"/>
            <ac:spMk id="31" creationId="{A41B20D2-3318-44E6-A89F-888453330C9F}"/>
          </ac:spMkLst>
        </pc:spChg>
        <pc:spChg chg="del">
          <ac:chgData name="razumovsky alexander" userId="8d894a314ed555f0" providerId="LiveId" clId="{453C6E1D-E2A1-41F9-B5BD-46B64CF4FDF0}" dt="2024-02-01T12:18:31.479" v="3905" actId="478"/>
          <ac:spMkLst>
            <pc:docMk/>
            <pc:sldMk cId="2060816681" sldId="660"/>
            <ac:spMk id="34" creationId="{0A23BC3F-CBA7-43F7-9227-F43F4F20C4B9}"/>
          </ac:spMkLst>
        </pc:spChg>
        <pc:spChg chg="del">
          <ac:chgData name="razumovsky alexander" userId="8d894a314ed555f0" providerId="LiveId" clId="{453C6E1D-E2A1-41F9-B5BD-46B64CF4FDF0}" dt="2024-02-01T12:18:34.555" v="3906" actId="478"/>
          <ac:spMkLst>
            <pc:docMk/>
            <pc:sldMk cId="2060816681" sldId="660"/>
            <ac:spMk id="41" creationId="{29B093A5-21FC-4280-A866-FCE5C1B3D19C}"/>
          </ac:spMkLst>
        </pc:spChg>
        <pc:spChg chg="del">
          <ac:chgData name="razumovsky alexander" userId="8d894a314ed555f0" providerId="LiveId" clId="{453C6E1D-E2A1-41F9-B5BD-46B64CF4FDF0}" dt="2024-02-01T12:18:26.602" v="3904" actId="478"/>
          <ac:spMkLst>
            <pc:docMk/>
            <pc:sldMk cId="2060816681" sldId="660"/>
            <ac:spMk id="43" creationId="{2DE28002-BA43-4845-A85E-7E74F3E924B8}"/>
          </ac:spMkLst>
        </pc:spChg>
        <pc:spChg chg="add mod">
          <ac:chgData name="razumovsky alexander" userId="8d894a314ed555f0" providerId="LiveId" clId="{453C6E1D-E2A1-41F9-B5BD-46B64CF4FDF0}" dt="2024-02-02T13:14:16.421" v="16791" actId="1035"/>
          <ac:spMkLst>
            <pc:docMk/>
            <pc:sldMk cId="2060816681" sldId="660"/>
            <ac:spMk id="51" creationId="{F1392C24-72CC-4813-8808-AC24A50684D7}"/>
          </ac:spMkLst>
        </pc:spChg>
        <pc:spChg chg="add mod">
          <ac:chgData name="razumovsky alexander" userId="8d894a314ed555f0" providerId="LiveId" clId="{453C6E1D-E2A1-41F9-B5BD-46B64CF4FDF0}" dt="2024-02-02T13:15:28.989" v="16824" actId="1036"/>
          <ac:spMkLst>
            <pc:docMk/>
            <pc:sldMk cId="2060816681" sldId="660"/>
            <ac:spMk id="52" creationId="{C94CF09D-D2E4-4E1A-B02A-EBBA55DD4BDA}"/>
          </ac:spMkLst>
        </pc:spChg>
        <pc:spChg chg="add mod">
          <ac:chgData name="razumovsky alexander" userId="8d894a314ed555f0" providerId="LiveId" clId="{453C6E1D-E2A1-41F9-B5BD-46B64CF4FDF0}" dt="2024-02-02T13:43:03.692" v="17642" actId="20577"/>
          <ac:spMkLst>
            <pc:docMk/>
            <pc:sldMk cId="2060816681" sldId="660"/>
            <ac:spMk id="53" creationId="{AFC526D4-D45C-4FAF-A240-8BA8D9ADBF50}"/>
          </ac:spMkLst>
        </pc:spChg>
        <pc:spChg chg="add del mod">
          <ac:chgData name="razumovsky alexander" userId="8d894a314ed555f0" providerId="LiveId" clId="{453C6E1D-E2A1-41F9-B5BD-46B64CF4FDF0}" dt="2024-02-01T12:27:32.882" v="4177"/>
          <ac:spMkLst>
            <pc:docMk/>
            <pc:sldMk cId="2060816681" sldId="660"/>
            <ac:spMk id="54" creationId="{FF7769AA-DF02-4369-B81B-02C271CC785F}"/>
          </ac:spMkLst>
        </pc:spChg>
        <pc:spChg chg="add mod">
          <ac:chgData name="razumovsky alexander" userId="8d894a314ed555f0" providerId="LiveId" clId="{453C6E1D-E2A1-41F9-B5BD-46B64CF4FDF0}" dt="2024-02-02T13:14:47.492" v="16818" actId="20577"/>
          <ac:spMkLst>
            <pc:docMk/>
            <pc:sldMk cId="2060816681" sldId="660"/>
            <ac:spMk id="55" creationId="{BA5A8E5D-3EA0-478C-87C7-1B38392AAD3B}"/>
          </ac:spMkLst>
        </pc:spChg>
        <pc:spChg chg="add mod">
          <ac:chgData name="razumovsky alexander" userId="8d894a314ed555f0" providerId="LiveId" clId="{453C6E1D-E2A1-41F9-B5BD-46B64CF4FDF0}" dt="2024-02-02T13:16:10.752" v="16848" actId="1035"/>
          <ac:spMkLst>
            <pc:docMk/>
            <pc:sldMk cId="2060816681" sldId="660"/>
            <ac:spMk id="56" creationId="{84A276A6-B23B-4196-B69E-3BA021922680}"/>
          </ac:spMkLst>
        </pc:spChg>
        <pc:grpChg chg="add del mod">
          <ac:chgData name="razumovsky alexander" userId="8d894a314ed555f0" providerId="LiveId" clId="{453C6E1D-E2A1-41F9-B5BD-46B64CF4FDF0}" dt="2024-02-01T12:22:13.524" v="4018" actId="165"/>
          <ac:grpSpMkLst>
            <pc:docMk/>
            <pc:sldMk cId="2060816681" sldId="660"/>
            <ac:grpSpMk id="2" creationId="{37524A9E-2FC3-4554-9584-0EAFD0D2577E}"/>
          </ac:grpSpMkLst>
        </pc:grpChg>
        <pc:grpChg chg="add mod">
          <ac:chgData name="razumovsky alexander" userId="8d894a314ed555f0" providerId="LiveId" clId="{453C6E1D-E2A1-41F9-B5BD-46B64CF4FDF0}" dt="2024-02-01T12:21:46.621" v="3990" actId="12788"/>
          <ac:grpSpMkLst>
            <pc:docMk/>
            <pc:sldMk cId="2060816681" sldId="660"/>
            <ac:grpSpMk id="6" creationId="{34E84CEC-D766-4A77-826A-229F36A844C1}"/>
          </ac:grpSpMkLst>
        </pc:grpChg>
        <pc:grpChg chg="add mod">
          <ac:chgData name="razumovsky alexander" userId="8d894a314ed555f0" providerId="LiveId" clId="{453C6E1D-E2A1-41F9-B5BD-46B64CF4FDF0}" dt="2024-02-01T12:21:38.300" v="3989" actId="12788"/>
          <ac:grpSpMkLst>
            <pc:docMk/>
            <pc:sldMk cId="2060816681" sldId="660"/>
            <ac:grpSpMk id="10" creationId="{99275CF6-6A9B-45B1-BD91-7E6758D555C5}"/>
          </ac:grpSpMkLst>
        </pc:grpChg>
        <pc:grpChg chg="add mod">
          <ac:chgData name="razumovsky alexander" userId="8d894a314ed555f0" providerId="LiveId" clId="{453C6E1D-E2A1-41F9-B5BD-46B64CF4FDF0}" dt="2024-02-01T12:22:23.660" v="4020" actId="164"/>
          <ac:grpSpMkLst>
            <pc:docMk/>
            <pc:sldMk cId="2060816681" sldId="660"/>
            <ac:grpSpMk id="12" creationId="{20958BC7-10AF-4450-9705-0FC4840C3BDE}"/>
          </ac:grpSpMkLst>
        </pc:grpChg>
        <pc:picChg chg="mod">
          <ac:chgData name="razumovsky alexander" userId="8d894a314ed555f0" providerId="LiveId" clId="{453C6E1D-E2A1-41F9-B5BD-46B64CF4FDF0}" dt="2024-02-01T12:21:38.300" v="3989" actId="12788"/>
          <ac:picMkLst>
            <pc:docMk/>
            <pc:sldMk cId="2060816681" sldId="660"/>
            <ac:picMk id="3" creationId="{7B080375-E474-41C2-B1B0-AEBF8FE0F560}"/>
          </ac:picMkLst>
        </pc:picChg>
        <pc:picChg chg="mod topLvl">
          <ac:chgData name="razumovsky alexander" userId="8d894a314ed555f0" providerId="LiveId" clId="{453C6E1D-E2A1-41F9-B5BD-46B64CF4FDF0}" dt="2024-02-01T12:22:23.660" v="4020" actId="164"/>
          <ac:picMkLst>
            <pc:docMk/>
            <pc:sldMk cId="2060816681" sldId="660"/>
            <ac:picMk id="4" creationId="{D9F7814E-972A-46E2-996B-D7B5BFFD871E}"/>
          </ac:picMkLst>
        </pc:picChg>
        <pc:picChg chg="mod">
          <ac:chgData name="razumovsky alexander" userId="8d894a314ed555f0" providerId="LiveId" clId="{453C6E1D-E2A1-41F9-B5BD-46B64CF4FDF0}" dt="2024-02-01T12:21:46.621" v="3990" actId="12788"/>
          <ac:picMkLst>
            <pc:docMk/>
            <pc:sldMk cId="2060816681" sldId="660"/>
            <ac:picMk id="5" creationId="{660B17C5-5593-4D6F-A1B2-BF871BD1834E}"/>
          </ac:picMkLst>
        </pc:picChg>
        <pc:picChg chg="mod topLvl">
          <ac:chgData name="razumovsky alexander" userId="8d894a314ed555f0" providerId="LiveId" clId="{453C6E1D-E2A1-41F9-B5BD-46B64CF4FDF0}" dt="2024-02-01T12:22:23.660" v="4020" actId="164"/>
          <ac:picMkLst>
            <pc:docMk/>
            <pc:sldMk cId="2060816681" sldId="660"/>
            <ac:picMk id="20" creationId="{C6B521B7-4335-4FD7-B289-EE7FD65BA873}"/>
          </ac:picMkLst>
        </pc:picChg>
        <pc:picChg chg="del">
          <ac:chgData name="razumovsky alexander" userId="8d894a314ed555f0" providerId="LiveId" clId="{453C6E1D-E2A1-41F9-B5BD-46B64CF4FDF0}" dt="2024-02-01T12:18:26.602" v="3904" actId="478"/>
          <ac:picMkLst>
            <pc:docMk/>
            <pc:sldMk cId="2060816681" sldId="660"/>
            <ac:picMk id="30" creationId="{3A2AFB91-CA77-4B14-A106-BD51488518A1}"/>
          </ac:picMkLst>
        </pc:picChg>
        <pc:picChg chg="del">
          <ac:chgData name="razumovsky alexander" userId="8d894a314ed555f0" providerId="LiveId" clId="{453C6E1D-E2A1-41F9-B5BD-46B64CF4FDF0}" dt="2024-02-01T12:18:31.479" v="3905" actId="478"/>
          <ac:picMkLst>
            <pc:docMk/>
            <pc:sldMk cId="2060816681" sldId="660"/>
            <ac:picMk id="33" creationId="{D892A41C-C058-4996-A822-624D979E4619}"/>
          </ac:picMkLst>
        </pc:picChg>
        <pc:picChg chg="del">
          <ac:chgData name="razumovsky alexander" userId="8d894a314ed555f0" providerId="LiveId" clId="{453C6E1D-E2A1-41F9-B5BD-46B64CF4FDF0}" dt="2024-02-01T12:18:26.602" v="3904" actId="478"/>
          <ac:picMkLst>
            <pc:docMk/>
            <pc:sldMk cId="2060816681" sldId="660"/>
            <ac:picMk id="42" creationId="{A62C302D-D367-4F65-A988-569939D06DC0}"/>
          </ac:picMkLst>
        </pc:picChg>
        <pc:picChg chg="add mod">
          <ac:chgData name="razumovsky alexander" userId="8d894a314ed555f0" providerId="LiveId" clId="{453C6E1D-E2A1-41F9-B5BD-46B64CF4FDF0}" dt="2024-02-01T12:24:11.899" v="4147" actId="12789"/>
          <ac:picMkLst>
            <pc:docMk/>
            <pc:sldMk cId="2060816681" sldId="660"/>
            <ac:picMk id="47" creationId="{D5C1F101-8CEF-48B6-A1DE-101D471C35EF}"/>
          </ac:picMkLst>
        </pc:picChg>
        <pc:picChg chg="add mod">
          <ac:chgData name="razumovsky alexander" userId="8d894a314ed555f0" providerId="LiveId" clId="{453C6E1D-E2A1-41F9-B5BD-46B64CF4FDF0}" dt="2024-02-01T12:24:11.899" v="4147" actId="12789"/>
          <ac:picMkLst>
            <pc:docMk/>
            <pc:sldMk cId="2060816681" sldId="660"/>
            <ac:picMk id="48" creationId="{961FCB3C-DB7F-46A2-92FC-59A41A6A3372}"/>
          </ac:picMkLst>
        </pc:picChg>
        <pc:picChg chg="add mod">
          <ac:chgData name="razumovsky alexander" userId="8d894a314ed555f0" providerId="LiveId" clId="{453C6E1D-E2A1-41F9-B5BD-46B64CF4FDF0}" dt="2024-02-01T12:24:35.130" v="4152" actId="1076"/>
          <ac:picMkLst>
            <pc:docMk/>
            <pc:sldMk cId="2060816681" sldId="660"/>
            <ac:picMk id="49" creationId="{49759902-7C2D-4BC8-BD4F-81C867A8E2F3}"/>
          </ac:picMkLst>
        </pc:picChg>
        <pc:picChg chg="add mod">
          <ac:chgData name="razumovsky alexander" userId="8d894a314ed555f0" providerId="LiveId" clId="{453C6E1D-E2A1-41F9-B5BD-46B64CF4FDF0}" dt="2024-02-01T12:24:44.447" v="4156" actId="1076"/>
          <ac:picMkLst>
            <pc:docMk/>
            <pc:sldMk cId="2060816681" sldId="660"/>
            <ac:picMk id="50" creationId="{35779BC5-ABBD-4031-ABBD-CADE67331F7F}"/>
          </ac:picMkLst>
        </pc:picChg>
        <pc:picChg chg="del">
          <ac:chgData name="razumovsky alexander" userId="8d894a314ed555f0" providerId="LiveId" clId="{453C6E1D-E2A1-41F9-B5BD-46B64CF4FDF0}" dt="2024-02-01T12:18:31.479" v="3905" actId="478"/>
          <ac:picMkLst>
            <pc:docMk/>
            <pc:sldMk cId="2060816681" sldId="660"/>
            <ac:picMk id="3074" creationId="{20128B6D-FB6A-455D-8A92-BC0D2C2B1EA2}"/>
          </ac:picMkLst>
        </pc:picChg>
        <pc:picChg chg="add del mod">
          <ac:chgData name="razumovsky alexander" userId="8d894a314ed555f0" providerId="LiveId" clId="{453C6E1D-E2A1-41F9-B5BD-46B64CF4FDF0}" dt="2024-02-01T12:33:23.229" v="4393" actId="478"/>
          <ac:picMkLst>
            <pc:docMk/>
            <pc:sldMk cId="2060816681" sldId="660"/>
            <ac:picMk id="4098" creationId="{0B67DBE8-094E-4C6A-AADE-03A6E320F0EA}"/>
          </ac:picMkLst>
        </pc:picChg>
        <pc:picChg chg="add del">
          <ac:chgData name="razumovsky alexander" userId="8d894a314ed555f0" providerId="LiveId" clId="{453C6E1D-E2A1-41F9-B5BD-46B64CF4FDF0}" dt="2024-02-01T12:34:07.832" v="4395"/>
          <ac:picMkLst>
            <pc:docMk/>
            <pc:sldMk cId="2060816681" sldId="660"/>
            <ac:picMk id="4100" creationId="{3A6554DA-256B-49AC-8C49-2E27797E38A0}"/>
          </ac:picMkLst>
        </pc:picChg>
        <pc:picChg chg="add mod">
          <ac:chgData name="razumovsky alexander" userId="8d894a314ed555f0" providerId="LiveId" clId="{453C6E1D-E2A1-41F9-B5BD-46B64CF4FDF0}" dt="2024-02-01T13:18:19.197" v="4758" actId="1076"/>
          <ac:picMkLst>
            <pc:docMk/>
            <pc:sldMk cId="2060816681" sldId="660"/>
            <ac:picMk id="4102" creationId="{B7264881-FABC-4344-9E14-254B1E807C69}"/>
          </ac:picMkLst>
        </pc:picChg>
        <pc:picChg chg="add mod">
          <ac:chgData name="razumovsky alexander" userId="8d894a314ed555f0" providerId="LiveId" clId="{453C6E1D-E2A1-41F9-B5BD-46B64CF4FDF0}" dt="2024-02-01T13:18:19.197" v="4758" actId="1076"/>
          <ac:picMkLst>
            <pc:docMk/>
            <pc:sldMk cId="2060816681" sldId="660"/>
            <ac:picMk id="4104" creationId="{B6001687-9316-4514-B0C7-80A90B6C559F}"/>
          </ac:picMkLst>
        </pc:picChg>
        <pc:picChg chg="add mod">
          <ac:chgData name="razumovsky alexander" userId="8d894a314ed555f0" providerId="LiveId" clId="{453C6E1D-E2A1-41F9-B5BD-46B64CF4FDF0}" dt="2024-02-01T13:18:19.197" v="4758" actId="1076"/>
          <ac:picMkLst>
            <pc:docMk/>
            <pc:sldMk cId="2060816681" sldId="660"/>
            <ac:picMk id="4106" creationId="{1B7569C0-3DD0-4EE5-9895-5DABC2470CD2}"/>
          </ac:picMkLst>
        </pc:picChg>
        <pc:picChg chg="add mod">
          <ac:chgData name="razumovsky alexander" userId="8d894a314ed555f0" providerId="LiveId" clId="{453C6E1D-E2A1-41F9-B5BD-46B64CF4FDF0}" dt="2024-02-01T13:18:19.197" v="4758" actId="1076"/>
          <ac:picMkLst>
            <pc:docMk/>
            <pc:sldMk cId="2060816681" sldId="660"/>
            <ac:picMk id="4108" creationId="{4A4AA562-5916-42D5-BD05-941B00B3CB61}"/>
          </ac:picMkLst>
        </pc:picChg>
        <pc:cxnChg chg="del">
          <ac:chgData name="razumovsky alexander" userId="8d894a314ed555f0" providerId="LiveId" clId="{453C6E1D-E2A1-41F9-B5BD-46B64CF4FDF0}" dt="2024-02-01T12:18:31.479" v="3905" actId="478"/>
          <ac:cxnSpMkLst>
            <pc:docMk/>
            <pc:sldMk cId="2060816681" sldId="660"/>
            <ac:cxnSpMk id="14" creationId="{393372EC-066B-47A2-97C9-9AC428F54C11}"/>
          </ac:cxnSpMkLst>
        </pc:cxnChg>
        <pc:cxnChg chg="add del">
          <ac:chgData name="razumovsky alexander" userId="8d894a314ed555f0" providerId="LiveId" clId="{453C6E1D-E2A1-41F9-B5BD-46B64CF4FDF0}" dt="2024-02-01T13:19:08.308" v="4762" actId="478"/>
          <ac:cxnSpMkLst>
            <pc:docMk/>
            <pc:sldMk cId="2060816681" sldId="660"/>
            <ac:cxnSpMk id="16" creationId="{C2C89B13-DA56-4F3A-9705-8B7F95A5C908}"/>
          </ac:cxnSpMkLst>
        </pc:cxnChg>
        <pc:cxnChg chg="add mod">
          <ac:chgData name="razumovsky alexander" userId="8d894a314ed555f0" providerId="LiveId" clId="{453C6E1D-E2A1-41F9-B5BD-46B64CF4FDF0}" dt="2024-02-01T13:22:51.528" v="5097" actId="1076"/>
          <ac:cxnSpMkLst>
            <pc:docMk/>
            <pc:sldMk cId="2060816681" sldId="660"/>
            <ac:cxnSpMk id="24" creationId="{0166A98A-FDFC-4B1D-9899-95E54BBA8B74}"/>
          </ac:cxnSpMkLst>
        </pc:cxnChg>
        <pc:cxnChg chg="del">
          <ac:chgData name="razumovsky alexander" userId="8d894a314ed555f0" providerId="LiveId" clId="{453C6E1D-E2A1-41F9-B5BD-46B64CF4FDF0}" dt="2024-02-01T12:18:26.602" v="3904" actId="478"/>
          <ac:cxnSpMkLst>
            <pc:docMk/>
            <pc:sldMk cId="2060816681" sldId="660"/>
            <ac:cxnSpMk id="29" creationId="{11945BCC-80C1-4F7A-9922-4ACA43BECA6B}"/>
          </ac:cxnSpMkLst>
        </pc:cxnChg>
        <pc:cxnChg chg="del">
          <ac:chgData name="razumovsky alexander" userId="8d894a314ed555f0" providerId="LiveId" clId="{453C6E1D-E2A1-41F9-B5BD-46B64CF4FDF0}" dt="2024-02-01T12:18:31.479" v="3905" actId="478"/>
          <ac:cxnSpMkLst>
            <pc:docMk/>
            <pc:sldMk cId="2060816681" sldId="660"/>
            <ac:cxnSpMk id="32" creationId="{68C3EF0A-45D0-4996-90FF-76F8564B6144}"/>
          </ac:cxnSpMkLst>
        </pc:cxnChg>
        <pc:cxnChg chg="add mod">
          <ac:chgData name="razumovsky alexander" userId="8d894a314ed555f0" providerId="LiveId" clId="{453C6E1D-E2A1-41F9-B5BD-46B64CF4FDF0}" dt="2024-02-01T12:21:58.396" v="4016" actId="1038"/>
          <ac:cxnSpMkLst>
            <pc:docMk/>
            <pc:sldMk cId="2060816681" sldId="660"/>
            <ac:cxnSpMk id="35" creationId="{61602D52-227B-4898-B1CA-563038F15549}"/>
          </ac:cxnSpMkLst>
        </pc:cxnChg>
        <pc:cxnChg chg="mod">
          <ac:chgData name="razumovsky alexander" userId="8d894a314ed555f0" providerId="LiveId" clId="{453C6E1D-E2A1-41F9-B5BD-46B64CF4FDF0}" dt="2024-02-01T12:23:17.292" v="4134" actId="14100"/>
          <ac:cxnSpMkLst>
            <pc:docMk/>
            <pc:sldMk cId="2060816681" sldId="660"/>
            <ac:cxnSpMk id="36" creationId="{47B114CB-9002-4F14-810F-37B5AFBD782C}"/>
          </ac:cxnSpMkLst>
        </pc:cxnChg>
        <pc:cxnChg chg="add del mod">
          <ac:chgData name="razumovsky alexander" userId="8d894a314ed555f0" providerId="LiveId" clId="{453C6E1D-E2A1-41F9-B5BD-46B64CF4FDF0}" dt="2024-02-01T12:20:00.212" v="3977" actId="478"/>
          <ac:cxnSpMkLst>
            <pc:docMk/>
            <pc:sldMk cId="2060816681" sldId="660"/>
            <ac:cxnSpMk id="37" creationId="{74F3CD7D-B1E2-47B6-9229-8940A1581FF1}"/>
          </ac:cxnSpMkLst>
        </pc:cxnChg>
        <pc:cxnChg chg="add mod">
          <ac:chgData name="razumovsky alexander" userId="8d894a314ed555f0" providerId="LiveId" clId="{453C6E1D-E2A1-41F9-B5BD-46B64CF4FDF0}" dt="2024-02-01T12:21:58.396" v="4016" actId="1038"/>
          <ac:cxnSpMkLst>
            <pc:docMk/>
            <pc:sldMk cId="2060816681" sldId="660"/>
            <ac:cxnSpMk id="38" creationId="{89FCBB2F-2B98-407D-B12A-329F4F1D480F}"/>
          </ac:cxnSpMkLst>
        </pc:cxnChg>
        <pc:cxnChg chg="del">
          <ac:chgData name="razumovsky alexander" userId="8d894a314ed555f0" providerId="LiveId" clId="{453C6E1D-E2A1-41F9-B5BD-46B64CF4FDF0}" dt="2024-02-01T12:18:26.602" v="3904" actId="478"/>
          <ac:cxnSpMkLst>
            <pc:docMk/>
            <pc:sldMk cId="2060816681" sldId="660"/>
            <ac:cxnSpMk id="39" creationId="{28003CEB-7B1F-4775-8394-D6BD0398E985}"/>
          </ac:cxnSpMkLst>
        </pc:cxnChg>
        <pc:cxnChg chg="add del mod">
          <ac:chgData name="razumovsky alexander" userId="8d894a314ed555f0" providerId="LiveId" clId="{453C6E1D-E2A1-41F9-B5BD-46B64CF4FDF0}" dt="2024-02-01T12:22:02.743" v="4017" actId="478"/>
          <ac:cxnSpMkLst>
            <pc:docMk/>
            <pc:sldMk cId="2060816681" sldId="660"/>
            <ac:cxnSpMk id="40" creationId="{BB04CE4F-66C4-4175-8852-39AF161FFA98}"/>
          </ac:cxnSpMkLst>
        </pc:cxnChg>
        <pc:cxnChg chg="add del mod">
          <ac:chgData name="razumovsky alexander" userId="8d894a314ed555f0" providerId="LiveId" clId="{453C6E1D-E2A1-41F9-B5BD-46B64CF4FDF0}" dt="2024-02-01T12:22:02.743" v="4017" actId="478"/>
          <ac:cxnSpMkLst>
            <pc:docMk/>
            <pc:sldMk cId="2060816681" sldId="660"/>
            <ac:cxnSpMk id="44" creationId="{CED8D8AA-1B85-499A-9E6B-001D62DD3C2E}"/>
          </ac:cxnSpMkLst>
        </pc:cxnChg>
        <pc:cxnChg chg="add mod">
          <ac:chgData name="razumovsky alexander" userId="8d894a314ed555f0" providerId="LiveId" clId="{453C6E1D-E2A1-41F9-B5BD-46B64CF4FDF0}" dt="2024-02-01T12:22:56.608" v="4133" actId="1035"/>
          <ac:cxnSpMkLst>
            <pc:docMk/>
            <pc:sldMk cId="2060816681" sldId="660"/>
            <ac:cxnSpMk id="45" creationId="{84D72142-0E69-44EE-BB2D-8F0563862558}"/>
          </ac:cxnSpMkLst>
        </pc:cxnChg>
        <pc:cxnChg chg="add mod">
          <ac:chgData name="razumovsky alexander" userId="8d894a314ed555f0" providerId="LiveId" clId="{453C6E1D-E2A1-41F9-B5BD-46B64CF4FDF0}" dt="2024-02-01T12:22:56.608" v="4133" actId="1035"/>
          <ac:cxnSpMkLst>
            <pc:docMk/>
            <pc:sldMk cId="2060816681" sldId="660"/>
            <ac:cxnSpMk id="46" creationId="{D6F37BFF-5711-4772-9A64-6F91F40E0B35}"/>
          </ac:cxnSpMkLst>
        </pc:cxnChg>
        <pc:cxnChg chg="add mod">
          <ac:chgData name="razumovsky alexander" userId="8d894a314ed555f0" providerId="LiveId" clId="{453C6E1D-E2A1-41F9-B5BD-46B64CF4FDF0}" dt="2024-02-01T13:22:20.577" v="4976" actId="1076"/>
          <ac:cxnSpMkLst>
            <pc:docMk/>
            <pc:sldMk cId="2060816681" sldId="660"/>
            <ac:cxnSpMk id="63" creationId="{BAA8F188-1FF8-4957-BD58-353FE49D862D}"/>
          </ac:cxnSpMkLst>
        </pc:cxnChg>
        <pc:cxnChg chg="add mod">
          <ac:chgData name="razumovsky alexander" userId="8d894a314ed555f0" providerId="LiveId" clId="{453C6E1D-E2A1-41F9-B5BD-46B64CF4FDF0}" dt="2024-02-01T13:22:49.614" v="5096" actId="1076"/>
          <ac:cxnSpMkLst>
            <pc:docMk/>
            <pc:sldMk cId="2060816681" sldId="660"/>
            <ac:cxnSpMk id="64" creationId="{FEA4B156-7910-41CC-9B4B-EDD0C6A0034B}"/>
          </ac:cxnSpMkLst>
        </pc:cxnChg>
      </pc:sldChg>
      <pc:sldChg chg="addSp delSp modSp add del mod">
        <pc:chgData name="razumovsky alexander" userId="8d894a314ed555f0" providerId="LiveId" clId="{453C6E1D-E2A1-41F9-B5BD-46B64CF4FDF0}" dt="2024-02-01T14:12:51.240" v="7271" actId="47"/>
        <pc:sldMkLst>
          <pc:docMk/>
          <pc:sldMk cId="454955182" sldId="661"/>
        </pc:sldMkLst>
        <pc:spChg chg="mod">
          <ac:chgData name="razumovsky alexander" userId="8d894a314ed555f0" providerId="LiveId" clId="{453C6E1D-E2A1-41F9-B5BD-46B64CF4FDF0}" dt="2024-02-01T13:40:19.340" v="6038" actId="114"/>
          <ac:spMkLst>
            <pc:docMk/>
            <pc:sldMk cId="454955182" sldId="661"/>
            <ac:spMk id="7" creationId="{32475FB0-27D5-4962-8853-D693712F75EB}"/>
          </ac:spMkLst>
        </pc:spChg>
        <pc:spChg chg="mod">
          <ac:chgData name="razumovsky alexander" userId="8d894a314ed555f0" providerId="LiveId" clId="{453C6E1D-E2A1-41F9-B5BD-46B64CF4FDF0}" dt="2024-02-01T13:33:34.868" v="5598" actId="1037"/>
          <ac:spMkLst>
            <pc:docMk/>
            <pc:sldMk cId="454955182" sldId="661"/>
            <ac:spMk id="8" creationId="{92FFFD4C-5A0F-463D-B4FC-045BD64D056B}"/>
          </ac:spMkLst>
        </pc:spChg>
        <pc:spChg chg="mod">
          <ac:chgData name="razumovsky alexander" userId="8d894a314ed555f0" providerId="LiveId" clId="{453C6E1D-E2A1-41F9-B5BD-46B64CF4FDF0}" dt="2024-02-01T13:33:34.868" v="5598" actId="1037"/>
          <ac:spMkLst>
            <pc:docMk/>
            <pc:sldMk cId="454955182" sldId="661"/>
            <ac:spMk id="9" creationId="{AF54D844-CA28-4187-933A-15182EE4FB17}"/>
          </ac:spMkLst>
        </pc:spChg>
        <pc:spChg chg="mod">
          <ac:chgData name="razumovsky alexander" userId="8d894a314ed555f0" providerId="LiveId" clId="{453C6E1D-E2A1-41F9-B5BD-46B64CF4FDF0}" dt="2024-02-01T13:33:34.868" v="5598" actId="1037"/>
          <ac:spMkLst>
            <pc:docMk/>
            <pc:sldMk cId="454955182" sldId="661"/>
            <ac:spMk id="10" creationId="{5C6677AE-318C-4252-BA17-355689469F61}"/>
          </ac:spMkLst>
        </pc:spChg>
        <pc:spChg chg="add mod">
          <ac:chgData name="razumovsky alexander" userId="8d894a314ed555f0" providerId="LiveId" clId="{453C6E1D-E2A1-41F9-B5BD-46B64CF4FDF0}" dt="2024-02-01T13:33:15.846" v="5553" actId="1076"/>
          <ac:spMkLst>
            <pc:docMk/>
            <pc:sldMk cId="454955182" sldId="661"/>
            <ac:spMk id="12" creationId="{69720405-02A3-4236-8A92-1D759B8B9336}"/>
          </ac:spMkLst>
        </pc:spChg>
        <pc:spChg chg="add mod">
          <ac:chgData name="razumovsky alexander" userId="8d894a314ed555f0" providerId="LiveId" clId="{453C6E1D-E2A1-41F9-B5BD-46B64CF4FDF0}" dt="2024-02-01T13:37:41.887" v="5973" actId="14100"/>
          <ac:spMkLst>
            <pc:docMk/>
            <pc:sldMk cId="454955182" sldId="661"/>
            <ac:spMk id="28" creationId="{DDEE70A3-3688-49EE-A73C-68148C74001C}"/>
          </ac:spMkLst>
        </pc:spChg>
        <pc:spChg chg="add mod">
          <ac:chgData name="razumovsky alexander" userId="8d894a314ed555f0" providerId="LiveId" clId="{453C6E1D-E2A1-41F9-B5BD-46B64CF4FDF0}" dt="2024-02-01T13:40:12.245" v="6036" actId="14100"/>
          <ac:spMkLst>
            <pc:docMk/>
            <pc:sldMk cId="454955182" sldId="661"/>
            <ac:spMk id="30" creationId="{D896A7CC-7A1A-4BA0-80E3-6592D4D2F065}"/>
          </ac:spMkLst>
        </pc:spChg>
        <pc:spChg chg="add mod">
          <ac:chgData name="razumovsky alexander" userId="8d894a314ed555f0" providerId="LiveId" clId="{453C6E1D-E2A1-41F9-B5BD-46B64CF4FDF0}" dt="2024-02-01T13:40:30.063" v="6041" actId="20577"/>
          <ac:spMkLst>
            <pc:docMk/>
            <pc:sldMk cId="454955182" sldId="661"/>
            <ac:spMk id="31" creationId="{599B4332-BC46-4CD1-9296-5D0B0DDC1BC7}"/>
          </ac:spMkLst>
        </pc:spChg>
        <pc:spChg chg="add mod">
          <ac:chgData name="razumovsky alexander" userId="8d894a314ed555f0" providerId="LiveId" clId="{453C6E1D-E2A1-41F9-B5BD-46B64CF4FDF0}" dt="2024-02-01T13:42:37.232" v="6059" actId="20577"/>
          <ac:spMkLst>
            <pc:docMk/>
            <pc:sldMk cId="454955182" sldId="661"/>
            <ac:spMk id="32" creationId="{EAB7578B-D54A-4FDE-860C-4D67C9D1D94F}"/>
          </ac:spMkLst>
        </pc:spChg>
        <pc:spChg chg="add mod">
          <ac:chgData name="razumovsky alexander" userId="8d894a314ed555f0" providerId="LiveId" clId="{453C6E1D-E2A1-41F9-B5BD-46B64CF4FDF0}" dt="2024-02-01T13:43:06.707" v="6071" actId="1076"/>
          <ac:spMkLst>
            <pc:docMk/>
            <pc:sldMk cId="454955182" sldId="661"/>
            <ac:spMk id="34" creationId="{A183008E-7868-4FC6-B9B2-92E0209D7FEE}"/>
          </ac:spMkLst>
        </pc:spChg>
        <pc:spChg chg="add mod">
          <ac:chgData name="razumovsky alexander" userId="8d894a314ed555f0" providerId="LiveId" clId="{453C6E1D-E2A1-41F9-B5BD-46B64CF4FDF0}" dt="2024-02-01T13:43:22.682" v="6073" actId="1076"/>
          <ac:spMkLst>
            <pc:docMk/>
            <pc:sldMk cId="454955182" sldId="661"/>
            <ac:spMk id="35" creationId="{D76DF21B-1005-4A05-A407-A3DC616FD4C4}"/>
          </ac:spMkLst>
        </pc:spChg>
        <pc:spChg chg="add mod">
          <ac:chgData name="razumovsky alexander" userId="8d894a314ed555f0" providerId="LiveId" clId="{453C6E1D-E2A1-41F9-B5BD-46B64CF4FDF0}" dt="2024-02-01T13:43:41.693" v="6075" actId="1076"/>
          <ac:spMkLst>
            <pc:docMk/>
            <pc:sldMk cId="454955182" sldId="661"/>
            <ac:spMk id="36" creationId="{72205558-89E3-4CB6-89D1-E7D2E62E9F51}"/>
          </ac:spMkLst>
        </pc:spChg>
        <pc:spChg chg="add mod">
          <ac:chgData name="razumovsky alexander" userId="8d894a314ed555f0" providerId="LiveId" clId="{453C6E1D-E2A1-41F9-B5BD-46B64CF4FDF0}" dt="2024-02-01T13:44:06.960" v="6077" actId="1076"/>
          <ac:spMkLst>
            <pc:docMk/>
            <pc:sldMk cId="454955182" sldId="661"/>
            <ac:spMk id="37" creationId="{41DCC157-8E98-41DC-A645-EF71F01E042D}"/>
          </ac:spMkLst>
        </pc:spChg>
        <pc:spChg chg="add mod">
          <ac:chgData name="razumovsky alexander" userId="8d894a314ed555f0" providerId="LiveId" clId="{453C6E1D-E2A1-41F9-B5BD-46B64CF4FDF0}" dt="2024-02-01T13:44:37.889" v="6080" actId="1076"/>
          <ac:spMkLst>
            <pc:docMk/>
            <pc:sldMk cId="454955182" sldId="661"/>
            <ac:spMk id="38" creationId="{CCEB0E4E-B4CE-4057-963D-A751AB4B11D9}"/>
          </ac:spMkLst>
        </pc:spChg>
        <pc:spChg chg="add mod">
          <ac:chgData name="razumovsky alexander" userId="8d894a314ed555f0" providerId="LiveId" clId="{453C6E1D-E2A1-41F9-B5BD-46B64CF4FDF0}" dt="2024-02-01T13:45:01.790" v="6082" actId="1076"/>
          <ac:spMkLst>
            <pc:docMk/>
            <pc:sldMk cId="454955182" sldId="661"/>
            <ac:spMk id="39" creationId="{F0867AD4-9D4E-43EF-BC73-94EB8AB12C41}"/>
          </ac:spMkLst>
        </pc:spChg>
        <pc:picChg chg="mod">
          <ac:chgData name="razumovsky alexander" userId="8d894a314ed555f0" providerId="LiveId" clId="{453C6E1D-E2A1-41F9-B5BD-46B64CF4FDF0}" dt="2024-02-01T13:33:34.868" v="5598" actId="1037"/>
          <ac:picMkLst>
            <pc:docMk/>
            <pc:sldMk cId="454955182" sldId="661"/>
            <ac:picMk id="3" creationId="{B5CE759A-EF67-42D3-9AEE-256561112DCF}"/>
          </ac:picMkLst>
        </pc:picChg>
        <pc:picChg chg="mod">
          <ac:chgData name="razumovsky alexander" userId="8d894a314ed555f0" providerId="LiveId" clId="{453C6E1D-E2A1-41F9-B5BD-46B64CF4FDF0}" dt="2024-02-01T13:33:34.868" v="5598" actId="1037"/>
          <ac:picMkLst>
            <pc:docMk/>
            <pc:sldMk cId="454955182" sldId="661"/>
            <ac:picMk id="2050" creationId="{B3148DF8-5E10-4C7C-9392-E122B42A8A63}"/>
          </ac:picMkLst>
        </pc:picChg>
        <pc:picChg chg="mod">
          <ac:chgData name="razumovsky alexander" userId="8d894a314ed555f0" providerId="LiveId" clId="{453C6E1D-E2A1-41F9-B5BD-46B64CF4FDF0}" dt="2024-02-01T13:33:34.868" v="5598" actId="1037"/>
          <ac:picMkLst>
            <pc:docMk/>
            <pc:sldMk cId="454955182" sldId="661"/>
            <ac:picMk id="2052" creationId="{A404EE29-E429-42C6-8CA3-181849A3C30D}"/>
          </ac:picMkLst>
        </pc:picChg>
        <pc:picChg chg="mod">
          <ac:chgData name="razumovsky alexander" userId="8d894a314ed555f0" providerId="LiveId" clId="{453C6E1D-E2A1-41F9-B5BD-46B64CF4FDF0}" dt="2024-02-01T13:33:34.868" v="5598" actId="1037"/>
          <ac:picMkLst>
            <pc:docMk/>
            <pc:sldMk cId="454955182" sldId="661"/>
            <ac:picMk id="2054" creationId="{AA55CF78-23F3-4B34-A1A1-325B9EF6EC1B}"/>
          </ac:picMkLst>
        </pc:picChg>
        <pc:cxnChg chg="add mod">
          <ac:chgData name="razumovsky alexander" userId="8d894a314ed555f0" providerId="LiveId" clId="{453C6E1D-E2A1-41F9-B5BD-46B64CF4FDF0}" dt="2024-02-01T13:33:34.868" v="5598" actId="1037"/>
          <ac:cxnSpMkLst>
            <pc:docMk/>
            <pc:sldMk cId="454955182" sldId="661"/>
            <ac:cxnSpMk id="4" creationId="{A2F47332-0E5F-445E-AF43-3BEDEA493B63}"/>
          </ac:cxnSpMkLst>
        </pc:cxnChg>
        <pc:cxnChg chg="add mod">
          <ac:chgData name="razumovsky alexander" userId="8d894a314ed555f0" providerId="LiveId" clId="{453C6E1D-E2A1-41F9-B5BD-46B64CF4FDF0}" dt="2024-02-01T13:33:34.868" v="5598" actId="1037"/>
          <ac:cxnSpMkLst>
            <pc:docMk/>
            <pc:sldMk cId="454955182" sldId="661"/>
            <ac:cxnSpMk id="15" creationId="{ABB385C6-62A6-411A-B27C-76E9CF757674}"/>
          </ac:cxnSpMkLst>
        </pc:cxnChg>
        <pc:cxnChg chg="add mod">
          <ac:chgData name="razumovsky alexander" userId="8d894a314ed555f0" providerId="LiveId" clId="{453C6E1D-E2A1-41F9-B5BD-46B64CF4FDF0}" dt="2024-02-01T13:33:34.868" v="5598" actId="1037"/>
          <ac:cxnSpMkLst>
            <pc:docMk/>
            <pc:sldMk cId="454955182" sldId="661"/>
            <ac:cxnSpMk id="16" creationId="{454BEED3-D041-4EDE-B99A-5C01F2E8055F}"/>
          </ac:cxnSpMkLst>
        </pc:cxnChg>
        <pc:cxnChg chg="add mod">
          <ac:chgData name="razumovsky alexander" userId="8d894a314ed555f0" providerId="LiveId" clId="{453C6E1D-E2A1-41F9-B5BD-46B64CF4FDF0}" dt="2024-02-01T13:33:34.868" v="5598" actId="1037"/>
          <ac:cxnSpMkLst>
            <pc:docMk/>
            <pc:sldMk cId="454955182" sldId="661"/>
            <ac:cxnSpMk id="17" creationId="{FD2E3777-1413-4692-AB89-9F80BBB9DDA1}"/>
          </ac:cxnSpMkLst>
        </pc:cxnChg>
        <pc:cxnChg chg="add del mod">
          <ac:chgData name="razumovsky alexander" userId="8d894a314ed555f0" providerId="LiveId" clId="{453C6E1D-E2A1-41F9-B5BD-46B64CF4FDF0}" dt="2024-02-01T13:31:05.248" v="5490"/>
          <ac:cxnSpMkLst>
            <pc:docMk/>
            <pc:sldMk cId="454955182" sldId="661"/>
            <ac:cxnSpMk id="18" creationId="{6CDF0881-94C0-49CE-89E1-8C86EDB29790}"/>
          </ac:cxnSpMkLst>
        </pc:cxnChg>
        <pc:cxnChg chg="add del mod">
          <ac:chgData name="razumovsky alexander" userId="8d894a314ed555f0" providerId="LiveId" clId="{453C6E1D-E2A1-41F9-B5BD-46B64CF4FDF0}" dt="2024-02-01T13:31:05.248" v="5490"/>
          <ac:cxnSpMkLst>
            <pc:docMk/>
            <pc:sldMk cId="454955182" sldId="661"/>
            <ac:cxnSpMk id="19" creationId="{C0B3B01B-5C01-4253-A025-A63E4BDF3A60}"/>
          </ac:cxnSpMkLst>
        </pc:cxnChg>
        <pc:cxnChg chg="add del mod">
          <ac:chgData name="razumovsky alexander" userId="8d894a314ed555f0" providerId="LiveId" clId="{453C6E1D-E2A1-41F9-B5BD-46B64CF4FDF0}" dt="2024-02-01T13:31:05.248" v="5490"/>
          <ac:cxnSpMkLst>
            <pc:docMk/>
            <pc:sldMk cId="454955182" sldId="661"/>
            <ac:cxnSpMk id="20" creationId="{0CB72943-9AEE-4B50-9111-D67D8B8B1C1A}"/>
          </ac:cxnSpMkLst>
        </pc:cxnChg>
        <pc:cxnChg chg="add del mod">
          <ac:chgData name="razumovsky alexander" userId="8d894a314ed555f0" providerId="LiveId" clId="{453C6E1D-E2A1-41F9-B5BD-46B64CF4FDF0}" dt="2024-02-01T13:31:05.248" v="5490"/>
          <ac:cxnSpMkLst>
            <pc:docMk/>
            <pc:sldMk cId="454955182" sldId="661"/>
            <ac:cxnSpMk id="21" creationId="{5415E6A8-8DAC-4F30-ACAD-61A8EA983FBB}"/>
          </ac:cxnSpMkLst>
        </pc:cxnChg>
        <pc:cxnChg chg="add mod">
          <ac:chgData name="razumovsky alexander" userId="8d894a314ed555f0" providerId="LiveId" clId="{453C6E1D-E2A1-41F9-B5BD-46B64CF4FDF0}" dt="2024-02-01T13:33:34.868" v="5598" actId="1037"/>
          <ac:cxnSpMkLst>
            <pc:docMk/>
            <pc:sldMk cId="454955182" sldId="661"/>
            <ac:cxnSpMk id="22" creationId="{167E1044-EAC0-45CD-8042-77C7873B866E}"/>
          </ac:cxnSpMkLst>
        </pc:cxnChg>
        <pc:cxnChg chg="add mod">
          <ac:chgData name="razumovsky alexander" userId="8d894a314ed555f0" providerId="LiveId" clId="{453C6E1D-E2A1-41F9-B5BD-46B64CF4FDF0}" dt="2024-02-01T13:37:27.851" v="5971" actId="1038"/>
          <ac:cxnSpMkLst>
            <pc:docMk/>
            <pc:sldMk cId="454955182" sldId="661"/>
            <ac:cxnSpMk id="23" creationId="{28A43BD9-1961-47F8-8AAB-83188367BA63}"/>
          </ac:cxnSpMkLst>
        </pc:cxnChg>
        <pc:cxnChg chg="add mod">
          <ac:chgData name="razumovsky alexander" userId="8d894a314ed555f0" providerId="LiveId" clId="{453C6E1D-E2A1-41F9-B5BD-46B64CF4FDF0}" dt="2024-02-01T13:37:27.851" v="5971" actId="1038"/>
          <ac:cxnSpMkLst>
            <pc:docMk/>
            <pc:sldMk cId="454955182" sldId="661"/>
            <ac:cxnSpMk id="25" creationId="{4A2D3AC4-FFEF-4124-8EA2-9D9C8DBFE790}"/>
          </ac:cxnSpMkLst>
        </pc:cxnChg>
        <pc:cxnChg chg="add mod">
          <ac:chgData name="razumovsky alexander" userId="8d894a314ed555f0" providerId="LiveId" clId="{453C6E1D-E2A1-41F9-B5BD-46B64CF4FDF0}" dt="2024-02-01T13:37:27.851" v="5971" actId="1038"/>
          <ac:cxnSpMkLst>
            <pc:docMk/>
            <pc:sldMk cId="454955182" sldId="661"/>
            <ac:cxnSpMk id="26" creationId="{5BAA2F3B-4666-45A2-B349-E0DA74F70C9D}"/>
          </ac:cxnSpMkLst>
        </pc:cxnChg>
        <pc:cxnChg chg="add mod">
          <ac:chgData name="razumovsky alexander" userId="8d894a314ed555f0" providerId="LiveId" clId="{453C6E1D-E2A1-41F9-B5BD-46B64CF4FDF0}" dt="2024-02-01T13:37:27.851" v="5971" actId="1038"/>
          <ac:cxnSpMkLst>
            <pc:docMk/>
            <pc:sldMk cId="454955182" sldId="661"/>
            <ac:cxnSpMk id="27" creationId="{CE7E4CDF-3649-47DA-941B-D9C4FFFB6349}"/>
          </ac:cxnSpMkLst>
        </pc:cxnChg>
      </pc:sldChg>
      <pc:sldChg chg="addSp delSp modSp add del mod">
        <pc:chgData name="razumovsky alexander" userId="8d894a314ed555f0" providerId="LiveId" clId="{453C6E1D-E2A1-41F9-B5BD-46B64CF4FDF0}" dt="2024-02-01T15:53:45.403" v="7801" actId="47"/>
        <pc:sldMkLst>
          <pc:docMk/>
          <pc:sldMk cId="1192039111" sldId="662"/>
        </pc:sldMkLst>
        <pc:spChg chg="mod">
          <ac:chgData name="razumovsky alexander" userId="8d894a314ed555f0" providerId="LiveId" clId="{453C6E1D-E2A1-41F9-B5BD-46B64CF4FDF0}" dt="2024-02-01T13:54:23.216" v="6741" actId="1035"/>
          <ac:spMkLst>
            <pc:docMk/>
            <pc:sldMk cId="1192039111" sldId="662"/>
            <ac:spMk id="7" creationId="{32475FB0-27D5-4962-8853-D693712F75EB}"/>
          </ac:spMkLst>
        </pc:spChg>
        <pc:spChg chg="mod">
          <ac:chgData name="razumovsky alexander" userId="8d894a314ed555f0" providerId="LiveId" clId="{453C6E1D-E2A1-41F9-B5BD-46B64CF4FDF0}" dt="2024-02-01T13:54:23.216" v="6741" actId="1035"/>
          <ac:spMkLst>
            <pc:docMk/>
            <pc:sldMk cId="1192039111" sldId="662"/>
            <ac:spMk id="8" creationId="{92FFFD4C-5A0F-463D-B4FC-045BD64D056B}"/>
          </ac:spMkLst>
        </pc:spChg>
        <pc:spChg chg="mod">
          <ac:chgData name="razumovsky alexander" userId="8d894a314ed555f0" providerId="LiveId" clId="{453C6E1D-E2A1-41F9-B5BD-46B64CF4FDF0}" dt="2024-02-01T13:54:23.216" v="6741" actId="1035"/>
          <ac:spMkLst>
            <pc:docMk/>
            <pc:sldMk cId="1192039111" sldId="662"/>
            <ac:spMk id="9" creationId="{AF54D844-CA28-4187-933A-15182EE4FB17}"/>
          </ac:spMkLst>
        </pc:spChg>
        <pc:spChg chg="mod">
          <ac:chgData name="razumovsky alexander" userId="8d894a314ed555f0" providerId="LiveId" clId="{453C6E1D-E2A1-41F9-B5BD-46B64CF4FDF0}" dt="2024-02-01T13:54:23.216" v="6741" actId="1035"/>
          <ac:spMkLst>
            <pc:docMk/>
            <pc:sldMk cId="1192039111" sldId="662"/>
            <ac:spMk id="10" creationId="{5C6677AE-318C-4252-BA17-355689469F61}"/>
          </ac:spMkLst>
        </pc:spChg>
        <pc:spChg chg="del mod">
          <ac:chgData name="razumovsky alexander" userId="8d894a314ed555f0" providerId="LiveId" clId="{453C6E1D-E2A1-41F9-B5BD-46B64CF4FDF0}" dt="2024-02-01T14:01:37.146" v="7170" actId="478"/>
          <ac:spMkLst>
            <pc:docMk/>
            <pc:sldMk cId="1192039111" sldId="662"/>
            <ac:spMk id="12" creationId="{69720405-02A3-4236-8A92-1D759B8B9336}"/>
          </ac:spMkLst>
        </pc:spChg>
        <pc:spChg chg="add del mod">
          <ac:chgData name="razumovsky alexander" userId="8d894a314ed555f0" providerId="LiveId" clId="{453C6E1D-E2A1-41F9-B5BD-46B64CF4FDF0}" dt="2024-02-01T14:01:37.873" v="7171" actId="478"/>
          <ac:spMkLst>
            <pc:docMk/>
            <pc:sldMk cId="1192039111" sldId="662"/>
            <ac:spMk id="13" creationId="{3CF26450-2CEC-4807-8FDE-E830DD4D8AD5}"/>
          </ac:spMkLst>
        </pc:spChg>
        <pc:spChg chg="mod">
          <ac:chgData name="razumovsky alexander" userId="8d894a314ed555f0" providerId="LiveId" clId="{453C6E1D-E2A1-41F9-B5BD-46B64CF4FDF0}" dt="2024-02-01T13:54:23.216" v="6741" actId="1035"/>
          <ac:spMkLst>
            <pc:docMk/>
            <pc:sldMk cId="1192039111" sldId="662"/>
            <ac:spMk id="28" creationId="{DDEE70A3-3688-49EE-A73C-68148C74001C}"/>
          </ac:spMkLst>
        </pc:spChg>
        <pc:spChg chg="mod">
          <ac:chgData name="razumovsky alexander" userId="8d894a314ed555f0" providerId="LiveId" clId="{453C6E1D-E2A1-41F9-B5BD-46B64CF4FDF0}" dt="2024-02-01T14:04:25.854" v="7270" actId="20577"/>
          <ac:spMkLst>
            <pc:docMk/>
            <pc:sldMk cId="1192039111" sldId="662"/>
            <ac:spMk id="30" creationId="{D896A7CC-7A1A-4BA0-80E3-6592D4D2F065}"/>
          </ac:spMkLst>
        </pc:spChg>
        <pc:spChg chg="mod">
          <ac:chgData name="razumovsky alexander" userId="8d894a314ed555f0" providerId="LiveId" clId="{453C6E1D-E2A1-41F9-B5BD-46B64CF4FDF0}" dt="2024-02-01T14:02:05.836" v="7188" actId="1035"/>
          <ac:spMkLst>
            <pc:docMk/>
            <pc:sldMk cId="1192039111" sldId="662"/>
            <ac:spMk id="31" creationId="{599B4332-BC46-4CD1-9296-5D0B0DDC1BC7}"/>
          </ac:spMkLst>
        </pc:spChg>
        <pc:spChg chg="mod">
          <ac:chgData name="razumovsky alexander" userId="8d894a314ed555f0" providerId="LiveId" clId="{453C6E1D-E2A1-41F9-B5BD-46B64CF4FDF0}" dt="2024-02-01T14:04:05.514" v="7262" actId="1035"/>
          <ac:spMkLst>
            <pc:docMk/>
            <pc:sldMk cId="1192039111" sldId="662"/>
            <ac:spMk id="32" creationId="{EAB7578B-D54A-4FDE-860C-4D67C9D1D94F}"/>
          </ac:spMkLst>
        </pc:spChg>
        <pc:spChg chg="add mod">
          <ac:chgData name="razumovsky alexander" userId="8d894a314ed555f0" providerId="LiveId" clId="{453C6E1D-E2A1-41F9-B5BD-46B64CF4FDF0}" dt="2024-02-01T14:17:33.915" v="7579" actId="1036"/>
          <ac:spMkLst>
            <pc:docMk/>
            <pc:sldMk cId="1192039111" sldId="662"/>
            <ac:spMk id="33" creationId="{307A2144-C3F3-4CF0-ACCA-B0BD80CE8197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4" creationId="{A183008E-7868-4FC6-B9B2-92E0209D7FEE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5" creationId="{D76DF21B-1005-4A05-A407-A3DC616FD4C4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6" creationId="{72205558-89E3-4CB6-89D1-E7D2E62E9F51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7" creationId="{41DCC157-8E98-41DC-A645-EF71F01E042D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8" creationId="{CCEB0E4E-B4CE-4057-963D-A751AB4B11D9}"/>
          </ac:spMkLst>
        </pc:spChg>
        <pc:spChg chg="del">
          <ac:chgData name="razumovsky alexander" userId="8d894a314ed555f0" providerId="LiveId" clId="{453C6E1D-E2A1-41F9-B5BD-46B64CF4FDF0}" dt="2024-02-01T13:45:32.060" v="6084" actId="478"/>
          <ac:spMkLst>
            <pc:docMk/>
            <pc:sldMk cId="1192039111" sldId="662"/>
            <ac:spMk id="39" creationId="{F0867AD4-9D4E-43EF-BC73-94EB8AB12C41}"/>
          </ac:spMkLst>
        </pc:spChg>
        <pc:spChg chg="add mod">
          <ac:chgData name="razumovsky alexander" userId="8d894a314ed555f0" providerId="LiveId" clId="{453C6E1D-E2A1-41F9-B5BD-46B64CF4FDF0}" dt="2024-02-01T14:17:40.649" v="7585" actId="1035"/>
          <ac:spMkLst>
            <pc:docMk/>
            <pc:sldMk cId="1192039111" sldId="662"/>
            <ac:spMk id="40" creationId="{ACEBA9AC-201D-4324-B03F-D180B93D20D4}"/>
          </ac:spMkLst>
        </pc:spChg>
        <pc:spChg chg="add mod">
          <ac:chgData name="razumovsky alexander" userId="8d894a314ed555f0" providerId="LiveId" clId="{453C6E1D-E2A1-41F9-B5BD-46B64CF4FDF0}" dt="2024-02-01T14:17:48.470" v="7592" actId="1036"/>
          <ac:spMkLst>
            <pc:docMk/>
            <pc:sldMk cId="1192039111" sldId="662"/>
            <ac:spMk id="41" creationId="{008A6209-7D6E-4EDA-8BD3-1DD96F3213F2}"/>
          </ac:spMkLst>
        </pc:spChg>
        <pc:spChg chg="add mod">
          <ac:chgData name="razumovsky alexander" userId="8d894a314ed555f0" providerId="LiveId" clId="{453C6E1D-E2A1-41F9-B5BD-46B64CF4FDF0}" dt="2024-02-01T14:17:33.915" v="7579" actId="1036"/>
          <ac:spMkLst>
            <pc:docMk/>
            <pc:sldMk cId="1192039111" sldId="662"/>
            <ac:spMk id="42" creationId="{CA28B2D3-F692-4CD6-AECC-B0B564B1374F}"/>
          </ac:spMkLst>
        </pc:spChg>
        <pc:spChg chg="add mod">
          <ac:chgData name="razumovsky alexander" userId="8d894a314ed555f0" providerId="LiveId" clId="{453C6E1D-E2A1-41F9-B5BD-46B64CF4FDF0}" dt="2024-02-01T14:17:40.649" v="7585" actId="1035"/>
          <ac:spMkLst>
            <pc:docMk/>
            <pc:sldMk cId="1192039111" sldId="662"/>
            <ac:spMk id="43" creationId="{B42F3FF5-481B-47BA-8989-55FD1412D6DA}"/>
          </ac:spMkLst>
        </pc:spChg>
        <pc:spChg chg="add mod">
          <ac:chgData name="razumovsky alexander" userId="8d894a314ed555f0" providerId="LiveId" clId="{453C6E1D-E2A1-41F9-B5BD-46B64CF4FDF0}" dt="2024-02-01T14:17:48.470" v="7592" actId="1036"/>
          <ac:spMkLst>
            <pc:docMk/>
            <pc:sldMk cId="1192039111" sldId="662"/>
            <ac:spMk id="44" creationId="{105E99A0-44DF-4F93-B4A4-C66B881F4964}"/>
          </ac:spMkLst>
        </pc:spChg>
        <pc:spChg chg="add mod">
          <ac:chgData name="razumovsky alexander" userId="8d894a314ed555f0" providerId="LiveId" clId="{453C6E1D-E2A1-41F9-B5BD-46B64CF4FDF0}" dt="2024-02-01T14:17:33.915" v="7579" actId="1036"/>
          <ac:spMkLst>
            <pc:docMk/>
            <pc:sldMk cId="1192039111" sldId="662"/>
            <ac:spMk id="45" creationId="{935E200F-6E0A-422B-ADC3-1CBB6FF211D7}"/>
          </ac:spMkLst>
        </pc:spChg>
        <pc:spChg chg="add mod">
          <ac:chgData name="razumovsky alexander" userId="8d894a314ed555f0" providerId="LiveId" clId="{453C6E1D-E2A1-41F9-B5BD-46B64CF4FDF0}" dt="2024-02-01T14:17:40.649" v="7585" actId="1035"/>
          <ac:spMkLst>
            <pc:docMk/>
            <pc:sldMk cId="1192039111" sldId="662"/>
            <ac:spMk id="46" creationId="{1509F172-502C-4097-91D7-AA96D4567FB5}"/>
          </ac:spMkLst>
        </pc:spChg>
        <pc:spChg chg="add mod">
          <ac:chgData name="razumovsky alexander" userId="8d894a314ed555f0" providerId="LiveId" clId="{453C6E1D-E2A1-41F9-B5BD-46B64CF4FDF0}" dt="2024-02-01T14:17:48.470" v="7592" actId="1036"/>
          <ac:spMkLst>
            <pc:docMk/>
            <pc:sldMk cId="1192039111" sldId="662"/>
            <ac:spMk id="47" creationId="{3D30168F-A06D-4D2E-A71E-10697EC69472}"/>
          </ac:spMkLst>
        </pc:spChg>
        <pc:spChg chg="add mod">
          <ac:chgData name="razumovsky alexander" userId="8d894a314ed555f0" providerId="LiveId" clId="{453C6E1D-E2A1-41F9-B5BD-46B64CF4FDF0}" dt="2024-02-01T14:17:33.915" v="7579" actId="1036"/>
          <ac:spMkLst>
            <pc:docMk/>
            <pc:sldMk cId="1192039111" sldId="662"/>
            <ac:spMk id="48" creationId="{4ACBD8F9-1F94-4645-9869-660A0EEFC75A}"/>
          </ac:spMkLst>
        </pc:spChg>
        <pc:spChg chg="add mod">
          <ac:chgData name="razumovsky alexander" userId="8d894a314ed555f0" providerId="LiveId" clId="{453C6E1D-E2A1-41F9-B5BD-46B64CF4FDF0}" dt="2024-02-01T14:17:40.649" v="7585" actId="1035"/>
          <ac:spMkLst>
            <pc:docMk/>
            <pc:sldMk cId="1192039111" sldId="662"/>
            <ac:spMk id="49" creationId="{073B72CB-6913-4FF9-B5C6-664ECE618504}"/>
          </ac:spMkLst>
        </pc:spChg>
        <pc:spChg chg="add mod">
          <ac:chgData name="razumovsky alexander" userId="8d894a314ed555f0" providerId="LiveId" clId="{453C6E1D-E2A1-41F9-B5BD-46B64CF4FDF0}" dt="2024-02-01T14:17:48.470" v="7592" actId="1036"/>
          <ac:spMkLst>
            <pc:docMk/>
            <pc:sldMk cId="1192039111" sldId="662"/>
            <ac:spMk id="50" creationId="{3698EC4F-C76E-4389-B719-6E2088E3A09F}"/>
          </ac:spMkLst>
        </pc:spChg>
        <pc:spChg chg="add mod">
          <ac:chgData name="razumovsky alexander" userId="8d894a314ed555f0" providerId="LiveId" clId="{453C6E1D-E2A1-41F9-B5BD-46B64CF4FDF0}" dt="2024-02-01T14:14:54.699" v="7377" actId="20577"/>
          <ac:spMkLst>
            <pc:docMk/>
            <pc:sldMk cId="1192039111" sldId="662"/>
            <ac:spMk id="51" creationId="{48F1127E-9BA7-4CD0-9145-AACB5B007451}"/>
          </ac:spMkLst>
        </pc:spChg>
        <pc:spChg chg="add mod">
          <ac:chgData name="razumovsky alexander" userId="8d894a314ed555f0" providerId="LiveId" clId="{453C6E1D-E2A1-41F9-B5BD-46B64CF4FDF0}" dt="2024-02-01T14:15:57.744" v="7475" actId="313"/>
          <ac:spMkLst>
            <pc:docMk/>
            <pc:sldMk cId="1192039111" sldId="662"/>
            <ac:spMk id="52" creationId="{983F31B0-FDA5-4D46-B8E3-A6724B3B967B}"/>
          </ac:spMkLst>
        </pc:spChg>
        <pc:spChg chg="add mod">
          <ac:chgData name="razumovsky alexander" userId="8d894a314ed555f0" providerId="LiveId" clId="{453C6E1D-E2A1-41F9-B5BD-46B64CF4FDF0}" dt="2024-02-01T14:17:14.002" v="7569" actId="20577"/>
          <ac:spMkLst>
            <pc:docMk/>
            <pc:sldMk cId="1192039111" sldId="662"/>
            <ac:spMk id="53" creationId="{9E7667F0-F211-48DE-95FB-FFD1EE83C76F}"/>
          </ac:spMkLst>
        </pc:spChg>
        <pc:cxnChg chg="mod">
          <ac:chgData name="razumovsky alexander" userId="8d894a314ed555f0" providerId="LiveId" clId="{453C6E1D-E2A1-41F9-B5BD-46B64CF4FDF0}" dt="2024-02-01T13:54:23.216" v="6741" actId="1035"/>
          <ac:cxnSpMkLst>
            <pc:docMk/>
            <pc:sldMk cId="1192039111" sldId="662"/>
            <ac:cxnSpMk id="4" creationId="{A2F47332-0E5F-445E-AF43-3BEDEA493B63}"/>
          </ac:cxnSpMkLst>
        </pc:cxnChg>
        <pc:cxnChg chg="mod">
          <ac:chgData name="razumovsky alexander" userId="8d894a314ed555f0" providerId="LiveId" clId="{453C6E1D-E2A1-41F9-B5BD-46B64CF4FDF0}" dt="2024-02-01T13:54:23.216" v="6741" actId="1035"/>
          <ac:cxnSpMkLst>
            <pc:docMk/>
            <pc:sldMk cId="1192039111" sldId="662"/>
            <ac:cxnSpMk id="15" creationId="{ABB385C6-62A6-411A-B27C-76E9CF757674}"/>
          </ac:cxnSpMkLst>
        </pc:cxnChg>
        <pc:cxnChg chg="mod">
          <ac:chgData name="razumovsky alexander" userId="8d894a314ed555f0" providerId="LiveId" clId="{453C6E1D-E2A1-41F9-B5BD-46B64CF4FDF0}" dt="2024-02-01T13:54:23.216" v="6741" actId="1035"/>
          <ac:cxnSpMkLst>
            <pc:docMk/>
            <pc:sldMk cId="1192039111" sldId="662"/>
            <ac:cxnSpMk id="16" creationId="{454BEED3-D041-4EDE-B99A-5C01F2E8055F}"/>
          </ac:cxnSpMkLst>
        </pc:cxnChg>
        <pc:cxnChg chg="mod">
          <ac:chgData name="razumovsky alexander" userId="8d894a314ed555f0" providerId="LiveId" clId="{453C6E1D-E2A1-41F9-B5BD-46B64CF4FDF0}" dt="2024-02-01T13:54:23.216" v="6741" actId="1035"/>
          <ac:cxnSpMkLst>
            <pc:docMk/>
            <pc:sldMk cId="1192039111" sldId="662"/>
            <ac:cxnSpMk id="17" creationId="{FD2E3777-1413-4692-AB89-9F80BBB9DDA1}"/>
          </ac:cxnSpMkLst>
        </pc:cxnChg>
        <pc:cxnChg chg="add mod">
          <ac:chgData name="razumovsky alexander" userId="8d894a314ed555f0" providerId="LiveId" clId="{453C6E1D-E2A1-41F9-B5BD-46B64CF4FDF0}" dt="2024-02-01T13:59:20.248" v="6943" actId="1076"/>
          <ac:cxnSpMkLst>
            <pc:docMk/>
            <pc:sldMk cId="1192039111" sldId="662"/>
            <ac:cxnSpMk id="18" creationId="{4519BD4D-9FE5-403F-AB4E-CF1858DA2749}"/>
          </ac:cxnSpMkLst>
        </pc:cxnChg>
        <pc:cxnChg chg="mod">
          <ac:chgData name="razumovsky alexander" userId="8d894a314ed555f0" providerId="LiveId" clId="{453C6E1D-E2A1-41F9-B5BD-46B64CF4FDF0}" dt="2024-02-01T13:54:23.216" v="6741" actId="1035"/>
          <ac:cxnSpMkLst>
            <pc:docMk/>
            <pc:sldMk cId="1192039111" sldId="662"/>
            <ac:cxnSpMk id="22" creationId="{167E1044-EAC0-45CD-8042-77C7873B866E}"/>
          </ac:cxnSpMkLst>
        </pc:cxnChg>
        <pc:cxnChg chg="del mod">
          <ac:chgData name="razumovsky alexander" userId="8d894a314ed555f0" providerId="LiveId" clId="{453C6E1D-E2A1-41F9-B5BD-46B64CF4FDF0}" dt="2024-02-01T13:59:24.191" v="6944" actId="478"/>
          <ac:cxnSpMkLst>
            <pc:docMk/>
            <pc:sldMk cId="1192039111" sldId="662"/>
            <ac:cxnSpMk id="23" creationId="{28A43BD9-1961-47F8-8AAB-83188367BA63}"/>
          </ac:cxnSpMkLst>
        </pc:cxnChg>
        <pc:cxnChg chg="del mod">
          <ac:chgData name="razumovsky alexander" userId="8d894a314ed555f0" providerId="LiveId" clId="{453C6E1D-E2A1-41F9-B5BD-46B64CF4FDF0}" dt="2024-02-01T14:01:17.873" v="7117" actId="478"/>
          <ac:cxnSpMkLst>
            <pc:docMk/>
            <pc:sldMk cId="1192039111" sldId="662"/>
            <ac:cxnSpMk id="25" creationId="{4A2D3AC4-FFEF-4124-8EA2-9D9C8DBFE790}"/>
          </ac:cxnSpMkLst>
        </pc:cxnChg>
        <pc:cxnChg chg="del mod">
          <ac:chgData name="razumovsky alexander" userId="8d894a314ed555f0" providerId="LiveId" clId="{453C6E1D-E2A1-41F9-B5BD-46B64CF4FDF0}" dt="2024-02-01T14:01:26.313" v="7138" actId="478"/>
          <ac:cxnSpMkLst>
            <pc:docMk/>
            <pc:sldMk cId="1192039111" sldId="662"/>
            <ac:cxnSpMk id="26" creationId="{5BAA2F3B-4666-45A2-B349-E0DA74F70C9D}"/>
          </ac:cxnSpMkLst>
        </pc:cxnChg>
        <pc:cxnChg chg="del mod">
          <ac:chgData name="razumovsky alexander" userId="8d894a314ed555f0" providerId="LiveId" clId="{453C6E1D-E2A1-41F9-B5BD-46B64CF4FDF0}" dt="2024-02-01T14:01:38.767" v="7172" actId="478"/>
          <ac:cxnSpMkLst>
            <pc:docMk/>
            <pc:sldMk cId="1192039111" sldId="662"/>
            <ac:cxnSpMk id="27" creationId="{CE7E4CDF-3649-47DA-941B-D9C4FFFB6349}"/>
          </ac:cxnSpMkLst>
        </pc:cxnChg>
        <pc:cxnChg chg="add mod">
          <ac:chgData name="razumovsky alexander" userId="8d894a314ed555f0" providerId="LiveId" clId="{453C6E1D-E2A1-41F9-B5BD-46B64CF4FDF0}" dt="2024-02-01T14:01:11.006" v="7116" actId="1035"/>
          <ac:cxnSpMkLst>
            <pc:docMk/>
            <pc:sldMk cId="1192039111" sldId="662"/>
            <ac:cxnSpMk id="54" creationId="{7266EE9A-0B9A-468B-B5BB-AE951B7355A9}"/>
          </ac:cxnSpMkLst>
        </pc:cxnChg>
        <pc:cxnChg chg="add mod">
          <ac:chgData name="razumovsky alexander" userId="8d894a314ed555f0" providerId="LiveId" clId="{453C6E1D-E2A1-41F9-B5BD-46B64CF4FDF0}" dt="2024-02-01T14:01:33.156" v="7169" actId="1036"/>
          <ac:cxnSpMkLst>
            <pc:docMk/>
            <pc:sldMk cId="1192039111" sldId="662"/>
            <ac:cxnSpMk id="55" creationId="{2AA93CDF-0C69-445E-B557-642AB12A7113}"/>
          </ac:cxnSpMkLst>
        </pc:cxnChg>
        <pc:cxnChg chg="add mod">
          <ac:chgData name="razumovsky alexander" userId="8d894a314ed555f0" providerId="LiveId" clId="{453C6E1D-E2A1-41F9-B5BD-46B64CF4FDF0}" dt="2024-02-01T14:03:52.242" v="7256" actId="1035"/>
          <ac:cxnSpMkLst>
            <pc:docMk/>
            <pc:sldMk cId="1192039111" sldId="662"/>
            <ac:cxnSpMk id="56" creationId="{999CD2BC-E9AA-4D01-B929-7790CE2DAA82}"/>
          </ac:cxnSpMkLst>
        </pc:cxnChg>
        <pc:cxnChg chg="add del mod">
          <ac:chgData name="razumovsky alexander" userId="8d894a314ed555f0" providerId="LiveId" clId="{453C6E1D-E2A1-41F9-B5BD-46B64CF4FDF0}" dt="2024-02-01T14:01:55.253" v="7176"/>
          <ac:cxnSpMkLst>
            <pc:docMk/>
            <pc:sldMk cId="1192039111" sldId="662"/>
            <ac:cxnSpMk id="57" creationId="{4FB1DF2F-B824-410E-B83E-50347DC7F8F4}"/>
          </ac:cxnSpMkLst>
        </pc:cxnChg>
        <pc:cxnChg chg="add del mod">
          <ac:chgData name="razumovsky alexander" userId="8d894a314ed555f0" providerId="LiveId" clId="{453C6E1D-E2A1-41F9-B5BD-46B64CF4FDF0}" dt="2024-02-01T14:01:55.253" v="7176"/>
          <ac:cxnSpMkLst>
            <pc:docMk/>
            <pc:sldMk cId="1192039111" sldId="662"/>
            <ac:cxnSpMk id="58" creationId="{C3644140-2BBF-4D42-AD38-B41160F5C21A}"/>
          </ac:cxnSpMkLst>
        </pc:cxnChg>
      </pc:sldChg>
      <pc:sldChg chg="addSp delSp modSp add mod">
        <pc:chgData name="razumovsky alexander" userId="8d894a314ed555f0" providerId="LiveId" clId="{453C6E1D-E2A1-41F9-B5BD-46B64CF4FDF0}" dt="2024-02-02T08:58:49.602" v="11033" actId="20577"/>
        <pc:sldMkLst>
          <pc:docMk/>
          <pc:sldMk cId="1801818835" sldId="663"/>
        </pc:sldMkLst>
        <pc:spChg chg="add mod">
          <ac:chgData name="razumovsky alexander" userId="8d894a314ed555f0" providerId="LiveId" clId="{453C6E1D-E2A1-41F9-B5BD-46B64CF4FDF0}" dt="2024-02-01T15:58:40.852" v="7884" actId="207"/>
          <ac:spMkLst>
            <pc:docMk/>
            <pc:sldMk cId="1801818835" sldId="663"/>
            <ac:spMk id="2" creationId="{EC6E025C-90B2-48BE-A040-11E34DA33D10}"/>
          </ac:spMkLst>
        </pc:spChg>
        <pc:spChg chg="mod">
          <ac:chgData name="razumovsky alexander" userId="8d894a314ed555f0" providerId="LiveId" clId="{453C6E1D-E2A1-41F9-B5BD-46B64CF4FDF0}" dt="2024-02-02T08:58:49.602" v="11033" actId="20577"/>
          <ac:spMkLst>
            <pc:docMk/>
            <pc:sldMk cId="1801818835" sldId="663"/>
            <ac:spMk id="11" creationId="{080FC32C-4856-466C-9AB0-85A912369C9B}"/>
          </ac:spMkLst>
        </pc:spChg>
        <pc:spChg chg="del">
          <ac:chgData name="razumovsky alexander" userId="8d894a314ed555f0" providerId="LiveId" clId="{453C6E1D-E2A1-41F9-B5BD-46B64CF4FDF0}" dt="2024-02-01T14:21:33.138" v="7649" actId="478"/>
          <ac:spMkLst>
            <pc:docMk/>
            <pc:sldMk cId="1801818835" sldId="663"/>
            <ac:spMk id="33" creationId="{307A2144-C3F3-4CF0-ACCA-B0BD80CE8197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0" creationId="{ACEBA9AC-201D-4324-B03F-D180B93D20D4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1" creationId="{008A6209-7D6E-4EDA-8BD3-1DD96F3213F2}"/>
          </ac:spMkLst>
        </pc:spChg>
        <pc:spChg chg="del">
          <ac:chgData name="razumovsky alexander" userId="8d894a314ed555f0" providerId="LiveId" clId="{453C6E1D-E2A1-41F9-B5BD-46B64CF4FDF0}" dt="2024-02-01T14:21:50.020" v="7651" actId="478"/>
          <ac:spMkLst>
            <pc:docMk/>
            <pc:sldMk cId="1801818835" sldId="663"/>
            <ac:spMk id="42" creationId="{CA28B2D3-F692-4CD6-AECC-B0B564B1374F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3" creationId="{B42F3FF5-481B-47BA-8989-55FD1412D6DA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4" creationId="{105E99A0-44DF-4F93-B4A4-C66B881F4964}"/>
          </ac:spMkLst>
        </pc:spChg>
        <pc:spChg chg="del">
          <ac:chgData name="razumovsky alexander" userId="8d894a314ed555f0" providerId="LiveId" clId="{453C6E1D-E2A1-41F9-B5BD-46B64CF4FDF0}" dt="2024-02-01T14:21:50.020" v="7651" actId="478"/>
          <ac:spMkLst>
            <pc:docMk/>
            <pc:sldMk cId="1801818835" sldId="663"/>
            <ac:spMk id="45" creationId="{935E200F-6E0A-422B-ADC3-1CBB6FF211D7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6" creationId="{1509F172-502C-4097-91D7-AA96D4567FB5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7" creationId="{3D30168F-A06D-4D2E-A71E-10697EC69472}"/>
          </ac:spMkLst>
        </pc:spChg>
        <pc:spChg chg="del">
          <ac:chgData name="razumovsky alexander" userId="8d894a314ed555f0" providerId="LiveId" clId="{453C6E1D-E2A1-41F9-B5BD-46B64CF4FDF0}" dt="2024-02-01T14:21:50.020" v="7651" actId="478"/>
          <ac:spMkLst>
            <pc:docMk/>
            <pc:sldMk cId="1801818835" sldId="663"/>
            <ac:spMk id="48" creationId="{4ACBD8F9-1F94-4645-9869-660A0EEFC75A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49" creationId="{073B72CB-6913-4FF9-B5C6-664ECE618504}"/>
          </ac:spMkLst>
        </pc:spChg>
        <pc:spChg chg="del">
          <ac:chgData name="razumovsky alexander" userId="8d894a314ed555f0" providerId="LiveId" clId="{453C6E1D-E2A1-41F9-B5BD-46B64CF4FDF0}" dt="2024-02-01T14:22:37.349" v="7660" actId="478"/>
          <ac:spMkLst>
            <pc:docMk/>
            <pc:sldMk cId="1801818835" sldId="663"/>
            <ac:spMk id="50" creationId="{3698EC4F-C76E-4389-B719-6E2088E3A09F}"/>
          </ac:spMkLst>
        </pc:spChg>
        <pc:spChg chg="mod">
          <ac:chgData name="razumovsky alexander" userId="8d894a314ed555f0" providerId="LiveId" clId="{453C6E1D-E2A1-41F9-B5BD-46B64CF4FDF0}" dt="2024-02-01T15:55:59.843" v="7871" actId="20577"/>
          <ac:spMkLst>
            <pc:docMk/>
            <pc:sldMk cId="1801818835" sldId="663"/>
            <ac:spMk id="53" creationId="{9E7667F0-F211-48DE-95FB-FFD1EE83C76F}"/>
          </ac:spMkLst>
        </pc:spChg>
        <pc:spChg chg="add mod">
          <ac:chgData name="razumovsky alexander" userId="8d894a314ed555f0" providerId="LiveId" clId="{453C6E1D-E2A1-41F9-B5BD-46B64CF4FDF0}" dt="2024-02-01T15:58:40.852" v="7884" actId="207"/>
          <ac:spMkLst>
            <pc:docMk/>
            <pc:sldMk cId="1801818835" sldId="663"/>
            <ac:spMk id="57" creationId="{F5092661-0B0E-41E0-994B-21CFD9982C63}"/>
          </ac:spMkLst>
        </pc:spChg>
        <pc:spChg chg="add mod">
          <ac:chgData name="razumovsky alexander" userId="8d894a314ed555f0" providerId="LiveId" clId="{453C6E1D-E2A1-41F9-B5BD-46B64CF4FDF0}" dt="2024-02-01T15:58:40.852" v="7884" actId="207"/>
          <ac:spMkLst>
            <pc:docMk/>
            <pc:sldMk cId="1801818835" sldId="663"/>
            <ac:spMk id="58" creationId="{BF405FEE-2DA4-4257-99DC-C4C8EB4E35CA}"/>
          </ac:spMkLst>
        </pc:spChg>
        <pc:spChg chg="add mod">
          <ac:chgData name="razumovsky alexander" userId="8d894a314ed555f0" providerId="LiveId" clId="{453C6E1D-E2A1-41F9-B5BD-46B64CF4FDF0}" dt="2024-02-01T15:58:40.852" v="7884" actId="207"/>
          <ac:spMkLst>
            <pc:docMk/>
            <pc:sldMk cId="1801818835" sldId="663"/>
            <ac:spMk id="59" creationId="{889E20A6-BD3C-42A3-8441-A0693F684BC5}"/>
          </ac:spMkLst>
        </pc:spChg>
        <pc:spChg chg="mod">
          <ac:chgData name="razumovsky alexander" userId="8d894a314ed555f0" providerId="LiveId" clId="{453C6E1D-E2A1-41F9-B5BD-46B64CF4FDF0}" dt="2024-02-01T15:57:19.396" v="7878" actId="208"/>
          <ac:spMkLst>
            <pc:docMk/>
            <pc:sldMk cId="1801818835" sldId="663"/>
            <ac:spMk id="61" creationId="{91285883-8F57-4BC8-92A3-E4824B3B8099}"/>
          </ac:spMkLst>
        </pc:spChg>
        <pc:spChg chg="mod">
          <ac:chgData name="razumovsky alexander" userId="8d894a314ed555f0" providerId="LiveId" clId="{453C6E1D-E2A1-41F9-B5BD-46B64CF4FDF0}" dt="2024-02-01T15:57:19.396" v="7878" actId="208"/>
          <ac:spMkLst>
            <pc:docMk/>
            <pc:sldMk cId="1801818835" sldId="663"/>
            <ac:spMk id="62" creationId="{E3EFD627-4EB2-405F-884A-F60B95D21707}"/>
          </ac:spMkLst>
        </pc:spChg>
        <pc:spChg chg="mod">
          <ac:chgData name="razumovsky alexander" userId="8d894a314ed555f0" providerId="LiveId" clId="{453C6E1D-E2A1-41F9-B5BD-46B64CF4FDF0}" dt="2024-02-01T16:20:45.545" v="8274" actId="207"/>
          <ac:spMkLst>
            <pc:docMk/>
            <pc:sldMk cId="1801818835" sldId="663"/>
            <ac:spMk id="63" creationId="{1F6F6873-F998-416E-A2F8-DED860530C42}"/>
          </ac:spMkLst>
        </pc:spChg>
        <pc:spChg chg="mod">
          <ac:chgData name="razumovsky alexander" userId="8d894a314ed555f0" providerId="LiveId" clId="{453C6E1D-E2A1-41F9-B5BD-46B64CF4FDF0}" dt="2024-02-01T15:57:19.396" v="7878" actId="208"/>
          <ac:spMkLst>
            <pc:docMk/>
            <pc:sldMk cId="1801818835" sldId="663"/>
            <ac:spMk id="64" creationId="{0F200E92-00B6-485D-A0B2-CBEE4AC749FD}"/>
          </ac:spMkLst>
        </pc:spChg>
        <pc:spChg chg="mod">
          <ac:chgData name="razumovsky alexander" userId="8d894a314ed555f0" providerId="LiveId" clId="{453C6E1D-E2A1-41F9-B5BD-46B64CF4FDF0}" dt="2024-02-01T15:57:14.002" v="7877" actId="208"/>
          <ac:spMkLst>
            <pc:docMk/>
            <pc:sldMk cId="1801818835" sldId="663"/>
            <ac:spMk id="66" creationId="{078F19B8-C3F2-4999-8452-5D587DC6DD19}"/>
          </ac:spMkLst>
        </pc:spChg>
        <pc:spChg chg="mod">
          <ac:chgData name="razumovsky alexander" userId="8d894a314ed555f0" providerId="LiveId" clId="{453C6E1D-E2A1-41F9-B5BD-46B64CF4FDF0}" dt="2024-02-01T15:57:14.002" v="7877" actId="208"/>
          <ac:spMkLst>
            <pc:docMk/>
            <pc:sldMk cId="1801818835" sldId="663"/>
            <ac:spMk id="67" creationId="{3D71A4C6-9B97-4E16-938E-671648714FBB}"/>
          </ac:spMkLst>
        </pc:spChg>
        <pc:spChg chg="mod">
          <ac:chgData name="razumovsky alexander" userId="8d894a314ed555f0" providerId="LiveId" clId="{453C6E1D-E2A1-41F9-B5BD-46B64CF4FDF0}" dt="2024-02-01T15:58:49.005" v="7886" actId="207"/>
          <ac:spMkLst>
            <pc:docMk/>
            <pc:sldMk cId="1801818835" sldId="663"/>
            <ac:spMk id="68" creationId="{56F381E2-ECD2-4494-9AE6-C056AC734BD1}"/>
          </ac:spMkLst>
        </pc:spChg>
        <pc:spChg chg="mod">
          <ac:chgData name="razumovsky alexander" userId="8d894a314ed555f0" providerId="LiveId" clId="{453C6E1D-E2A1-41F9-B5BD-46B64CF4FDF0}" dt="2024-02-01T16:18:43.891" v="8206" actId="207"/>
          <ac:spMkLst>
            <pc:docMk/>
            <pc:sldMk cId="1801818835" sldId="663"/>
            <ac:spMk id="69" creationId="{C3FB84D9-1BF2-4F36-8606-FC2291AC4B8C}"/>
          </ac:spMkLst>
        </pc:spChg>
        <pc:spChg chg="mod">
          <ac:chgData name="razumovsky alexander" userId="8d894a314ed555f0" providerId="LiveId" clId="{453C6E1D-E2A1-41F9-B5BD-46B64CF4FDF0}" dt="2024-02-01T15:54:29.573" v="7803" actId="208"/>
          <ac:spMkLst>
            <pc:docMk/>
            <pc:sldMk cId="1801818835" sldId="663"/>
            <ac:spMk id="71" creationId="{ED37B140-2590-4110-B7A6-935EAF309E74}"/>
          </ac:spMkLst>
        </pc:spChg>
        <pc:spChg chg="mod">
          <ac:chgData name="razumovsky alexander" userId="8d894a314ed555f0" providerId="LiveId" clId="{453C6E1D-E2A1-41F9-B5BD-46B64CF4FDF0}" dt="2024-02-01T16:56:24.152" v="9440" actId="207"/>
          <ac:spMkLst>
            <pc:docMk/>
            <pc:sldMk cId="1801818835" sldId="663"/>
            <ac:spMk id="72" creationId="{DF4CF91C-C51E-4BDA-BFE7-D7183F8CF577}"/>
          </ac:spMkLst>
        </pc:spChg>
        <pc:spChg chg="mod">
          <ac:chgData name="razumovsky alexander" userId="8d894a314ed555f0" providerId="LiveId" clId="{453C6E1D-E2A1-41F9-B5BD-46B64CF4FDF0}" dt="2024-02-01T15:54:29.573" v="7803" actId="208"/>
          <ac:spMkLst>
            <pc:docMk/>
            <pc:sldMk cId="1801818835" sldId="663"/>
            <ac:spMk id="73" creationId="{25A75375-F958-4BCD-B78D-D9582F289FFB}"/>
          </ac:spMkLst>
        </pc:spChg>
        <pc:spChg chg="mod">
          <ac:chgData name="razumovsky alexander" userId="8d894a314ed555f0" providerId="LiveId" clId="{453C6E1D-E2A1-41F9-B5BD-46B64CF4FDF0}" dt="2024-02-01T15:54:29.573" v="7803" actId="208"/>
          <ac:spMkLst>
            <pc:docMk/>
            <pc:sldMk cId="1801818835" sldId="663"/>
            <ac:spMk id="74" creationId="{8870AD84-8AD2-4343-9028-AC62092B0AD9}"/>
          </ac:spMkLst>
        </pc:spChg>
        <pc:spChg chg="mod">
          <ac:chgData name="razumovsky alexander" userId="8d894a314ed555f0" providerId="LiveId" clId="{453C6E1D-E2A1-41F9-B5BD-46B64CF4FDF0}" dt="2024-02-01T15:57:33.567" v="7880" actId="208"/>
          <ac:spMkLst>
            <pc:docMk/>
            <pc:sldMk cId="1801818835" sldId="663"/>
            <ac:spMk id="76" creationId="{7BE0CB73-A0AA-48F0-9C76-AE01AA18F8DC}"/>
          </ac:spMkLst>
        </pc:spChg>
        <pc:spChg chg="mod">
          <ac:chgData name="razumovsky alexander" userId="8d894a314ed555f0" providerId="LiveId" clId="{453C6E1D-E2A1-41F9-B5BD-46B64CF4FDF0}" dt="2024-02-01T15:59:03.354" v="7889" actId="207"/>
          <ac:spMkLst>
            <pc:docMk/>
            <pc:sldMk cId="1801818835" sldId="663"/>
            <ac:spMk id="77" creationId="{926877A3-7512-4458-BC88-187FF861A8DD}"/>
          </ac:spMkLst>
        </pc:spChg>
        <pc:spChg chg="mod">
          <ac:chgData name="razumovsky alexander" userId="8d894a314ed555f0" providerId="LiveId" clId="{453C6E1D-E2A1-41F9-B5BD-46B64CF4FDF0}" dt="2024-02-01T15:59:03.354" v="7889" actId="207"/>
          <ac:spMkLst>
            <pc:docMk/>
            <pc:sldMk cId="1801818835" sldId="663"/>
            <ac:spMk id="78" creationId="{90496C89-FE6C-4203-A40F-21B475867F81}"/>
          </ac:spMkLst>
        </pc:spChg>
        <pc:spChg chg="mod">
          <ac:chgData name="razumovsky alexander" userId="8d894a314ed555f0" providerId="LiveId" clId="{453C6E1D-E2A1-41F9-B5BD-46B64CF4FDF0}" dt="2024-02-01T15:59:03.354" v="7889" actId="207"/>
          <ac:spMkLst>
            <pc:docMk/>
            <pc:sldMk cId="1801818835" sldId="663"/>
            <ac:spMk id="79" creationId="{2CB57C8D-20DC-4B1C-9FB3-C3BF8D3A5CE1}"/>
          </ac:spMkLst>
        </pc:spChg>
        <pc:spChg chg="mod">
          <ac:chgData name="razumovsky alexander" userId="8d894a314ed555f0" providerId="LiveId" clId="{453C6E1D-E2A1-41F9-B5BD-46B64CF4FDF0}" dt="2024-02-01T15:56:44.694" v="7873" actId="208"/>
          <ac:spMkLst>
            <pc:docMk/>
            <pc:sldMk cId="1801818835" sldId="663"/>
            <ac:spMk id="81" creationId="{B8AB318E-BD7D-48B5-B2E0-E4BFC8AF897B}"/>
          </ac:spMkLst>
        </pc:spChg>
        <pc:spChg chg="mod">
          <ac:chgData name="razumovsky alexander" userId="8d894a314ed555f0" providerId="LiveId" clId="{453C6E1D-E2A1-41F9-B5BD-46B64CF4FDF0}" dt="2024-02-01T15:56:44.694" v="7873" actId="208"/>
          <ac:spMkLst>
            <pc:docMk/>
            <pc:sldMk cId="1801818835" sldId="663"/>
            <ac:spMk id="82" creationId="{E868967C-8568-4325-A436-7D1C2666DFA2}"/>
          </ac:spMkLst>
        </pc:spChg>
        <pc:spChg chg="mod">
          <ac:chgData name="razumovsky alexander" userId="8d894a314ed555f0" providerId="LiveId" clId="{453C6E1D-E2A1-41F9-B5BD-46B64CF4FDF0}" dt="2024-02-01T16:00:00.834" v="7890" actId="207"/>
          <ac:spMkLst>
            <pc:docMk/>
            <pc:sldMk cId="1801818835" sldId="663"/>
            <ac:spMk id="83" creationId="{AAC19EDF-8AB0-41C0-838F-74C00022C708}"/>
          </ac:spMkLst>
        </pc:spChg>
        <pc:spChg chg="mod">
          <ac:chgData name="razumovsky alexander" userId="8d894a314ed555f0" providerId="LiveId" clId="{453C6E1D-E2A1-41F9-B5BD-46B64CF4FDF0}" dt="2024-02-01T15:56:44.694" v="7873" actId="208"/>
          <ac:spMkLst>
            <pc:docMk/>
            <pc:sldMk cId="1801818835" sldId="663"/>
            <ac:spMk id="84" creationId="{196CCBBB-A69E-4EB5-B835-8115B78ACDBC}"/>
          </ac:spMkLst>
        </pc:spChg>
        <pc:spChg chg="mod">
          <ac:chgData name="razumovsky alexander" userId="8d894a314ed555f0" providerId="LiveId" clId="{453C6E1D-E2A1-41F9-B5BD-46B64CF4FDF0}" dt="2024-02-01T15:57:07.806" v="7876" actId="208"/>
          <ac:spMkLst>
            <pc:docMk/>
            <pc:sldMk cId="1801818835" sldId="663"/>
            <ac:spMk id="86" creationId="{E1EF3552-ED85-451D-8C85-0E3144947059}"/>
          </ac:spMkLst>
        </pc:spChg>
        <pc:spChg chg="mod">
          <ac:chgData name="razumovsky alexander" userId="8d894a314ed555f0" providerId="LiveId" clId="{453C6E1D-E2A1-41F9-B5BD-46B64CF4FDF0}" dt="2024-02-01T15:57:07.806" v="7876" actId="208"/>
          <ac:spMkLst>
            <pc:docMk/>
            <pc:sldMk cId="1801818835" sldId="663"/>
            <ac:spMk id="87" creationId="{C3BCC804-A873-472B-91C7-C938113BD4F7}"/>
          </ac:spMkLst>
        </pc:spChg>
        <pc:spChg chg="mod">
          <ac:chgData name="razumovsky alexander" userId="8d894a314ed555f0" providerId="LiveId" clId="{453C6E1D-E2A1-41F9-B5BD-46B64CF4FDF0}" dt="2024-02-01T15:58:57.963" v="7888" actId="207"/>
          <ac:spMkLst>
            <pc:docMk/>
            <pc:sldMk cId="1801818835" sldId="663"/>
            <ac:spMk id="88" creationId="{9EC9B721-F6B1-42B6-AF6D-D6E424432904}"/>
          </ac:spMkLst>
        </pc:spChg>
        <pc:spChg chg="mod">
          <ac:chgData name="razumovsky alexander" userId="8d894a314ed555f0" providerId="LiveId" clId="{453C6E1D-E2A1-41F9-B5BD-46B64CF4FDF0}" dt="2024-02-01T16:00:07.839" v="7891" actId="207"/>
          <ac:spMkLst>
            <pc:docMk/>
            <pc:sldMk cId="1801818835" sldId="663"/>
            <ac:spMk id="89" creationId="{640FEBD3-B0B7-4B89-9922-1FCEF4302EE8}"/>
          </ac:spMkLst>
        </pc:spChg>
        <pc:spChg chg="mod">
          <ac:chgData name="razumovsky alexander" userId="8d894a314ed555f0" providerId="LiveId" clId="{453C6E1D-E2A1-41F9-B5BD-46B64CF4FDF0}" dt="2024-02-01T15:58:54.450" v="7887" actId="207"/>
          <ac:spMkLst>
            <pc:docMk/>
            <pc:sldMk cId="1801818835" sldId="663"/>
            <ac:spMk id="91" creationId="{AD23B913-F5D7-41B9-872B-27E75AA2C80B}"/>
          </ac:spMkLst>
        </pc:spChg>
        <pc:spChg chg="mod">
          <ac:chgData name="razumovsky alexander" userId="8d894a314ed555f0" providerId="LiveId" clId="{453C6E1D-E2A1-41F9-B5BD-46B64CF4FDF0}" dt="2024-02-01T15:58:54.450" v="7887" actId="207"/>
          <ac:spMkLst>
            <pc:docMk/>
            <pc:sldMk cId="1801818835" sldId="663"/>
            <ac:spMk id="92" creationId="{7D22AC03-22E5-464A-B243-14A341604A75}"/>
          </ac:spMkLst>
        </pc:spChg>
        <pc:spChg chg="mod">
          <ac:chgData name="razumovsky alexander" userId="8d894a314ed555f0" providerId="LiveId" clId="{453C6E1D-E2A1-41F9-B5BD-46B64CF4FDF0}" dt="2024-02-01T15:58:54.450" v="7887" actId="207"/>
          <ac:spMkLst>
            <pc:docMk/>
            <pc:sldMk cId="1801818835" sldId="663"/>
            <ac:spMk id="93" creationId="{5383D7C8-ED8C-4889-9E8C-0AE744836562}"/>
          </ac:spMkLst>
        </pc:spChg>
        <pc:spChg chg="mod">
          <ac:chgData name="razumovsky alexander" userId="8d894a314ed555f0" providerId="LiveId" clId="{453C6E1D-E2A1-41F9-B5BD-46B64CF4FDF0}" dt="2024-02-01T15:58:54.450" v="7887" actId="207"/>
          <ac:spMkLst>
            <pc:docMk/>
            <pc:sldMk cId="1801818835" sldId="663"/>
            <ac:spMk id="94" creationId="{89AB5424-FBCA-4971-98D0-51D1632A2717}"/>
          </ac:spMkLst>
        </pc:spChg>
        <pc:spChg chg="mod">
          <ac:chgData name="razumovsky alexander" userId="8d894a314ed555f0" providerId="LiveId" clId="{453C6E1D-E2A1-41F9-B5BD-46B64CF4FDF0}" dt="2024-02-01T15:56:53.876" v="7874" actId="208"/>
          <ac:spMkLst>
            <pc:docMk/>
            <pc:sldMk cId="1801818835" sldId="663"/>
            <ac:spMk id="96" creationId="{BAA5CB41-7346-4102-A53C-2035225EDB6A}"/>
          </ac:spMkLst>
        </pc:spChg>
        <pc:spChg chg="mod">
          <ac:chgData name="razumovsky alexander" userId="8d894a314ed555f0" providerId="LiveId" clId="{453C6E1D-E2A1-41F9-B5BD-46B64CF4FDF0}" dt="2024-02-01T15:56:53.876" v="7874" actId="208"/>
          <ac:spMkLst>
            <pc:docMk/>
            <pc:sldMk cId="1801818835" sldId="663"/>
            <ac:spMk id="97" creationId="{65423E9B-F72C-4ED5-80B7-4E095000CFA9}"/>
          </ac:spMkLst>
        </pc:spChg>
        <pc:spChg chg="mod">
          <ac:chgData name="razumovsky alexander" userId="8d894a314ed555f0" providerId="LiveId" clId="{453C6E1D-E2A1-41F9-B5BD-46B64CF4FDF0}" dt="2024-02-01T15:56:53.876" v="7874" actId="208"/>
          <ac:spMkLst>
            <pc:docMk/>
            <pc:sldMk cId="1801818835" sldId="663"/>
            <ac:spMk id="98" creationId="{1F4C2F63-7666-4434-9D6A-5F234E2358C5}"/>
          </ac:spMkLst>
        </pc:spChg>
        <pc:spChg chg="mod">
          <ac:chgData name="razumovsky alexander" userId="8d894a314ed555f0" providerId="LiveId" clId="{453C6E1D-E2A1-41F9-B5BD-46B64CF4FDF0}" dt="2024-02-01T15:56:53.876" v="7874" actId="208"/>
          <ac:spMkLst>
            <pc:docMk/>
            <pc:sldMk cId="1801818835" sldId="663"/>
            <ac:spMk id="99" creationId="{BEAC4CD7-7DDC-4FC3-9856-3E28E18CE5BE}"/>
          </ac:spMkLst>
        </pc:spChg>
        <pc:spChg chg="mod">
          <ac:chgData name="razumovsky alexander" userId="8d894a314ed555f0" providerId="LiveId" clId="{453C6E1D-E2A1-41F9-B5BD-46B64CF4FDF0}" dt="2024-02-01T15:56:36.574" v="7872" actId="208"/>
          <ac:spMkLst>
            <pc:docMk/>
            <pc:sldMk cId="1801818835" sldId="663"/>
            <ac:spMk id="101" creationId="{0354C070-2F9C-4883-B0D8-FE4E1F56BF6E}"/>
          </ac:spMkLst>
        </pc:spChg>
        <pc:spChg chg="mod">
          <ac:chgData name="razumovsky alexander" userId="8d894a314ed555f0" providerId="LiveId" clId="{453C6E1D-E2A1-41F9-B5BD-46B64CF4FDF0}" dt="2024-02-01T16:01:08.725" v="7893" actId="207"/>
          <ac:spMkLst>
            <pc:docMk/>
            <pc:sldMk cId="1801818835" sldId="663"/>
            <ac:spMk id="102" creationId="{26A44017-7255-476C-9F68-858674697F2F}"/>
          </ac:spMkLst>
        </pc:spChg>
        <pc:spChg chg="mod">
          <ac:chgData name="razumovsky alexander" userId="8d894a314ed555f0" providerId="LiveId" clId="{453C6E1D-E2A1-41F9-B5BD-46B64CF4FDF0}" dt="2024-02-01T16:00:31.314" v="7892" actId="207"/>
          <ac:spMkLst>
            <pc:docMk/>
            <pc:sldMk cId="1801818835" sldId="663"/>
            <ac:spMk id="103" creationId="{D23331DD-29E1-453D-9998-71EFD71ABD36}"/>
          </ac:spMkLst>
        </pc:spChg>
        <pc:spChg chg="mod">
          <ac:chgData name="razumovsky alexander" userId="8d894a314ed555f0" providerId="LiveId" clId="{453C6E1D-E2A1-41F9-B5BD-46B64CF4FDF0}" dt="2024-02-01T16:00:31.314" v="7892" actId="207"/>
          <ac:spMkLst>
            <pc:docMk/>
            <pc:sldMk cId="1801818835" sldId="663"/>
            <ac:spMk id="104" creationId="{C3CADFE0-A41B-4696-8EA7-C4BEDB1003F3}"/>
          </ac:spMkLst>
        </pc:spChg>
        <pc:spChg chg="mod">
          <ac:chgData name="razumovsky alexander" userId="8d894a314ed555f0" providerId="LiveId" clId="{453C6E1D-E2A1-41F9-B5BD-46B64CF4FDF0}" dt="2024-02-01T15:57:45.599" v="7881" actId="208"/>
          <ac:spMkLst>
            <pc:docMk/>
            <pc:sldMk cId="1801818835" sldId="663"/>
            <ac:spMk id="106" creationId="{AC08A5B2-6118-4349-833B-DCB6904BA385}"/>
          </ac:spMkLst>
        </pc:spChg>
        <pc:spChg chg="mod">
          <ac:chgData name="razumovsky alexander" userId="8d894a314ed555f0" providerId="LiveId" clId="{453C6E1D-E2A1-41F9-B5BD-46B64CF4FDF0}" dt="2024-02-01T15:57:45.599" v="7881" actId="208"/>
          <ac:spMkLst>
            <pc:docMk/>
            <pc:sldMk cId="1801818835" sldId="663"/>
            <ac:spMk id="107" creationId="{844E0057-4A0E-4424-B5CA-2885B0401CCD}"/>
          </ac:spMkLst>
        </pc:spChg>
        <pc:spChg chg="mod">
          <ac:chgData name="razumovsky alexander" userId="8d894a314ed555f0" providerId="LiveId" clId="{453C6E1D-E2A1-41F9-B5BD-46B64CF4FDF0}" dt="2024-02-01T15:57:45.599" v="7881" actId="208"/>
          <ac:spMkLst>
            <pc:docMk/>
            <pc:sldMk cId="1801818835" sldId="663"/>
            <ac:spMk id="108" creationId="{02BB8A0B-A4D0-4BFA-B3E9-472256ED5403}"/>
          </ac:spMkLst>
        </pc:spChg>
        <pc:spChg chg="mod">
          <ac:chgData name="razumovsky alexander" userId="8d894a314ed555f0" providerId="LiveId" clId="{453C6E1D-E2A1-41F9-B5BD-46B64CF4FDF0}" dt="2024-02-01T15:57:45.599" v="7881" actId="208"/>
          <ac:spMkLst>
            <pc:docMk/>
            <pc:sldMk cId="1801818835" sldId="663"/>
            <ac:spMk id="109" creationId="{D1D9DAF2-C19E-4BFF-A853-14DCC75CF71F}"/>
          </ac:spMkLst>
        </pc:spChg>
        <pc:spChg chg="mod">
          <ac:chgData name="razumovsky alexander" userId="8d894a314ed555f0" providerId="LiveId" clId="{453C6E1D-E2A1-41F9-B5BD-46B64CF4FDF0}" dt="2024-02-01T15:58:16.270" v="7883" actId="208"/>
          <ac:spMkLst>
            <pc:docMk/>
            <pc:sldMk cId="1801818835" sldId="663"/>
            <ac:spMk id="111" creationId="{A890E722-5B13-4011-A191-C1A1685F4199}"/>
          </ac:spMkLst>
        </pc:spChg>
        <pc:spChg chg="mod">
          <ac:chgData name="razumovsky alexander" userId="8d894a314ed555f0" providerId="LiveId" clId="{453C6E1D-E2A1-41F9-B5BD-46B64CF4FDF0}" dt="2024-02-01T15:58:16.270" v="7883" actId="208"/>
          <ac:spMkLst>
            <pc:docMk/>
            <pc:sldMk cId="1801818835" sldId="663"/>
            <ac:spMk id="112" creationId="{978219ED-6B5E-4E5E-AD02-76672C4C0160}"/>
          </ac:spMkLst>
        </pc:spChg>
        <pc:spChg chg="mod">
          <ac:chgData name="razumovsky alexander" userId="8d894a314ed555f0" providerId="LiveId" clId="{453C6E1D-E2A1-41F9-B5BD-46B64CF4FDF0}" dt="2024-02-01T15:58:16.270" v="7883" actId="208"/>
          <ac:spMkLst>
            <pc:docMk/>
            <pc:sldMk cId="1801818835" sldId="663"/>
            <ac:spMk id="113" creationId="{245752E6-85FB-4F2A-8167-EAE0C1DFD0C9}"/>
          </ac:spMkLst>
        </pc:spChg>
        <pc:spChg chg="mod">
          <ac:chgData name="razumovsky alexander" userId="8d894a314ed555f0" providerId="LiveId" clId="{453C6E1D-E2A1-41F9-B5BD-46B64CF4FDF0}" dt="2024-02-01T15:58:16.270" v="7883" actId="208"/>
          <ac:spMkLst>
            <pc:docMk/>
            <pc:sldMk cId="1801818835" sldId="663"/>
            <ac:spMk id="114" creationId="{318FF316-B4E5-48C6-B54D-78B676F5D9DD}"/>
          </ac:spMkLst>
        </pc:spChg>
        <pc:grpChg chg="add mod">
          <ac:chgData name="razumovsky alexander" userId="8d894a314ed555f0" providerId="LiveId" clId="{453C6E1D-E2A1-41F9-B5BD-46B64CF4FDF0}" dt="2024-02-01T14:21:44.040" v="7650" actId="1076"/>
          <ac:grpSpMkLst>
            <pc:docMk/>
            <pc:sldMk cId="1801818835" sldId="663"/>
            <ac:grpSpMk id="5" creationId="{D7AB3FBD-BC0F-43CA-83C8-EBF4724E4D03}"/>
          </ac:grpSpMkLst>
        </pc:grpChg>
        <pc:grpChg chg="add mod">
          <ac:chgData name="razumovsky alexander" userId="8d894a314ed555f0" providerId="LiveId" clId="{453C6E1D-E2A1-41F9-B5BD-46B64CF4FDF0}" dt="2024-02-01T14:22:00.864" v="7653" actId="1076"/>
          <ac:grpSpMkLst>
            <pc:docMk/>
            <pc:sldMk cId="1801818835" sldId="663"/>
            <ac:grpSpMk id="60" creationId="{F3226B86-7A62-4E2D-BB90-F5F1FA0DB4BF}"/>
          </ac:grpSpMkLst>
        </pc:grpChg>
        <pc:grpChg chg="add mod">
          <ac:chgData name="razumovsky alexander" userId="8d894a314ed555f0" providerId="LiveId" clId="{453C6E1D-E2A1-41F9-B5BD-46B64CF4FDF0}" dt="2024-02-01T14:22:26.785" v="7658" actId="1076"/>
          <ac:grpSpMkLst>
            <pc:docMk/>
            <pc:sldMk cId="1801818835" sldId="663"/>
            <ac:grpSpMk id="65" creationId="{03ECE347-ED73-4589-A8A4-3EBB73857AB4}"/>
          </ac:grpSpMkLst>
        </pc:grpChg>
        <pc:grpChg chg="add mod">
          <ac:chgData name="razumovsky alexander" userId="8d894a314ed555f0" providerId="LiveId" clId="{453C6E1D-E2A1-41F9-B5BD-46B64CF4FDF0}" dt="2024-02-01T14:22:30.836" v="7659" actId="1076"/>
          <ac:grpSpMkLst>
            <pc:docMk/>
            <pc:sldMk cId="1801818835" sldId="663"/>
            <ac:grpSpMk id="70" creationId="{ED933391-FD25-4FE2-AA86-E5F60DC953EC}"/>
          </ac:grpSpMkLst>
        </pc:grpChg>
        <pc:grpChg chg="add mod">
          <ac:chgData name="razumovsky alexander" userId="8d894a314ed555f0" providerId="LiveId" clId="{453C6E1D-E2A1-41F9-B5BD-46B64CF4FDF0}" dt="2024-02-01T14:22:51.989" v="7714" actId="1035"/>
          <ac:grpSpMkLst>
            <pc:docMk/>
            <pc:sldMk cId="1801818835" sldId="663"/>
            <ac:grpSpMk id="75" creationId="{A6B0F741-054B-421D-855B-CA61EDA3F258}"/>
          </ac:grpSpMkLst>
        </pc:grpChg>
        <pc:grpChg chg="add mod">
          <ac:chgData name="razumovsky alexander" userId="8d894a314ed555f0" providerId="LiveId" clId="{453C6E1D-E2A1-41F9-B5BD-46B64CF4FDF0}" dt="2024-02-01T14:22:51.989" v="7714" actId="1035"/>
          <ac:grpSpMkLst>
            <pc:docMk/>
            <pc:sldMk cId="1801818835" sldId="663"/>
            <ac:grpSpMk id="80" creationId="{DEBF0E9F-290D-4D29-A072-7D33B2E07A16}"/>
          </ac:grpSpMkLst>
        </pc:grpChg>
        <pc:grpChg chg="add mod">
          <ac:chgData name="razumovsky alexander" userId="8d894a314ed555f0" providerId="LiveId" clId="{453C6E1D-E2A1-41F9-B5BD-46B64CF4FDF0}" dt="2024-02-01T14:22:51.989" v="7714" actId="1035"/>
          <ac:grpSpMkLst>
            <pc:docMk/>
            <pc:sldMk cId="1801818835" sldId="663"/>
            <ac:grpSpMk id="85" creationId="{33F82C5E-0486-4794-8D1D-08F87499B91F}"/>
          </ac:grpSpMkLst>
        </pc:grpChg>
        <pc:grpChg chg="add mod">
          <ac:chgData name="razumovsky alexander" userId="8d894a314ed555f0" providerId="LiveId" clId="{453C6E1D-E2A1-41F9-B5BD-46B64CF4FDF0}" dt="2024-02-01T14:22:51.989" v="7714" actId="1035"/>
          <ac:grpSpMkLst>
            <pc:docMk/>
            <pc:sldMk cId="1801818835" sldId="663"/>
            <ac:grpSpMk id="90" creationId="{16D8BED0-66A1-46CD-B076-3042B319C5D1}"/>
          </ac:grpSpMkLst>
        </pc:grpChg>
        <pc:grpChg chg="add mod">
          <ac:chgData name="razumovsky alexander" userId="8d894a314ed555f0" providerId="LiveId" clId="{453C6E1D-E2A1-41F9-B5BD-46B64CF4FDF0}" dt="2024-02-01T14:23:02.756" v="7772" actId="1035"/>
          <ac:grpSpMkLst>
            <pc:docMk/>
            <pc:sldMk cId="1801818835" sldId="663"/>
            <ac:grpSpMk id="95" creationId="{63A3DF22-D95D-414C-9C56-AD33231A2DA8}"/>
          </ac:grpSpMkLst>
        </pc:grpChg>
        <pc:grpChg chg="add mod">
          <ac:chgData name="razumovsky alexander" userId="8d894a314ed555f0" providerId="LiveId" clId="{453C6E1D-E2A1-41F9-B5BD-46B64CF4FDF0}" dt="2024-02-01T14:23:02.756" v="7772" actId="1035"/>
          <ac:grpSpMkLst>
            <pc:docMk/>
            <pc:sldMk cId="1801818835" sldId="663"/>
            <ac:grpSpMk id="100" creationId="{2C516CBB-C20B-48D5-A6C9-CCE063B50222}"/>
          </ac:grpSpMkLst>
        </pc:grpChg>
        <pc:grpChg chg="add mod">
          <ac:chgData name="razumovsky alexander" userId="8d894a314ed555f0" providerId="LiveId" clId="{453C6E1D-E2A1-41F9-B5BD-46B64CF4FDF0}" dt="2024-02-01T14:23:02.756" v="7772" actId="1035"/>
          <ac:grpSpMkLst>
            <pc:docMk/>
            <pc:sldMk cId="1801818835" sldId="663"/>
            <ac:grpSpMk id="105" creationId="{3186A03B-424F-4C99-A716-D3510736DA59}"/>
          </ac:grpSpMkLst>
        </pc:grpChg>
        <pc:grpChg chg="add mod">
          <ac:chgData name="razumovsky alexander" userId="8d894a314ed555f0" providerId="LiveId" clId="{453C6E1D-E2A1-41F9-B5BD-46B64CF4FDF0}" dt="2024-02-01T14:23:02.756" v="7772" actId="1035"/>
          <ac:grpSpMkLst>
            <pc:docMk/>
            <pc:sldMk cId="1801818835" sldId="663"/>
            <ac:grpSpMk id="110" creationId="{368EC153-1917-485C-AA80-F29F0FC15D7D}"/>
          </ac:grpSpMkLst>
        </pc:grpChg>
      </pc:sldChg>
      <pc:sldChg chg="addSp delSp modSp add mod">
        <pc:chgData name="razumovsky alexander" userId="8d894a314ed555f0" providerId="LiveId" clId="{453C6E1D-E2A1-41F9-B5BD-46B64CF4FDF0}" dt="2024-02-05T09:03:02.138" v="17854" actId="207"/>
        <pc:sldMkLst>
          <pc:docMk/>
          <pc:sldMk cId="423571803" sldId="664"/>
        </pc:sldMkLst>
        <pc:spChg chg="add del">
          <ac:chgData name="razumovsky alexander" userId="8d894a314ed555f0" providerId="LiveId" clId="{453C6E1D-E2A1-41F9-B5BD-46B64CF4FDF0}" dt="2024-02-01T16:30:31.609" v="8286" actId="478"/>
          <ac:spMkLst>
            <pc:docMk/>
            <pc:sldMk cId="423571803" sldId="664"/>
            <ac:spMk id="2" creationId="{B2C6B771-B297-4716-94EC-0F2A5DE56243}"/>
          </ac:spMkLst>
        </pc:spChg>
        <pc:spChg chg="mod">
          <ac:chgData name="razumovsky alexander" userId="8d894a314ed555f0" providerId="LiveId" clId="{453C6E1D-E2A1-41F9-B5BD-46B64CF4FDF0}" dt="2024-02-01T16:40:54.297" v="9077" actId="313"/>
          <ac:spMkLst>
            <pc:docMk/>
            <pc:sldMk cId="423571803" sldId="664"/>
            <ac:spMk id="11" creationId="{080FC32C-4856-466C-9AB0-85A912369C9B}"/>
          </ac:spMkLst>
        </pc:spChg>
        <pc:spChg chg="mod">
          <ac:chgData name="razumovsky alexander" userId="8d894a314ed555f0" providerId="LiveId" clId="{453C6E1D-E2A1-41F9-B5BD-46B64CF4FDF0}" dt="2024-02-01T16:16:16.584" v="8148" actId="20577"/>
          <ac:spMkLst>
            <pc:docMk/>
            <pc:sldMk cId="423571803" sldId="664"/>
            <ac:spMk id="21" creationId="{B2F6E060-F192-4DB8-836E-F224E3ED1492}"/>
          </ac:spMkLst>
        </pc:spChg>
        <pc:spChg chg="add mod">
          <ac:chgData name="razumovsky alexander" userId="8d894a314ed555f0" providerId="LiveId" clId="{453C6E1D-E2A1-41F9-B5BD-46B64CF4FDF0}" dt="2024-02-02T07:37:11.353" v="10155" actId="404"/>
          <ac:spMkLst>
            <pc:docMk/>
            <pc:sldMk cId="423571803" sldId="664"/>
            <ac:spMk id="37" creationId="{7659AD22-CCD8-4492-B033-566120D9965D}"/>
          </ac:spMkLst>
        </pc:spChg>
        <pc:spChg chg="add mod topLvl">
          <ac:chgData name="razumovsky alexander" userId="8d894a314ed555f0" providerId="LiveId" clId="{453C6E1D-E2A1-41F9-B5BD-46B64CF4FDF0}" dt="2024-02-02T11:59:38.090" v="15197" actId="20577"/>
          <ac:spMkLst>
            <pc:docMk/>
            <pc:sldMk cId="423571803" sldId="664"/>
            <ac:spMk id="39" creationId="{39B07C1D-AEC9-46E1-BBD7-824FFFE7ABC1}"/>
          </ac:spMkLst>
        </pc:spChg>
        <pc:spChg chg="add mod topLvl">
          <ac:chgData name="razumovsky alexander" userId="8d894a314ed555f0" providerId="LiveId" clId="{453C6E1D-E2A1-41F9-B5BD-46B64CF4FDF0}" dt="2024-02-02T11:47:06.529" v="15125" actId="20577"/>
          <ac:spMkLst>
            <pc:docMk/>
            <pc:sldMk cId="423571803" sldId="664"/>
            <ac:spMk id="40" creationId="{4D407104-24D5-4BDF-89A0-8E2DC8AF048A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41" creationId="{6199FB2F-5FE2-4F59-92CE-2EF075F7C3A8}"/>
          </ac:spMkLst>
        </pc:spChg>
        <pc:spChg chg="add mod topLvl">
          <ac:chgData name="razumovsky alexander" userId="8d894a314ed555f0" providerId="LiveId" clId="{453C6E1D-E2A1-41F9-B5BD-46B64CF4FDF0}" dt="2024-02-02T11:59:37.323" v="15196" actId="20577"/>
          <ac:spMkLst>
            <pc:docMk/>
            <pc:sldMk cId="423571803" sldId="664"/>
            <ac:spMk id="42" creationId="{61F91BC5-C803-424C-B6C5-CC84FF765A65}"/>
          </ac:spMkLst>
        </pc:spChg>
        <pc:spChg chg="add mod topLvl">
          <ac:chgData name="razumovsky alexander" userId="8d894a314ed555f0" providerId="LiveId" clId="{453C6E1D-E2A1-41F9-B5BD-46B64CF4FDF0}" dt="2024-02-01T16:43:05.831" v="9166" actId="1038"/>
          <ac:spMkLst>
            <pc:docMk/>
            <pc:sldMk cId="423571803" sldId="664"/>
            <ac:spMk id="43" creationId="{6DA8AA3C-2074-41CE-AD97-B9AB89EFF88B}"/>
          </ac:spMkLst>
        </pc:spChg>
        <pc:spChg chg="add mod topLvl">
          <ac:chgData name="razumovsky alexander" userId="8d894a314ed555f0" providerId="LiveId" clId="{453C6E1D-E2A1-41F9-B5BD-46B64CF4FDF0}" dt="2024-02-02T12:33:46.631" v="15396" actId="20577"/>
          <ac:spMkLst>
            <pc:docMk/>
            <pc:sldMk cId="423571803" sldId="664"/>
            <ac:spMk id="44" creationId="{3FAAA7FC-5851-426E-A6DE-C72D4665C7A6}"/>
          </ac:spMkLst>
        </pc:spChg>
        <pc:spChg chg="del">
          <ac:chgData name="razumovsky alexander" userId="8d894a314ed555f0" providerId="LiveId" clId="{453C6E1D-E2A1-41F9-B5BD-46B64CF4FDF0}" dt="2024-02-01T16:16:22.175" v="8151" actId="478"/>
          <ac:spMkLst>
            <pc:docMk/>
            <pc:sldMk cId="423571803" sldId="664"/>
            <ac:spMk id="51" creationId="{F1392C24-72CC-4813-8808-AC24A50684D7}"/>
          </ac:spMkLst>
        </pc:spChg>
        <pc:spChg chg="del">
          <ac:chgData name="razumovsky alexander" userId="8d894a314ed555f0" providerId="LiveId" clId="{453C6E1D-E2A1-41F9-B5BD-46B64CF4FDF0}" dt="2024-02-01T16:16:22.175" v="8151" actId="478"/>
          <ac:spMkLst>
            <pc:docMk/>
            <pc:sldMk cId="423571803" sldId="664"/>
            <ac:spMk id="52" creationId="{C94CF09D-D2E4-4E1A-B02A-EBBA55DD4BDA}"/>
          </ac:spMkLst>
        </pc:spChg>
        <pc:spChg chg="del">
          <ac:chgData name="razumovsky alexander" userId="8d894a314ed555f0" providerId="LiveId" clId="{453C6E1D-E2A1-41F9-B5BD-46B64CF4FDF0}" dt="2024-02-01T16:16:22.175" v="8151" actId="478"/>
          <ac:spMkLst>
            <pc:docMk/>
            <pc:sldMk cId="423571803" sldId="664"/>
            <ac:spMk id="53" creationId="{AFC526D4-D45C-4FAF-A240-8BA8D9ADBF50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54" creationId="{B7C7FE39-ED49-430A-B51E-FF02ED2A8946}"/>
          </ac:spMkLst>
        </pc:spChg>
        <pc:spChg chg="del">
          <ac:chgData name="razumovsky alexander" userId="8d894a314ed555f0" providerId="LiveId" clId="{453C6E1D-E2A1-41F9-B5BD-46B64CF4FDF0}" dt="2024-02-01T16:16:22.175" v="8151" actId="478"/>
          <ac:spMkLst>
            <pc:docMk/>
            <pc:sldMk cId="423571803" sldId="664"/>
            <ac:spMk id="55" creationId="{BA5A8E5D-3EA0-478C-87C7-1B38392AAD3B}"/>
          </ac:spMkLst>
        </pc:spChg>
        <pc:spChg chg="del">
          <ac:chgData name="razumovsky alexander" userId="8d894a314ed555f0" providerId="LiveId" clId="{453C6E1D-E2A1-41F9-B5BD-46B64CF4FDF0}" dt="2024-02-01T16:16:22.175" v="8151" actId="478"/>
          <ac:spMkLst>
            <pc:docMk/>
            <pc:sldMk cId="423571803" sldId="664"/>
            <ac:spMk id="56" creationId="{84A276A6-B23B-4196-B69E-3BA021922680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57" creationId="{C6286233-46F0-4920-AEA5-932CFF19B0A6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58" creationId="{D97F73E8-4AFF-45A5-A3CA-9DB7AC670C85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59" creationId="{20CB26A9-13C3-4B3A-A559-338C16271E26}"/>
          </ac:spMkLst>
        </pc:spChg>
        <pc:spChg chg="add mod topLvl">
          <ac:chgData name="razumovsky alexander" userId="8d894a314ed555f0" providerId="LiveId" clId="{453C6E1D-E2A1-41F9-B5BD-46B64CF4FDF0}" dt="2024-02-01T16:43:25.737" v="9186" actId="1038"/>
          <ac:spMkLst>
            <pc:docMk/>
            <pc:sldMk cId="423571803" sldId="664"/>
            <ac:spMk id="60" creationId="{FD1FCC9E-59F9-43F1-81D4-8C40C8B6BA5B}"/>
          </ac:spMkLst>
        </pc:spChg>
        <pc:spChg chg="add mod topLvl">
          <ac:chgData name="razumovsky alexander" userId="8d894a314ed555f0" providerId="LiveId" clId="{453C6E1D-E2A1-41F9-B5BD-46B64CF4FDF0}" dt="2024-02-01T16:43:15.175" v="9176" actId="1038"/>
          <ac:spMkLst>
            <pc:docMk/>
            <pc:sldMk cId="423571803" sldId="664"/>
            <ac:spMk id="61" creationId="{C46EFEF8-D6C3-4EF0-A87A-9E4D9AC748E9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62" creationId="{B64E730D-1132-46DB-9A0B-898341C0D2F7}"/>
          </ac:spMkLst>
        </pc:spChg>
        <pc:spChg chg="add mod topLvl">
          <ac:chgData name="razumovsky alexander" userId="8d894a314ed555f0" providerId="LiveId" clId="{453C6E1D-E2A1-41F9-B5BD-46B64CF4FDF0}" dt="2024-02-01T16:43:36.250" v="9196" actId="1038"/>
          <ac:spMkLst>
            <pc:docMk/>
            <pc:sldMk cId="423571803" sldId="664"/>
            <ac:spMk id="65" creationId="{FB9EDA00-E0C0-4A1F-8F1A-B023C86CBE61}"/>
          </ac:spMkLst>
        </pc:spChg>
        <pc:spChg chg="add mod topLvl">
          <ac:chgData name="razumovsky alexander" userId="8d894a314ed555f0" providerId="LiveId" clId="{453C6E1D-E2A1-41F9-B5BD-46B64CF4FDF0}" dt="2024-02-01T16:43:05.831" v="9166" actId="1038"/>
          <ac:spMkLst>
            <pc:docMk/>
            <pc:sldMk cId="423571803" sldId="664"/>
            <ac:spMk id="66" creationId="{EC51D540-4B63-42FB-A0D5-5323CD80B91C}"/>
          </ac:spMkLst>
        </pc:spChg>
        <pc:spChg chg="add mod topLvl">
          <ac:chgData name="razumovsky alexander" userId="8d894a314ed555f0" providerId="LiveId" clId="{453C6E1D-E2A1-41F9-B5BD-46B64CF4FDF0}" dt="2024-02-02T12:33:41.836" v="15392" actId="20577"/>
          <ac:spMkLst>
            <pc:docMk/>
            <pc:sldMk cId="423571803" sldId="664"/>
            <ac:spMk id="67" creationId="{FCC4DC86-684B-4FC7-8F0F-83E7213792A1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68" creationId="{FAF7BD6C-85F7-429D-8EC9-D0A120B8DB3E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69" creationId="{C9384EC2-EDA7-4B59-888F-98938A42FA3A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70" creationId="{30BAD5B9-AC08-486A-88B5-56C7CFF5ACBA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71" creationId="{4E8AC3F5-380B-4A52-8A5D-2EB800720823}"/>
          </ac:spMkLst>
        </pc:spChg>
        <pc:spChg chg="add mod topLvl">
          <ac:chgData name="razumovsky alexander" userId="8d894a314ed555f0" providerId="LiveId" clId="{453C6E1D-E2A1-41F9-B5BD-46B64CF4FDF0}" dt="2024-02-02T12:33:29.209" v="15382" actId="20577"/>
          <ac:spMkLst>
            <pc:docMk/>
            <pc:sldMk cId="423571803" sldId="664"/>
            <ac:spMk id="72" creationId="{09629409-FAC9-4948-8E2F-20BA4C8DFF97}"/>
          </ac:spMkLst>
        </pc:spChg>
        <pc:spChg chg="add mod topLvl">
          <ac:chgData name="razumovsky alexander" userId="8d894a314ed555f0" providerId="LiveId" clId="{453C6E1D-E2A1-41F9-B5BD-46B64CF4FDF0}" dt="2024-02-02T12:33:29.931" v="15383" actId="20577"/>
          <ac:spMkLst>
            <pc:docMk/>
            <pc:sldMk cId="423571803" sldId="664"/>
            <ac:spMk id="73" creationId="{9FD7D7B7-348C-4C24-A1A7-3C2CDFCD893E}"/>
          </ac:spMkLst>
        </pc:spChg>
        <pc:spChg chg="add mod topLvl">
          <ac:chgData name="razumovsky alexander" userId="8d894a314ed555f0" providerId="LiveId" clId="{453C6E1D-E2A1-41F9-B5BD-46B64CF4FDF0}" dt="2024-02-02T12:33:36.289" v="15388" actId="20577"/>
          <ac:spMkLst>
            <pc:docMk/>
            <pc:sldMk cId="423571803" sldId="664"/>
            <ac:spMk id="74" creationId="{8FEEB2D7-2066-4D79-8204-531AC57A9F19}"/>
          </ac:spMkLst>
        </pc:spChg>
        <pc:spChg chg="add del mod topLvl">
          <ac:chgData name="razumovsky alexander" userId="8d894a314ed555f0" providerId="LiveId" clId="{453C6E1D-E2A1-41F9-B5BD-46B64CF4FDF0}" dt="2024-02-02T12:33:28.550" v="15381" actId="20577"/>
          <ac:spMkLst>
            <pc:docMk/>
            <pc:sldMk cId="423571803" sldId="664"/>
            <ac:spMk id="75" creationId="{16EDB3AD-AC15-4F1F-B0F4-9C1CA7883918}"/>
          </ac:spMkLst>
        </pc:spChg>
        <pc:spChg chg="add mod topLvl">
          <ac:chgData name="razumovsky alexander" userId="8d894a314ed555f0" providerId="LiveId" clId="{453C6E1D-E2A1-41F9-B5BD-46B64CF4FDF0}" dt="2024-02-02T12:33:30.700" v="15384" actId="20577"/>
          <ac:spMkLst>
            <pc:docMk/>
            <pc:sldMk cId="423571803" sldId="664"/>
            <ac:spMk id="76" creationId="{0752AB8E-1996-40B7-A36A-E11877FF60B4}"/>
          </ac:spMkLst>
        </pc:spChg>
        <pc:spChg chg="add mod topLvl">
          <ac:chgData name="razumovsky alexander" userId="8d894a314ed555f0" providerId="LiveId" clId="{453C6E1D-E2A1-41F9-B5BD-46B64CF4FDF0}" dt="2024-02-02T12:33:35.433" v="15387" actId="20577"/>
          <ac:spMkLst>
            <pc:docMk/>
            <pc:sldMk cId="423571803" sldId="664"/>
            <ac:spMk id="77" creationId="{772884A7-BB5A-45E2-8C95-56998BD43D72}"/>
          </ac:spMkLst>
        </pc:spChg>
        <pc:spChg chg="add mod topLvl">
          <ac:chgData name="razumovsky alexander" userId="8d894a314ed555f0" providerId="LiveId" clId="{453C6E1D-E2A1-41F9-B5BD-46B64CF4FDF0}" dt="2024-02-02T12:33:32.159" v="15385" actId="20577"/>
          <ac:spMkLst>
            <pc:docMk/>
            <pc:sldMk cId="423571803" sldId="664"/>
            <ac:spMk id="78" creationId="{931AB80C-22DB-458D-B0A0-D66E8A68406E}"/>
          </ac:spMkLst>
        </pc:spChg>
        <pc:spChg chg="add mod topLvl">
          <ac:chgData name="razumovsky alexander" userId="8d894a314ed555f0" providerId="LiveId" clId="{453C6E1D-E2A1-41F9-B5BD-46B64CF4FDF0}" dt="2024-02-02T12:33:33.256" v="15386" actId="20577"/>
          <ac:spMkLst>
            <pc:docMk/>
            <pc:sldMk cId="423571803" sldId="664"/>
            <ac:spMk id="79" creationId="{833BE20F-E507-4FA1-89D8-93E3C49B8BE4}"/>
          </ac:spMkLst>
        </pc:spChg>
        <pc:spChg chg="add mod topLvl">
          <ac:chgData name="razumovsky alexander" userId="8d894a314ed555f0" providerId="LiveId" clId="{453C6E1D-E2A1-41F9-B5BD-46B64CF4FDF0}" dt="2024-02-02T12:33:37.071" v="15389" actId="20577"/>
          <ac:spMkLst>
            <pc:docMk/>
            <pc:sldMk cId="423571803" sldId="664"/>
            <ac:spMk id="80" creationId="{410A5FA4-2AE9-4538-ADAB-14E795BAAE71}"/>
          </ac:spMkLst>
        </pc:spChg>
        <pc:spChg chg="add mod topLvl">
          <ac:chgData name="razumovsky alexander" userId="8d894a314ed555f0" providerId="LiveId" clId="{453C6E1D-E2A1-41F9-B5BD-46B64CF4FDF0}" dt="2024-02-02T12:33:38.485" v="15390" actId="20577"/>
          <ac:spMkLst>
            <pc:docMk/>
            <pc:sldMk cId="423571803" sldId="664"/>
            <ac:spMk id="81" creationId="{F077EDA1-5189-43D8-BE94-FA0711B98D38}"/>
          </ac:spMkLst>
        </pc:spChg>
        <pc:spChg chg="add mod topLvl">
          <ac:chgData name="razumovsky alexander" userId="8d894a314ed555f0" providerId="LiveId" clId="{453C6E1D-E2A1-41F9-B5BD-46B64CF4FDF0}" dt="2024-02-01T16:43:25.737" v="9186" actId="1038"/>
          <ac:spMkLst>
            <pc:docMk/>
            <pc:sldMk cId="423571803" sldId="664"/>
            <ac:spMk id="82" creationId="{DAA46AF7-4C49-424D-815A-7F7F6C1DFBCC}"/>
          </ac:spMkLst>
        </pc:spChg>
        <pc:spChg chg="add mod topLvl">
          <ac:chgData name="razumovsky alexander" userId="8d894a314ed555f0" providerId="LiveId" clId="{453C6E1D-E2A1-41F9-B5BD-46B64CF4FDF0}" dt="2024-02-01T16:43:15.175" v="9176" actId="1038"/>
          <ac:spMkLst>
            <pc:docMk/>
            <pc:sldMk cId="423571803" sldId="664"/>
            <ac:spMk id="83" creationId="{2019F75D-9411-4F7E-B8A9-B8C89FECC8D5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84" creationId="{033859A6-C65E-438E-B1A6-38863B57656D}"/>
          </ac:spMkLst>
        </pc:spChg>
        <pc:spChg chg="add mod topLvl">
          <ac:chgData name="razumovsky alexander" userId="8d894a314ed555f0" providerId="LiveId" clId="{453C6E1D-E2A1-41F9-B5BD-46B64CF4FDF0}" dt="2024-02-01T16:43:36.250" v="9196" actId="1038"/>
          <ac:spMkLst>
            <pc:docMk/>
            <pc:sldMk cId="423571803" sldId="664"/>
            <ac:spMk id="85" creationId="{C9F99292-D52A-4647-B4D5-87775679ED66}"/>
          </ac:spMkLst>
        </pc:spChg>
        <pc:spChg chg="add mod topLvl">
          <ac:chgData name="razumovsky alexander" userId="8d894a314ed555f0" providerId="LiveId" clId="{453C6E1D-E2A1-41F9-B5BD-46B64CF4FDF0}" dt="2024-02-02T12:33:44.345" v="15394" actId="20577"/>
          <ac:spMkLst>
            <pc:docMk/>
            <pc:sldMk cId="423571803" sldId="664"/>
            <ac:spMk id="86" creationId="{B85F08F6-87CC-4CDC-B5A8-1A20C05ED81C}"/>
          </ac:spMkLst>
        </pc:spChg>
        <pc:spChg chg="add mod topLvl">
          <ac:chgData name="razumovsky alexander" userId="8d894a314ed555f0" providerId="LiveId" clId="{453C6E1D-E2A1-41F9-B5BD-46B64CF4FDF0}" dt="2024-02-01T16:42:35.445" v="9136" actId="1038"/>
          <ac:spMkLst>
            <pc:docMk/>
            <pc:sldMk cId="423571803" sldId="664"/>
            <ac:spMk id="87" creationId="{7D32577F-4DFD-401C-81BF-27E22AB71F3C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88" creationId="{964D4960-52B9-4816-857D-0DDBFA7B0241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89" creationId="{1D4BC83E-723C-4AA5-988B-EF2F552CED5F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90" creationId="{B73CD692-9D23-48D1-B952-148CFD5583D4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91" creationId="{5BFF15F5-5CBC-4DD4-BA54-72C3FF028704}"/>
          </ac:spMkLst>
        </pc:spChg>
        <pc:spChg chg="add mod topLvl">
          <ac:chgData name="razumovsky alexander" userId="8d894a314ed555f0" providerId="LiveId" clId="{453C6E1D-E2A1-41F9-B5BD-46B64CF4FDF0}" dt="2024-02-01T16:43:25.737" v="9186" actId="1038"/>
          <ac:spMkLst>
            <pc:docMk/>
            <pc:sldMk cId="423571803" sldId="664"/>
            <ac:spMk id="92" creationId="{64DD2D2A-EC19-47D6-88AC-B3AF8E745BFD}"/>
          </ac:spMkLst>
        </pc:spChg>
        <pc:spChg chg="add mod topLvl">
          <ac:chgData name="razumovsky alexander" userId="8d894a314ed555f0" providerId="LiveId" clId="{453C6E1D-E2A1-41F9-B5BD-46B64CF4FDF0}" dt="2024-02-01T16:43:15.175" v="9176" actId="1038"/>
          <ac:spMkLst>
            <pc:docMk/>
            <pc:sldMk cId="423571803" sldId="664"/>
            <ac:spMk id="93" creationId="{7CE619F4-DA9D-45F5-BE04-44AD651370A9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94" creationId="{BDBB0FF0-B494-46CC-9821-B34E30FAE724}"/>
          </ac:spMkLst>
        </pc:spChg>
        <pc:spChg chg="add mod topLvl">
          <ac:chgData name="razumovsky alexander" userId="8d894a314ed555f0" providerId="LiveId" clId="{453C6E1D-E2A1-41F9-B5BD-46B64CF4FDF0}" dt="2024-02-01T16:43:36.250" v="9196" actId="1038"/>
          <ac:spMkLst>
            <pc:docMk/>
            <pc:sldMk cId="423571803" sldId="664"/>
            <ac:spMk id="95" creationId="{72DE460F-5148-4A4C-B555-000724AAA7DE}"/>
          </ac:spMkLst>
        </pc:spChg>
        <pc:spChg chg="add mod topLvl">
          <ac:chgData name="razumovsky alexander" userId="8d894a314ed555f0" providerId="LiveId" clId="{453C6E1D-E2A1-41F9-B5BD-46B64CF4FDF0}" dt="2024-02-02T12:33:48.232" v="15397" actId="20577"/>
          <ac:spMkLst>
            <pc:docMk/>
            <pc:sldMk cId="423571803" sldId="664"/>
            <ac:spMk id="96" creationId="{D2853E63-AE37-4EE6-BD63-DE78F88AD8CD}"/>
          </ac:spMkLst>
        </pc:spChg>
        <pc:spChg chg="add mod topLvl">
          <ac:chgData name="razumovsky alexander" userId="8d894a314ed555f0" providerId="LiveId" clId="{453C6E1D-E2A1-41F9-B5BD-46B64CF4FDF0}" dt="2024-02-01T16:42:35.445" v="9136" actId="1038"/>
          <ac:spMkLst>
            <pc:docMk/>
            <pc:sldMk cId="423571803" sldId="664"/>
            <ac:spMk id="97" creationId="{4032F884-6D49-4E18-A184-12B51C3A268F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98" creationId="{C2CAD59B-689F-4234-9B3E-55C0425425C1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99" creationId="{FAAA1696-4887-4B0E-9461-0D4FA6044547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100" creationId="{5725A296-B08B-469B-9E91-ADBD408C001C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101" creationId="{AC865D87-7AF5-4627-A917-DE70AA1DBC80}"/>
          </ac:spMkLst>
        </pc:spChg>
        <pc:spChg chg="add mod topLvl">
          <ac:chgData name="razumovsky alexander" userId="8d894a314ed555f0" providerId="LiveId" clId="{453C6E1D-E2A1-41F9-B5BD-46B64CF4FDF0}" dt="2024-02-02T12:00:19.104" v="15208" actId="20577"/>
          <ac:spMkLst>
            <pc:docMk/>
            <pc:sldMk cId="423571803" sldId="664"/>
            <ac:spMk id="102" creationId="{4174109C-A64D-4704-A491-D6A626C012F7}"/>
          </ac:spMkLst>
        </pc:spChg>
        <pc:spChg chg="add mod topLvl">
          <ac:chgData name="razumovsky alexander" userId="8d894a314ed555f0" providerId="LiveId" clId="{453C6E1D-E2A1-41F9-B5BD-46B64CF4FDF0}" dt="2024-02-02T12:00:20.272" v="15209" actId="20577"/>
          <ac:spMkLst>
            <pc:docMk/>
            <pc:sldMk cId="423571803" sldId="664"/>
            <ac:spMk id="103" creationId="{6A489AB6-9FD9-499D-82C9-F95D20B983A6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104" creationId="{4EB30641-0B01-4C05-BB13-F13358474E4B}"/>
          </ac:spMkLst>
        </pc:spChg>
        <pc:spChg chg="add mod topLvl">
          <ac:chgData name="razumovsky alexander" userId="8d894a314ed555f0" providerId="LiveId" clId="{453C6E1D-E2A1-41F9-B5BD-46B64CF4FDF0}" dt="2024-02-02T12:00:18.105" v="15207" actId="20577"/>
          <ac:spMkLst>
            <pc:docMk/>
            <pc:sldMk cId="423571803" sldId="664"/>
            <ac:spMk id="105" creationId="{AC352205-519C-413C-B44C-2388586972E5}"/>
          </ac:spMkLst>
        </pc:spChg>
        <pc:spChg chg="add mod topLvl">
          <ac:chgData name="razumovsky alexander" userId="8d894a314ed555f0" providerId="LiveId" clId="{453C6E1D-E2A1-41F9-B5BD-46B64CF4FDF0}" dt="2024-02-01T16:43:05.831" v="9166" actId="1038"/>
          <ac:spMkLst>
            <pc:docMk/>
            <pc:sldMk cId="423571803" sldId="664"/>
            <ac:spMk id="106" creationId="{CAADCC0B-2043-428E-A05D-73B1FA1D5E28}"/>
          </ac:spMkLst>
        </pc:spChg>
        <pc:spChg chg="add mod topLvl">
          <ac:chgData name="razumovsky alexander" userId="8d894a314ed555f0" providerId="LiveId" clId="{453C6E1D-E2A1-41F9-B5BD-46B64CF4FDF0}" dt="2024-02-02T12:33:42.729" v="15393" actId="20577"/>
          <ac:spMkLst>
            <pc:docMk/>
            <pc:sldMk cId="423571803" sldId="664"/>
            <ac:spMk id="107" creationId="{164354DA-F79B-4647-97C4-556830E55FEE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108" creationId="{A99EC056-D815-4711-9251-5360ADD9ABB6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109" creationId="{F04B0BC2-8C51-4FE2-AB20-F2C731A186E9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110" creationId="{E02DEEE0-F2A6-48EE-83E4-EB15D64F5A61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111" creationId="{D232281F-4A9C-4880-B089-5CCEACBCC2C9}"/>
          </ac:spMkLst>
        </pc:spChg>
        <pc:spChg chg="add mod topLvl">
          <ac:chgData name="razumovsky alexander" userId="8d894a314ed555f0" providerId="LiveId" clId="{453C6E1D-E2A1-41F9-B5BD-46B64CF4FDF0}" dt="2024-02-01T16:43:25.737" v="9186" actId="1038"/>
          <ac:spMkLst>
            <pc:docMk/>
            <pc:sldMk cId="423571803" sldId="664"/>
            <ac:spMk id="112" creationId="{757CCCAF-22AE-4176-8803-DF80B2EC6BF8}"/>
          </ac:spMkLst>
        </pc:spChg>
        <pc:spChg chg="add mod topLvl">
          <ac:chgData name="razumovsky alexander" userId="8d894a314ed555f0" providerId="LiveId" clId="{453C6E1D-E2A1-41F9-B5BD-46B64CF4FDF0}" dt="2024-02-01T16:43:15.175" v="9176" actId="1038"/>
          <ac:spMkLst>
            <pc:docMk/>
            <pc:sldMk cId="423571803" sldId="664"/>
            <ac:spMk id="113" creationId="{E5D1D602-8D7F-4C43-B897-C462D6CAA3B7}"/>
          </ac:spMkLst>
        </pc:spChg>
        <pc:spChg chg="add mod topLvl">
          <ac:chgData name="razumovsky alexander" userId="8d894a314ed555f0" providerId="LiveId" clId="{453C6E1D-E2A1-41F9-B5BD-46B64CF4FDF0}" dt="2024-02-01T16:42:26.656" v="9126" actId="1038"/>
          <ac:spMkLst>
            <pc:docMk/>
            <pc:sldMk cId="423571803" sldId="664"/>
            <ac:spMk id="114" creationId="{9DE2435A-C30A-4C99-BB4B-AF4831959312}"/>
          </ac:spMkLst>
        </pc:spChg>
        <pc:spChg chg="add mod topLvl">
          <ac:chgData name="razumovsky alexander" userId="8d894a314ed555f0" providerId="LiveId" clId="{453C6E1D-E2A1-41F9-B5BD-46B64CF4FDF0}" dt="2024-02-01T16:43:36.250" v="9196" actId="1038"/>
          <ac:spMkLst>
            <pc:docMk/>
            <pc:sldMk cId="423571803" sldId="664"/>
            <ac:spMk id="115" creationId="{20C69F7D-382C-4818-9BF5-F440E6543804}"/>
          </ac:spMkLst>
        </pc:spChg>
        <pc:spChg chg="add mod topLvl">
          <ac:chgData name="razumovsky alexander" userId="8d894a314ed555f0" providerId="LiveId" clId="{453C6E1D-E2A1-41F9-B5BD-46B64CF4FDF0}" dt="2024-02-02T12:33:45.430" v="15395" actId="20577"/>
          <ac:spMkLst>
            <pc:docMk/>
            <pc:sldMk cId="423571803" sldId="664"/>
            <ac:spMk id="116" creationId="{47CC881C-DB64-4A28-A099-24252EB6B524}"/>
          </ac:spMkLst>
        </pc:spChg>
        <pc:spChg chg="add mod topLvl">
          <ac:chgData name="razumovsky alexander" userId="8d894a314ed555f0" providerId="LiveId" clId="{453C6E1D-E2A1-41F9-B5BD-46B64CF4FDF0}" dt="2024-02-01T16:42:35.445" v="9136" actId="1038"/>
          <ac:spMkLst>
            <pc:docMk/>
            <pc:sldMk cId="423571803" sldId="664"/>
            <ac:spMk id="117" creationId="{7973AEE5-4F85-480B-A54C-1BC7B1C96FEC}"/>
          </ac:spMkLst>
        </pc:spChg>
        <pc:spChg chg="add mod topLvl">
          <ac:chgData name="razumovsky alexander" userId="8d894a314ed555f0" providerId="LiveId" clId="{453C6E1D-E2A1-41F9-B5BD-46B64CF4FDF0}" dt="2024-02-01T16:42:56.134" v="9156" actId="1038"/>
          <ac:spMkLst>
            <pc:docMk/>
            <pc:sldMk cId="423571803" sldId="664"/>
            <ac:spMk id="118" creationId="{CC44A065-FE07-43AB-AF6C-0023468A0FC4}"/>
          </ac:spMkLst>
        </pc:spChg>
        <pc:spChg chg="add mod topLvl">
          <ac:chgData name="razumovsky alexander" userId="8d894a314ed555f0" providerId="LiveId" clId="{453C6E1D-E2A1-41F9-B5BD-46B64CF4FDF0}" dt="2024-02-01T16:42:45.312" v="9146" actId="1038"/>
          <ac:spMkLst>
            <pc:docMk/>
            <pc:sldMk cId="423571803" sldId="664"/>
            <ac:spMk id="119" creationId="{76F3FB33-19F6-4C83-9309-6AEFE8D6AC69}"/>
          </ac:spMkLst>
        </pc:spChg>
        <pc:spChg chg="add mod topLvl">
          <ac:chgData name="razumovsky alexander" userId="8d894a314ed555f0" providerId="LiveId" clId="{453C6E1D-E2A1-41F9-B5BD-46B64CF4FDF0}" dt="2024-02-01T16:42:17.023" v="9116" actId="1038"/>
          <ac:spMkLst>
            <pc:docMk/>
            <pc:sldMk cId="423571803" sldId="664"/>
            <ac:spMk id="120" creationId="{7B50F08B-BB51-473E-8ECD-3789010AF5A9}"/>
          </ac:spMkLst>
        </pc:spChg>
        <pc:spChg chg="add mod topLvl">
          <ac:chgData name="razumovsky alexander" userId="8d894a314ed555f0" providerId="LiveId" clId="{453C6E1D-E2A1-41F9-B5BD-46B64CF4FDF0}" dt="2024-02-01T16:42:01.310" v="9106" actId="14100"/>
          <ac:spMkLst>
            <pc:docMk/>
            <pc:sldMk cId="423571803" sldId="664"/>
            <ac:spMk id="121" creationId="{DEE2F4D8-742A-4A96-B0B5-04E217581B72}"/>
          </ac:spMkLst>
        </pc:spChg>
        <pc:spChg chg="mod topLvl">
          <ac:chgData name="razumovsky alexander" userId="8d894a314ed555f0" providerId="LiveId" clId="{453C6E1D-E2A1-41F9-B5BD-46B64CF4FDF0}" dt="2024-02-02T11:59:20.354" v="15185" actId="6549"/>
          <ac:spMkLst>
            <pc:docMk/>
            <pc:sldMk cId="423571803" sldId="664"/>
            <ac:spMk id="123" creationId="{169BBD38-B0CA-4E4A-AACF-314C48ED247E}"/>
          </ac:spMkLst>
        </pc:spChg>
        <pc:spChg chg="mod topLvl">
          <ac:chgData name="razumovsky alexander" userId="8d894a314ed555f0" providerId="LiveId" clId="{453C6E1D-E2A1-41F9-B5BD-46B64CF4FDF0}" dt="2024-02-02T11:59:21.388" v="15186" actId="6549"/>
          <ac:spMkLst>
            <pc:docMk/>
            <pc:sldMk cId="423571803" sldId="664"/>
            <ac:spMk id="124" creationId="{A201E696-C458-4626-A157-F9BBCE1B6C9E}"/>
          </ac:spMkLst>
        </pc:spChg>
        <pc:spChg chg="mod topLvl">
          <ac:chgData name="razumovsky alexander" userId="8d894a314ed555f0" providerId="LiveId" clId="{453C6E1D-E2A1-41F9-B5BD-46B64CF4FDF0}" dt="2024-02-02T11:59:27.437" v="15191" actId="6549"/>
          <ac:spMkLst>
            <pc:docMk/>
            <pc:sldMk cId="423571803" sldId="664"/>
            <ac:spMk id="125" creationId="{AA40E9FC-D194-4BA0-A93A-8B654F26D535}"/>
          </ac:spMkLst>
        </pc:spChg>
        <pc:spChg chg="mod topLvl">
          <ac:chgData name="razumovsky alexander" userId="8d894a314ed555f0" providerId="LiveId" clId="{453C6E1D-E2A1-41F9-B5BD-46B64CF4FDF0}" dt="2024-02-02T11:59:19.104" v="15184" actId="6549"/>
          <ac:spMkLst>
            <pc:docMk/>
            <pc:sldMk cId="423571803" sldId="664"/>
            <ac:spMk id="126" creationId="{95F8F1C3-505C-46EC-B532-F1F06852B161}"/>
          </ac:spMkLst>
        </pc:spChg>
        <pc:spChg chg="mod topLvl">
          <ac:chgData name="razumovsky alexander" userId="8d894a314ed555f0" providerId="LiveId" clId="{453C6E1D-E2A1-41F9-B5BD-46B64CF4FDF0}" dt="2024-02-02T11:59:22.344" v="15187" actId="6549"/>
          <ac:spMkLst>
            <pc:docMk/>
            <pc:sldMk cId="423571803" sldId="664"/>
            <ac:spMk id="127" creationId="{D7211B91-4FBD-4FBD-9042-CE9DF93C7824}"/>
          </ac:spMkLst>
        </pc:spChg>
        <pc:spChg chg="mod topLvl">
          <ac:chgData name="razumovsky alexander" userId="8d894a314ed555f0" providerId="LiveId" clId="{453C6E1D-E2A1-41F9-B5BD-46B64CF4FDF0}" dt="2024-02-02T12:33:40.455" v="15391" actId="20577"/>
          <ac:spMkLst>
            <pc:docMk/>
            <pc:sldMk cId="423571803" sldId="664"/>
            <ac:spMk id="128" creationId="{078EDB42-528A-4F26-B0CB-BF6C2E5A561F}"/>
          </ac:spMkLst>
        </pc:spChg>
        <pc:spChg chg="mod topLvl">
          <ac:chgData name="razumovsky alexander" userId="8d894a314ed555f0" providerId="LiveId" clId="{453C6E1D-E2A1-41F9-B5BD-46B64CF4FDF0}" dt="2024-02-02T11:59:23.787" v="15188" actId="6549"/>
          <ac:spMkLst>
            <pc:docMk/>
            <pc:sldMk cId="423571803" sldId="664"/>
            <ac:spMk id="129" creationId="{070C81B9-5A7B-42F6-8FBF-1B265DE49C08}"/>
          </ac:spMkLst>
        </pc:spChg>
        <pc:spChg chg="mod topLvl">
          <ac:chgData name="razumovsky alexander" userId="8d894a314ed555f0" providerId="LiveId" clId="{453C6E1D-E2A1-41F9-B5BD-46B64CF4FDF0}" dt="2024-02-02T11:59:25.054" v="15189" actId="6549"/>
          <ac:spMkLst>
            <pc:docMk/>
            <pc:sldMk cId="423571803" sldId="664"/>
            <ac:spMk id="130" creationId="{13955F7E-D739-4DDD-856C-09B6A9484C12}"/>
          </ac:spMkLst>
        </pc:spChg>
        <pc:spChg chg="mod topLvl">
          <ac:chgData name="razumovsky alexander" userId="8d894a314ed555f0" providerId="LiveId" clId="{453C6E1D-E2A1-41F9-B5BD-46B64CF4FDF0}" dt="2024-02-02T11:59:28.538" v="15192" actId="6549"/>
          <ac:spMkLst>
            <pc:docMk/>
            <pc:sldMk cId="423571803" sldId="664"/>
            <ac:spMk id="131" creationId="{7E84A635-EEB0-432E-A5C9-296EF9462246}"/>
          </ac:spMkLst>
        </pc:spChg>
        <pc:spChg chg="mod topLvl">
          <ac:chgData name="razumovsky alexander" userId="8d894a314ed555f0" providerId="LiveId" clId="{453C6E1D-E2A1-41F9-B5BD-46B64CF4FDF0}" dt="2024-02-02T11:59:29.570" v="15193" actId="6549"/>
          <ac:spMkLst>
            <pc:docMk/>
            <pc:sldMk cId="423571803" sldId="664"/>
            <ac:spMk id="132" creationId="{FBED5D01-F8F9-4BC9-BFBC-4674CF8AABF7}"/>
          </ac:spMkLst>
        </pc:spChg>
        <pc:spChg chg="mod topLvl">
          <ac:chgData name="razumovsky alexander" userId="8d894a314ed555f0" providerId="LiveId" clId="{453C6E1D-E2A1-41F9-B5BD-46B64CF4FDF0}" dt="2024-02-02T11:59:35.971" v="15195" actId="20577"/>
          <ac:spMkLst>
            <pc:docMk/>
            <pc:sldMk cId="423571803" sldId="664"/>
            <ac:spMk id="134" creationId="{3735189B-4459-4560-AC9B-D202AD39273E}"/>
          </ac:spMkLst>
        </pc:spChg>
        <pc:spChg chg="mod topLvl">
          <ac:chgData name="razumovsky alexander" userId="8d894a314ed555f0" providerId="LiveId" clId="{453C6E1D-E2A1-41F9-B5BD-46B64CF4FDF0}" dt="2024-02-01T16:43:46.095" v="9206" actId="1038"/>
          <ac:spMkLst>
            <pc:docMk/>
            <pc:sldMk cId="423571803" sldId="664"/>
            <ac:spMk id="135" creationId="{E1C160BD-0009-4667-8379-75BF6B1EFA39}"/>
          </ac:spMkLst>
        </pc:spChg>
        <pc:spChg chg="add del mod topLvl">
          <ac:chgData name="razumovsky alexander" userId="8d894a314ed555f0" providerId="LiveId" clId="{453C6E1D-E2A1-41F9-B5BD-46B64CF4FDF0}" dt="2024-02-02T12:33:27.728" v="15380" actId="20577"/>
          <ac:spMkLst>
            <pc:docMk/>
            <pc:sldMk cId="423571803" sldId="664"/>
            <ac:spMk id="136" creationId="{D85F8639-17D7-49B8-87FF-2F622BD5A592}"/>
          </ac:spMkLst>
        </pc:spChg>
        <pc:spChg chg="mod topLvl">
          <ac:chgData name="razumovsky alexander" userId="8d894a314ed555f0" providerId="LiveId" clId="{453C6E1D-E2A1-41F9-B5BD-46B64CF4FDF0}" dt="2024-02-01T16:43:46.095" v="9206" actId="1038"/>
          <ac:spMkLst>
            <pc:docMk/>
            <pc:sldMk cId="423571803" sldId="664"/>
            <ac:spMk id="137" creationId="{7154A4C5-5C5C-4E21-A384-9C1236EB8B59}"/>
          </ac:spMkLst>
        </pc:spChg>
        <pc:spChg chg="mod topLvl">
          <ac:chgData name="razumovsky alexander" userId="8d894a314ed555f0" providerId="LiveId" clId="{453C6E1D-E2A1-41F9-B5BD-46B64CF4FDF0}" dt="2024-02-01T16:43:46.095" v="9206" actId="1038"/>
          <ac:spMkLst>
            <pc:docMk/>
            <pc:sldMk cId="423571803" sldId="664"/>
            <ac:spMk id="138" creationId="{25E8754E-9129-4330-A35B-7EABC2896E42}"/>
          </ac:spMkLst>
        </pc:spChg>
        <pc:spChg chg="mod topLvl">
          <ac:chgData name="razumovsky alexander" userId="8d894a314ed555f0" providerId="LiveId" clId="{453C6E1D-E2A1-41F9-B5BD-46B64CF4FDF0}" dt="2024-02-02T12:00:16.996" v="15206" actId="20577"/>
          <ac:spMkLst>
            <pc:docMk/>
            <pc:sldMk cId="423571803" sldId="664"/>
            <ac:spMk id="139" creationId="{072275F5-7EDD-4074-A3B1-7F94D5A691C1}"/>
          </ac:spMkLst>
        </pc:spChg>
        <pc:spChg chg="mod topLvl">
          <ac:chgData name="razumovsky alexander" userId="8d894a314ed555f0" providerId="LiveId" clId="{453C6E1D-E2A1-41F9-B5BD-46B64CF4FDF0}" dt="2024-02-01T16:43:46.095" v="9206" actId="1038"/>
          <ac:spMkLst>
            <pc:docMk/>
            <pc:sldMk cId="423571803" sldId="664"/>
            <ac:spMk id="140" creationId="{504FC62D-1408-4F6E-AA7D-65EDE42F1BEA}"/>
          </ac:spMkLst>
        </pc:spChg>
        <pc:spChg chg="mod topLvl">
          <ac:chgData name="razumovsky alexander" userId="8d894a314ed555f0" providerId="LiveId" clId="{453C6E1D-E2A1-41F9-B5BD-46B64CF4FDF0}" dt="2024-02-02T11:59:16.641" v="15183" actId="20577"/>
          <ac:spMkLst>
            <pc:docMk/>
            <pc:sldMk cId="423571803" sldId="664"/>
            <ac:spMk id="141" creationId="{FC8A8DD0-8437-4A25-9C7D-8880ECD10CB7}"/>
          </ac:spMkLst>
        </pc:spChg>
        <pc:spChg chg="mod topLvl">
          <ac:chgData name="razumovsky alexander" userId="8d894a314ed555f0" providerId="LiveId" clId="{453C6E1D-E2A1-41F9-B5BD-46B64CF4FDF0}" dt="2024-02-05T09:03:02.138" v="17854" actId="207"/>
          <ac:spMkLst>
            <pc:docMk/>
            <pc:sldMk cId="423571803" sldId="664"/>
            <ac:spMk id="143" creationId="{B265CF63-1CD0-429F-B1CD-54D8FC798959}"/>
          </ac:spMkLst>
        </pc:spChg>
        <pc:spChg chg="mod topLvl">
          <ac:chgData name="razumovsky alexander" userId="8d894a314ed555f0" providerId="LiveId" clId="{453C6E1D-E2A1-41F9-B5BD-46B64CF4FDF0}" dt="2024-02-01T16:43:56.016" v="9216" actId="1038"/>
          <ac:spMkLst>
            <pc:docMk/>
            <pc:sldMk cId="423571803" sldId="664"/>
            <ac:spMk id="144" creationId="{200E1876-6198-47DB-B544-872D65E0B814}"/>
          </ac:spMkLst>
        </pc:spChg>
        <pc:spChg chg="add del mod topLvl">
          <ac:chgData name="razumovsky alexander" userId="8d894a314ed555f0" providerId="LiveId" clId="{453C6E1D-E2A1-41F9-B5BD-46B64CF4FDF0}" dt="2024-02-02T12:33:26.962" v="15379" actId="20577"/>
          <ac:spMkLst>
            <pc:docMk/>
            <pc:sldMk cId="423571803" sldId="664"/>
            <ac:spMk id="145" creationId="{FD60CDD2-27A4-4757-ABCB-343B900F5076}"/>
          </ac:spMkLst>
        </pc:spChg>
        <pc:spChg chg="mod topLvl">
          <ac:chgData name="razumovsky alexander" userId="8d894a314ed555f0" providerId="LiveId" clId="{453C6E1D-E2A1-41F9-B5BD-46B64CF4FDF0}" dt="2024-02-01T16:43:56.016" v="9216" actId="1038"/>
          <ac:spMkLst>
            <pc:docMk/>
            <pc:sldMk cId="423571803" sldId="664"/>
            <ac:spMk id="146" creationId="{682B172C-FA3E-4E39-BE79-DB53D16CE766}"/>
          </ac:spMkLst>
        </pc:spChg>
        <pc:spChg chg="mod topLvl">
          <ac:chgData name="razumovsky alexander" userId="8d894a314ed555f0" providerId="LiveId" clId="{453C6E1D-E2A1-41F9-B5BD-46B64CF4FDF0}" dt="2024-02-01T16:43:56.016" v="9216" actId="1038"/>
          <ac:spMkLst>
            <pc:docMk/>
            <pc:sldMk cId="423571803" sldId="664"/>
            <ac:spMk id="147" creationId="{F5418C84-4754-4896-8E99-5A9655F40A91}"/>
          </ac:spMkLst>
        </pc:spChg>
        <pc:spChg chg="mod topLvl">
          <ac:chgData name="razumovsky alexander" userId="8d894a314ed555f0" providerId="LiveId" clId="{453C6E1D-E2A1-41F9-B5BD-46B64CF4FDF0}" dt="2024-02-02T12:00:15.854" v="15205" actId="20577"/>
          <ac:spMkLst>
            <pc:docMk/>
            <pc:sldMk cId="423571803" sldId="664"/>
            <ac:spMk id="148" creationId="{5F7723D0-BDEA-473F-9A29-1A0688DAECF7}"/>
          </ac:spMkLst>
        </pc:spChg>
        <pc:spChg chg="mod topLvl">
          <ac:chgData name="razumovsky alexander" userId="8d894a314ed555f0" providerId="LiveId" clId="{453C6E1D-E2A1-41F9-B5BD-46B64CF4FDF0}" dt="2024-02-01T16:43:56.016" v="9216" actId="1038"/>
          <ac:spMkLst>
            <pc:docMk/>
            <pc:sldMk cId="423571803" sldId="664"/>
            <ac:spMk id="149" creationId="{9D11A322-CE12-4A79-8A34-6527057AFC01}"/>
          </ac:spMkLst>
        </pc:spChg>
        <pc:spChg chg="mod topLvl">
          <ac:chgData name="razumovsky alexander" userId="8d894a314ed555f0" providerId="LiveId" clId="{453C6E1D-E2A1-41F9-B5BD-46B64CF4FDF0}" dt="2024-02-02T11:57:45.704" v="15155" actId="21"/>
          <ac:spMkLst>
            <pc:docMk/>
            <pc:sldMk cId="423571803" sldId="664"/>
            <ac:spMk id="150" creationId="{3CB4EC1A-40C6-4E5C-A019-0E5762B13F78}"/>
          </ac:spMkLst>
        </pc:spChg>
        <pc:spChg chg="add del mod">
          <ac:chgData name="razumovsky alexander" userId="8d894a314ed555f0" providerId="LiveId" clId="{453C6E1D-E2A1-41F9-B5BD-46B64CF4FDF0}" dt="2024-02-01T16:53:22.961" v="9433" actId="478"/>
          <ac:spMkLst>
            <pc:docMk/>
            <pc:sldMk cId="423571803" sldId="664"/>
            <ac:spMk id="151" creationId="{E6992F56-63A3-47E1-A994-44120446E365}"/>
          </ac:spMkLst>
        </pc:spChg>
        <pc:spChg chg="add mod">
          <ac:chgData name="razumovsky alexander" userId="8d894a314ed555f0" providerId="LiveId" clId="{453C6E1D-E2A1-41F9-B5BD-46B64CF4FDF0}" dt="2024-02-02T07:36:53.057" v="10154" actId="207"/>
          <ac:spMkLst>
            <pc:docMk/>
            <pc:sldMk cId="423571803" sldId="664"/>
            <ac:spMk id="152" creationId="{E58DA27E-737E-4CF4-B723-824BA1E8E7C4}"/>
          </ac:spMkLst>
        </pc:spChg>
        <pc:spChg chg="add mod">
          <ac:chgData name="razumovsky alexander" userId="8d894a314ed555f0" providerId="LiveId" clId="{453C6E1D-E2A1-41F9-B5BD-46B64CF4FDF0}" dt="2024-02-02T07:33:38.967" v="9984" actId="1076"/>
          <ac:spMkLst>
            <pc:docMk/>
            <pc:sldMk cId="423571803" sldId="664"/>
            <ac:spMk id="153" creationId="{F1DACE1F-E0BC-4600-9366-3926211BB437}"/>
          </ac:spMkLst>
        </pc:spChg>
        <pc:spChg chg="add mod">
          <ac:chgData name="razumovsky alexander" userId="8d894a314ed555f0" providerId="LiveId" clId="{453C6E1D-E2A1-41F9-B5BD-46B64CF4FDF0}" dt="2024-02-02T07:33:38.768" v="9983" actId="1076"/>
          <ac:spMkLst>
            <pc:docMk/>
            <pc:sldMk cId="423571803" sldId="664"/>
            <ac:spMk id="154" creationId="{DBDE645E-7809-4742-A5D5-0CB8AC14FB71}"/>
          </ac:spMkLst>
        </pc:spChg>
        <pc:spChg chg="add del mod">
          <ac:chgData name="razumovsky alexander" userId="8d894a314ed555f0" providerId="LiveId" clId="{453C6E1D-E2A1-41F9-B5BD-46B64CF4FDF0}" dt="2024-02-01T16:50:56.195" v="9415" actId="21"/>
          <ac:spMkLst>
            <pc:docMk/>
            <pc:sldMk cId="423571803" sldId="664"/>
            <ac:spMk id="166" creationId="{D89B4456-8C01-410B-9A6E-09D34315949E}"/>
          </ac:spMkLst>
        </pc:spChg>
        <pc:spChg chg="add del mod">
          <ac:chgData name="razumovsky alexander" userId="8d894a314ed555f0" providerId="LiveId" clId="{453C6E1D-E2A1-41F9-B5BD-46B64CF4FDF0}" dt="2024-02-01T16:53:22.961" v="9433" actId="478"/>
          <ac:spMkLst>
            <pc:docMk/>
            <pc:sldMk cId="423571803" sldId="664"/>
            <ac:spMk id="167" creationId="{CF1CC478-BB7B-429E-A23F-42705EB774E0}"/>
          </ac:spMkLst>
        </pc:spChg>
        <pc:spChg chg="add mod">
          <ac:chgData name="razumovsky alexander" userId="8d894a314ed555f0" providerId="LiveId" clId="{453C6E1D-E2A1-41F9-B5BD-46B64CF4FDF0}" dt="2024-02-01T16:51:26.640" v="9420" actId="164"/>
          <ac:spMkLst>
            <pc:docMk/>
            <pc:sldMk cId="423571803" sldId="664"/>
            <ac:spMk id="168" creationId="{0C1E1BC6-AFC0-4FA3-AB68-6D1E9E56F4C6}"/>
          </ac:spMkLst>
        </pc:spChg>
        <pc:spChg chg="add mod">
          <ac:chgData name="razumovsky alexander" userId="8d894a314ed555f0" providerId="LiveId" clId="{453C6E1D-E2A1-41F9-B5BD-46B64CF4FDF0}" dt="2024-02-01T16:51:26.640" v="9420" actId="164"/>
          <ac:spMkLst>
            <pc:docMk/>
            <pc:sldMk cId="423571803" sldId="664"/>
            <ac:spMk id="169" creationId="{34BF489F-BE6C-489B-9198-6117E38FE113}"/>
          </ac:spMkLst>
        </pc:spChg>
        <pc:spChg chg="add del mod">
          <ac:chgData name="razumovsky alexander" userId="8d894a314ed555f0" providerId="LiveId" clId="{453C6E1D-E2A1-41F9-B5BD-46B64CF4FDF0}" dt="2024-02-02T07:30:27.527" v="9826" actId="478"/>
          <ac:spMkLst>
            <pc:docMk/>
            <pc:sldMk cId="423571803" sldId="664"/>
            <ac:spMk id="174" creationId="{784A8528-4F26-423B-B121-433AD9F296C3}"/>
          </ac:spMkLst>
        </pc:spChg>
        <pc:spChg chg="add mod">
          <ac:chgData name="razumovsky alexander" userId="8d894a314ed555f0" providerId="LiveId" clId="{453C6E1D-E2A1-41F9-B5BD-46B64CF4FDF0}" dt="2024-02-02T07:37:30.420" v="10188" actId="1035"/>
          <ac:spMkLst>
            <pc:docMk/>
            <pc:sldMk cId="423571803" sldId="664"/>
            <ac:spMk id="175" creationId="{B341E3A3-6984-4348-B1A7-2B91CFD6B66B}"/>
          </ac:spMkLst>
        </pc:spChg>
        <pc:spChg chg="add del">
          <ac:chgData name="razumovsky alexander" userId="8d894a314ed555f0" providerId="LiveId" clId="{453C6E1D-E2A1-41F9-B5BD-46B64CF4FDF0}" dt="2024-02-01T16:50:13.177" v="9410" actId="11529"/>
          <ac:spMkLst>
            <pc:docMk/>
            <pc:sldMk cId="423571803" sldId="664"/>
            <ac:spMk id="4099" creationId="{522B8F0F-96FB-4498-9A3A-C61B484AFACC}"/>
          </ac:spMkLst>
        </pc:spChg>
        <pc:spChg chg="add del mod">
          <ac:chgData name="razumovsky alexander" userId="8d894a314ed555f0" providerId="LiveId" clId="{453C6E1D-E2A1-41F9-B5BD-46B64CF4FDF0}" dt="2024-02-01T16:50:53.999" v="9413" actId="21"/>
          <ac:spMkLst>
            <pc:docMk/>
            <pc:sldMk cId="423571803" sldId="664"/>
            <ac:spMk id="4100" creationId="{D3A6D7E1-9B6E-40F1-9185-96C5D632246F}"/>
          </ac:spMkLst>
        </pc:spChg>
        <pc:grpChg chg="del">
          <ac:chgData name="razumovsky alexander" userId="8d894a314ed555f0" providerId="LiveId" clId="{453C6E1D-E2A1-41F9-B5BD-46B64CF4FDF0}" dt="2024-02-01T16:16:24.268" v="8152" actId="478"/>
          <ac:grpSpMkLst>
            <pc:docMk/>
            <pc:sldMk cId="423571803" sldId="664"/>
            <ac:grpSpMk id="6" creationId="{34E84CEC-D766-4A77-826A-229F36A844C1}"/>
          </ac:grpSpMkLst>
        </pc:grpChg>
        <pc:grpChg chg="del">
          <ac:chgData name="razumovsky alexander" userId="8d894a314ed555f0" providerId="LiveId" clId="{453C6E1D-E2A1-41F9-B5BD-46B64CF4FDF0}" dt="2024-02-01T16:16:22.175" v="8151" actId="478"/>
          <ac:grpSpMkLst>
            <pc:docMk/>
            <pc:sldMk cId="423571803" sldId="664"/>
            <ac:grpSpMk id="10" creationId="{99275CF6-6A9B-45B1-BD91-7E6758D555C5}"/>
          </ac:grpSpMkLst>
        </pc:grpChg>
        <pc:grpChg chg="del">
          <ac:chgData name="razumovsky alexander" userId="8d894a314ed555f0" providerId="LiveId" clId="{453C6E1D-E2A1-41F9-B5BD-46B64CF4FDF0}" dt="2024-02-01T16:16:22.175" v="8151" actId="478"/>
          <ac:grpSpMkLst>
            <pc:docMk/>
            <pc:sldMk cId="423571803" sldId="664"/>
            <ac:grpSpMk id="12" creationId="{20958BC7-10AF-4450-9705-0FC4840C3BDE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3" creationId="{86E971AC-AD98-4A46-A92B-975DDB669B52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4" creationId="{7B11FCB3-4994-4097-BB63-66098EBB4B35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5" creationId="{95B16DA2-B07B-4BE9-AABE-F91AD6280259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6" creationId="{AD5B5B43-6416-4E90-A6C2-74DB07DC5F13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7" creationId="{07984E4C-C1DD-44CB-A7D0-112B3B665349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8" creationId="{02B136FF-6AFB-4761-A0FC-C5834C24F9AE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9" creationId="{9D58B690-66E8-45D1-9A68-98C22EB36F49}"/>
          </ac:grpSpMkLst>
        </pc:grpChg>
        <pc:grpChg chg="add del mod">
          <ac:chgData name="razumovsky alexander" userId="8d894a314ed555f0" providerId="LiveId" clId="{453C6E1D-E2A1-41F9-B5BD-46B64CF4FDF0}" dt="2024-02-01T16:39:42.680" v="9017" actId="165"/>
          <ac:grpSpMkLst>
            <pc:docMk/>
            <pc:sldMk cId="423571803" sldId="664"/>
            <ac:grpSpMk id="22" creationId="{E8FA2C88-B7AC-4E71-8EB7-86F9D983C614}"/>
          </ac:grpSpMkLst>
        </pc:grpChg>
        <pc:grpChg chg="add del mod">
          <ac:chgData name="razumovsky alexander" userId="8d894a314ed555f0" providerId="LiveId" clId="{453C6E1D-E2A1-41F9-B5BD-46B64CF4FDF0}" dt="2024-02-01T16:48:33.596" v="9385" actId="165"/>
          <ac:grpSpMkLst>
            <pc:docMk/>
            <pc:sldMk cId="423571803" sldId="664"/>
            <ac:grpSpMk id="34" creationId="{93769032-0269-4145-8511-58227362DC9B}"/>
          </ac:grpSpMkLst>
        </pc:grpChg>
        <pc:grpChg chg="add del mod">
          <ac:chgData name="razumovsky alexander" userId="8d894a314ed555f0" providerId="LiveId" clId="{453C6E1D-E2A1-41F9-B5BD-46B64CF4FDF0}" dt="2024-02-01T16:37:02.297" v="8756" actId="165"/>
          <ac:grpSpMkLst>
            <pc:docMk/>
            <pc:sldMk cId="423571803" sldId="664"/>
            <ac:grpSpMk id="122" creationId="{B9AF15E0-69CF-4E55-BFAA-B058BC6FDDCB}"/>
          </ac:grpSpMkLst>
        </pc:grpChg>
        <pc:grpChg chg="add del mod">
          <ac:chgData name="razumovsky alexander" userId="8d894a314ed555f0" providerId="LiveId" clId="{453C6E1D-E2A1-41F9-B5BD-46B64CF4FDF0}" dt="2024-02-01T16:38:41.081" v="8950" actId="165"/>
          <ac:grpSpMkLst>
            <pc:docMk/>
            <pc:sldMk cId="423571803" sldId="664"/>
            <ac:grpSpMk id="133" creationId="{08363600-79C3-4A64-A537-40FE0797CB5C}"/>
          </ac:grpSpMkLst>
        </pc:grpChg>
        <pc:grpChg chg="add del mod">
          <ac:chgData name="razumovsky alexander" userId="8d894a314ed555f0" providerId="LiveId" clId="{453C6E1D-E2A1-41F9-B5BD-46B64CF4FDF0}" dt="2024-02-01T16:38:41.081" v="8950" actId="165"/>
          <ac:grpSpMkLst>
            <pc:docMk/>
            <pc:sldMk cId="423571803" sldId="664"/>
            <ac:grpSpMk id="142" creationId="{A7129407-75AD-4281-8160-EB02FE635E68}"/>
          </ac:grpSpMkLst>
        </pc:grpChg>
        <pc:grpChg chg="add del mod">
          <ac:chgData name="razumovsky alexander" userId="8d894a314ed555f0" providerId="LiveId" clId="{453C6E1D-E2A1-41F9-B5BD-46B64CF4FDF0}" dt="2024-02-01T16:48:58.101" v="9403" actId="165"/>
          <ac:grpSpMkLst>
            <pc:docMk/>
            <pc:sldMk cId="423571803" sldId="664"/>
            <ac:grpSpMk id="4096" creationId="{2977697C-B87C-44B1-9530-E110E1666FD4}"/>
          </ac:grpSpMkLst>
        </pc:grpChg>
        <pc:grpChg chg="add mod">
          <ac:chgData name="razumovsky alexander" userId="8d894a314ed555f0" providerId="LiveId" clId="{453C6E1D-E2A1-41F9-B5BD-46B64CF4FDF0}" dt="2024-02-02T07:33:42.427" v="9991" actId="1035"/>
          <ac:grpSpMkLst>
            <pc:docMk/>
            <pc:sldMk cId="423571803" sldId="664"/>
            <ac:grpSpMk id="4101" creationId="{6A2431E2-D29F-445F-803E-1B4E1AE73B2A}"/>
          </ac:grpSpMkLst>
        </pc:grp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7" creationId="{D5C1F101-8CEF-48B6-A1DE-101D471C35EF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8" creationId="{961FCB3C-DB7F-46A2-92FC-59A41A6A3372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9" creationId="{49759902-7C2D-4BC8-BD4F-81C867A8E2F3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50" creationId="{35779BC5-ABBD-4031-ABBD-CADE67331F7F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102" creationId="{B7264881-FABC-4344-9E14-254B1E807C69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104" creationId="{B6001687-9316-4514-B0C7-80A90B6C559F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106" creationId="{1B7569C0-3DD0-4EE5-9895-5DABC2470CD2}"/>
          </ac:picMkLst>
        </pc:picChg>
        <pc:picChg chg="del">
          <ac:chgData name="razumovsky alexander" userId="8d894a314ed555f0" providerId="LiveId" clId="{453C6E1D-E2A1-41F9-B5BD-46B64CF4FDF0}" dt="2024-02-01T16:16:22.175" v="8151" actId="478"/>
          <ac:picMkLst>
            <pc:docMk/>
            <pc:sldMk cId="423571803" sldId="664"/>
            <ac:picMk id="4108" creationId="{4A4AA562-5916-42D5-BD05-941B00B3CB61}"/>
          </ac:picMkLst>
        </pc:pic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24" creationId="{0166A98A-FDFC-4B1D-9899-95E54BBA8B74}"/>
          </ac:cxnSpMkLst>
        </pc:cxnChg>
        <pc:cxnChg chg="add mod">
          <ac:chgData name="razumovsky alexander" userId="8d894a314ed555f0" providerId="LiveId" clId="{453C6E1D-E2A1-41F9-B5BD-46B64CF4FDF0}" dt="2024-02-02T07:37:11.353" v="10155" actId="404"/>
          <ac:cxnSpMkLst>
            <pc:docMk/>
            <pc:sldMk cId="423571803" sldId="664"/>
            <ac:cxnSpMk id="25" creationId="{0D14E658-B8B4-4C96-ACDC-97A86440546E}"/>
          </ac:cxnSpMkLst>
        </pc:cxnChg>
        <pc:cxnChg chg="add del mod">
          <ac:chgData name="razumovsky alexander" userId="8d894a314ed555f0" providerId="LiveId" clId="{453C6E1D-E2A1-41F9-B5BD-46B64CF4FDF0}" dt="2024-02-01T16:49:01.117" v="9404" actId="478"/>
          <ac:cxnSpMkLst>
            <pc:docMk/>
            <pc:sldMk cId="423571803" sldId="664"/>
            <ac:cxnSpMk id="29" creationId="{32D2C7D3-907E-44BA-962C-2934255CAA72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35" creationId="{61602D52-227B-4898-B1CA-563038F15549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38" creationId="{89FCBB2F-2B98-407D-B12A-329F4F1D480F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45" creationId="{84D72142-0E69-44EE-BB2D-8F0563862558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46" creationId="{D6F37BFF-5711-4772-9A64-6F91F40E0B35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63" creationId="{BAA8F188-1FF8-4957-BD58-353FE49D862D}"/>
          </ac:cxnSpMkLst>
        </pc:cxnChg>
        <pc:cxnChg chg="del">
          <ac:chgData name="razumovsky alexander" userId="8d894a314ed555f0" providerId="LiveId" clId="{453C6E1D-E2A1-41F9-B5BD-46B64CF4FDF0}" dt="2024-02-01T16:16:22.175" v="8151" actId="478"/>
          <ac:cxnSpMkLst>
            <pc:docMk/>
            <pc:sldMk cId="423571803" sldId="664"/>
            <ac:cxnSpMk id="64" creationId="{FEA4B156-7910-41CC-9B4B-EDD0C6A0034B}"/>
          </ac:cxnSpMkLst>
        </pc:cxnChg>
        <pc:cxnChg chg="add del mod topLvl">
          <ac:chgData name="razumovsky alexander" userId="8d894a314ed555f0" providerId="LiveId" clId="{453C6E1D-E2A1-41F9-B5BD-46B64CF4FDF0}" dt="2024-02-01T16:50:59.527" v="9416" actId="478"/>
          <ac:cxnSpMkLst>
            <pc:docMk/>
            <pc:sldMk cId="423571803" sldId="664"/>
            <ac:cxnSpMk id="156" creationId="{F632211E-2865-4A53-BCA4-0F084CD62A66}"/>
          </ac:cxnSpMkLst>
        </pc:cxnChg>
        <pc:cxnChg chg="add del mod topLvl">
          <ac:chgData name="razumovsky alexander" userId="8d894a314ed555f0" providerId="LiveId" clId="{453C6E1D-E2A1-41F9-B5BD-46B64CF4FDF0}" dt="2024-02-01T16:50:59.527" v="9416" actId="478"/>
          <ac:cxnSpMkLst>
            <pc:docMk/>
            <pc:sldMk cId="423571803" sldId="664"/>
            <ac:cxnSpMk id="159" creationId="{15923A47-978A-4ACB-9D54-C9F9E30B13FB}"/>
          </ac:cxnSpMkLst>
        </pc:cxnChg>
        <pc:cxnChg chg="add mod">
          <ac:chgData name="razumovsky alexander" userId="8d894a314ed555f0" providerId="LiveId" clId="{453C6E1D-E2A1-41F9-B5BD-46B64CF4FDF0}" dt="2024-02-02T07:38:13.521" v="10251" actId="1076"/>
          <ac:cxnSpMkLst>
            <pc:docMk/>
            <pc:sldMk cId="423571803" sldId="664"/>
            <ac:cxnSpMk id="177" creationId="{DAD09129-EB2B-4E2D-A4F5-04A0B1B05CC2}"/>
          </ac:cxnSpMkLst>
        </pc:cxnChg>
      </pc:sldChg>
      <pc:sldChg chg="addSp delSp modSp add mod ord">
        <pc:chgData name="razumovsky alexander" userId="8d894a314ed555f0" providerId="LiveId" clId="{453C6E1D-E2A1-41F9-B5BD-46B64CF4FDF0}" dt="2024-02-02T13:37:00.600" v="17513" actId="1037"/>
        <pc:sldMkLst>
          <pc:docMk/>
          <pc:sldMk cId="1729784835" sldId="665"/>
        </pc:sldMkLst>
        <pc:spChg chg="mod">
          <ac:chgData name="razumovsky alexander" userId="8d894a314ed555f0" providerId="LiveId" clId="{453C6E1D-E2A1-41F9-B5BD-46B64CF4FDF0}" dt="2024-02-02T07:42:46.681" v="10331" actId="1035"/>
          <ac:spMkLst>
            <pc:docMk/>
            <pc:sldMk cId="1729784835" sldId="665"/>
            <ac:spMk id="7" creationId="{32475FB0-27D5-4962-8853-D693712F75EB}"/>
          </ac:spMkLst>
        </pc:spChg>
        <pc:spChg chg="mod">
          <ac:chgData name="razumovsky alexander" userId="8d894a314ed555f0" providerId="LiveId" clId="{453C6E1D-E2A1-41F9-B5BD-46B64CF4FDF0}" dt="2024-02-02T13:37:00.600" v="17513" actId="1037"/>
          <ac:spMkLst>
            <pc:docMk/>
            <pc:sldMk cId="1729784835" sldId="665"/>
            <ac:spMk id="8" creationId="{92FFFD4C-5A0F-463D-B4FC-045BD64D056B}"/>
          </ac:spMkLst>
        </pc:spChg>
        <pc:spChg chg="mod">
          <ac:chgData name="razumovsky alexander" userId="8d894a314ed555f0" providerId="LiveId" clId="{453C6E1D-E2A1-41F9-B5BD-46B64CF4FDF0}" dt="2024-02-02T13:33:43.975" v="17504" actId="1037"/>
          <ac:spMkLst>
            <pc:docMk/>
            <pc:sldMk cId="1729784835" sldId="665"/>
            <ac:spMk id="9" creationId="{AF54D844-CA28-4187-933A-15182EE4FB17}"/>
          </ac:spMkLst>
        </pc:spChg>
        <pc:spChg chg="mod">
          <ac:chgData name="razumovsky alexander" userId="8d894a314ed555f0" providerId="LiveId" clId="{453C6E1D-E2A1-41F9-B5BD-46B64CF4FDF0}" dt="2024-02-02T07:42:46.681" v="10331" actId="1035"/>
          <ac:spMkLst>
            <pc:docMk/>
            <pc:sldMk cId="1729784835" sldId="665"/>
            <ac:spMk id="10" creationId="{5C6677AE-318C-4252-BA17-355689469F61}"/>
          </ac:spMkLst>
        </pc:spChg>
        <pc:spChg chg="mod">
          <ac:chgData name="razumovsky alexander" userId="8d894a314ed555f0" providerId="LiveId" clId="{453C6E1D-E2A1-41F9-B5BD-46B64CF4FDF0}" dt="2024-02-02T08:59:21.455" v="11069" actId="20577"/>
          <ac:spMkLst>
            <pc:docMk/>
            <pc:sldMk cId="1729784835" sldId="665"/>
            <ac:spMk id="11" creationId="{080FC32C-4856-466C-9AB0-85A912369C9B}"/>
          </ac:spMkLst>
        </pc:spChg>
        <pc:spChg chg="add mod">
          <ac:chgData name="razumovsky alexander" userId="8d894a314ed555f0" providerId="LiveId" clId="{453C6E1D-E2A1-41F9-B5BD-46B64CF4FDF0}" dt="2024-02-02T12:36:33.480" v="15420" actId="1035"/>
          <ac:spMkLst>
            <pc:docMk/>
            <pc:sldMk cId="1729784835" sldId="665"/>
            <ac:spMk id="12" creationId="{BAE51B0D-309D-46FC-8CB3-D42F8202ED5E}"/>
          </ac:spMkLst>
        </pc:spChg>
        <pc:spChg chg="add mod">
          <ac:chgData name="razumovsky alexander" userId="8d894a314ed555f0" providerId="LiveId" clId="{453C6E1D-E2A1-41F9-B5BD-46B64CF4FDF0}" dt="2024-02-02T13:37:00.600" v="17513" actId="1037"/>
          <ac:spMkLst>
            <pc:docMk/>
            <pc:sldMk cId="1729784835" sldId="665"/>
            <ac:spMk id="13" creationId="{5C6A8756-ED6B-486A-ABE8-5B077B4717A2}"/>
          </ac:spMkLst>
        </pc:spChg>
        <pc:spChg chg="add mod">
          <ac:chgData name="razumovsky alexander" userId="8d894a314ed555f0" providerId="LiveId" clId="{453C6E1D-E2A1-41F9-B5BD-46B64CF4FDF0}" dt="2024-02-02T13:33:43.975" v="17504" actId="1037"/>
          <ac:spMkLst>
            <pc:docMk/>
            <pc:sldMk cId="1729784835" sldId="665"/>
            <ac:spMk id="14" creationId="{48CC93F6-BD65-4E9F-926C-A68A5067EB35}"/>
          </ac:spMkLst>
        </pc:spChg>
        <pc:spChg chg="add mod">
          <ac:chgData name="razumovsky alexander" userId="8d894a314ed555f0" providerId="LiveId" clId="{453C6E1D-E2A1-41F9-B5BD-46B64CF4FDF0}" dt="2024-02-02T13:20:30.042" v="17056" actId="20577"/>
          <ac:spMkLst>
            <pc:docMk/>
            <pc:sldMk cId="1729784835" sldId="665"/>
            <ac:spMk id="15" creationId="{9A497747-CA80-4D62-8B7F-0B49C125B5F8}"/>
          </ac:spMkLst>
        </pc:spChg>
        <pc:picChg chg="mod">
          <ac:chgData name="razumovsky alexander" userId="8d894a314ed555f0" providerId="LiveId" clId="{453C6E1D-E2A1-41F9-B5BD-46B64CF4FDF0}" dt="2024-02-02T13:37:00.600" v="17513" actId="1037"/>
          <ac:picMkLst>
            <pc:docMk/>
            <pc:sldMk cId="1729784835" sldId="665"/>
            <ac:picMk id="3" creationId="{B5CE759A-EF67-42D3-9AEE-256561112DCF}"/>
          </ac:picMkLst>
        </pc:picChg>
        <pc:picChg chg="add del mod">
          <ac:chgData name="razumovsky alexander" userId="8d894a314ed555f0" providerId="LiveId" clId="{453C6E1D-E2A1-41F9-B5BD-46B64CF4FDF0}" dt="2024-02-02T07:42:21.125" v="10289" actId="478"/>
          <ac:picMkLst>
            <pc:docMk/>
            <pc:sldMk cId="1729784835" sldId="665"/>
            <ac:picMk id="16" creationId="{448B67D0-BD45-4CA4-8C2D-C9D360E0B08D}"/>
          </ac:picMkLst>
        </pc:picChg>
        <pc:picChg chg="add del mod">
          <ac:chgData name="razumovsky alexander" userId="8d894a314ed555f0" providerId="LiveId" clId="{453C6E1D-E2A1-41F9-B5BD-46B64CF4FDF0}" dt="2024-02-02T07:42:21.125" v="10289" actId="478"/>
          <ac:picMkLst>
            <pc:docMk/>
            <pc:sldMk cId="1729784835" sldId="665"/>
            <ac:picMk id="17" creationId="{81E0E0F8-E8CC-43A3-ADAD-F60D0CCB1E5C}"/>
          </ac:picMkLst>
        </pc:picChg>
        <pc:picChg chg="add del mod">
          <ac:chgData name="razumovsky alexander" userId="8d894a314ed555f0" providerId="LiveId" clId="{453C6E1D-E2A1-41F9-B5BD-46B64CF4FDF0}" dt="2024-02-02T07:42:21.125" v="10289" actId="478"/>
          <ac:picMkLst>
            <pc:docMk/>
            <pc:sldMk cId="1729784835" sldId="665"/>
            <ac:picMk id="18" creationId="{08DC368E-2E25-4B6E-B0B1-12B717C9DEE6}"/>
          </ac:picMkLst>
        </pc:picChg>
        <pc:picChg chg="add del mod">
          <ac:chgData name="razumovsky alexander" userId="8d894a314ed555f0" providerId="LiveId" clId="{453C6E1D-E2A1-41F9-B5BD-46B64CF4FDF0}" dt="2024-02-02T07:42:21.125" v="10289" actId="478"/>
          <ac:picMkLst>
            <pc:docMk/>
            <pc:sldMk cId="1729784835" sldId="665"/>
            <ac:picMk id="19" creationId="{87CEAFA5-2325-400D-8E6B-1F8461AD96B2}"/>
          </ac:picMkLst>
        </pc:picChg>
        <pc:picChg chg="mod">
          <ac:chgData name="razumovsky alexander" userId="8d894a314ed555f0" providerId="LiveId" clId="{453C6E1D-E2A1-41F9-B5BD-46B64CF4FDF0}" dt="2024-02-02T13:33:43.975" v="17504" actId="1037"/>
          <ac:picMkLst>
            <pc:docMk/>
            <pc:sldMk cId="1729784835" sldId="665"/>
            <ac:picMk id="2050" creationId="{B3148DF8-5E10-4C7C-9392-E122B42A8A63}"/>
          </ac:picMkLst>
        </pc:picChg>
        <pc:picChg chg="mod">
          <ac:chgData name="razumovsky alexander" userId="8d894a314ed555f0" providerId="LiveId" clId="{453C6E1D-E2A1-41F9-B5BD-46B64CF4FDF0}" dt="2024-02-02T07:42:46.681" v="10331" actId="1035"/>
          <ac:picMkLst>
            <pc:docMk/>
            <pc:sldMk cId="1729784835" sldId="665"/>
            <ac:picMk id="2052" creationId="{A404EE29-E429-42C6-8CA3-181849A3C30D}"/>
          </ac:picMkLst>
        </pc:picChg>
        <pc:picChg chg="mod">
          <ac:chgData name="razumovsky alexander" userId="8d894a314ed555f0" providerId="LiveId" clId="{453C6E1D-E2A1-41F9-B5BD-46B64CF4FDF0}" dt="2024-02-02T07:42:46.681" v="10331" actId="1035"/>
          <ac:picMkLst>
            <pc:docMk/>
            <pc:sldMk cId="1729784835" sldId="665"/>
            <ac:picMk id="2054" creationId="{AA55CF78-23F3-4B34-A1A1-325B9EF6EC1B}"/>
          </ac:picMkLst>
        </pc:picChg>
      </pc:sldChg>
      <pc:sldChg chg="add del">
        <pc:chgData name="razumovsky alexander" userId="8d894a314ed555f0" providerId="LiveId" clId="{453C6E1D-E2A1-41F9-B5BD-46B64CF4FDF0}" dt="2024-02-02T12:02:57.870" v="15211" actId="47"/>
        <pc:sldMkLst>
          <pc:docMk/>
          <pc:sldMk cId="3368445009" sldId="666"/>
        </pc:sldMkLst>
      </pc:sldChg>
      <pc:sldChg chg="modSp add del mod">
        <pc:chgData name="razumovsky alexander" userId="8d894a314ed555f0" providerId="LiveId" clId="{453C6E1D-E2A1-41F9-B5BD-46B64CF4FDF0}" dt="2024-02-02T11:12:44.264" v="13878" actId="47"/>
        <pc:sldMkLst>
          <pc:docMk/>
          <pc:sldMk cId="3129994480" sldId="667"/>
        </pc:sldMkLst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6" creationId="{3EE0F393-26F9-4B7D-87E1-B614464E54B2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8" creationId="{98082DB0-DEBB-473B-A742-06BA265160FD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9" creationId="{0A41D016-C002-4968-A155-09772EEC576E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10" creationId="{FFA9EF87-114B-4FE1-975E-F15FEF37B6F8}"/>
          </ac:spMkLst>
        </pc:spChg>
        <pc:spChg chg="mod">
          <ac:chgData name="razumovsky alexander" userId="8d894a314ed555f0" providerId="LiveId" clId="{453C6E1D-E2A1-41F9-B5BD-46B64CF4FDF0}" dt="2024-02-02T10:50:52.201" v="13581" actId="20577"/>
          <ac:spMkLst>
            <pc:docMk/>
            <pc:sldMk cId="3129994480" sldId="667"/>
            <ac:spMk id="11" creationId="{080FC32C-4856-466C-9AB0-85A912369C9B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12" creationId="{DCF7CA97-14AB-467C-ABFA-D912261D64EF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13" creationId="{29B192CA-803B-44A1-97EE-FA0CD9C79AAA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14" creationId="{61C6EDCB-D9BB-4196-AF9B-D00C89A7FC65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29" creationId="{D101127D-9265-4B7E-B04D-F2079C8244CD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31" creationId="{375AB01C-BA49-4FE0-94DB-FCA96BEFC36D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32" creationId="{37980B5A-5357-4EBE-B878-67340B87573F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33" creationId="{C007C69E-D9CC-43D3-8FAB-F9808AB4BB5D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34" creationId="{B721017F-7F25-406F-B0A1-E8E5B8A8052E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35" creationId="{21574EF4-EBCA-4028-9EFC-9E460978AAC5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2" creationId="{062D6DDF-72B3-4B21-B613-1D6489426160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3" creationId="{BD1B19C5-0DF5-4049-837F-625B57BB482B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4" creationId="{4697996C-5D90-4563-BAEF-C6BD32D7BDDA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5" creationId="{143B4C91-80A1-4FEE-BA9C-C8EE28FDD9C5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6" creationId="{89A1E369-94DA-4753-B393-ABCEC67C1C3B}"/>
          </ac:spMkLst>
        </pc:spChg>
        <pc:spChg chg="mod">
          <ac:chgData name="razumovsky alexander" userId="8d894a314ed555f0" providerId="LiveId" clId="{453C6E1D-E2A1-41F9-B5BD-46B64CF4FDF0}" dt="2024-02-02T10:49:20.838" v="13570" actId="1036"/>
          <ac:spMkLst>
            <pc:docMk/>
            <pc:sldMk cId="3129994480" sldId="667"/>
            <ac:spMk id="47" creationId="{CCA3549E-AF17-483E-8F77-8587C708E96A}"/>
          </ac:spMkLst>
        </pc:sp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3" creationId="{82D14C42-4F33-4A68-AE6A-5EAD381C1569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7" creationId="{BE1FE231-6586-4DDA-A7C8-1A0BC529DBF0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15" creationId="{07E010B3-3E0A-4D05-A8AE-3A8F9D79367E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17" creationId="{464044CC-017D-4992-848E-1E65ED35A739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18" creationId="{5BC917D7-F66C-47DF-9E3D-890AD58DF291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19" creationId="{7AF90703-E201-433A-ACF1-34010B89ADE6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0" creationId="{06744954-93EE-4CC8-AC33-9C2B9C969575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1" creationId="{E39C07C5-8A1B-437D-964B-49A9ABA3A992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2" creationId="{002EAD13-7142-45C6-A35A-A745BA62495D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3" creationId="{EFCABBA0-2205-4B43-84D7-B1B7577D5610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4" creationId="{3D89CF54-7C16-4911-AEF3-7CE3A4C7316B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5" creationId="{F84F7A99-360B-449B-BD6B-F9BE13D496A8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6" creationId="{2438A0B0-6A1E-48FC-90E1-99E7119CB8AE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27" creationId="{3277792B-B910-46DD-8888-D4954952DDEE}"/>
          </ac:cxnSpMkLst>
        </pc:cxnChg>
        <pc:cxnChg chg="mod">
          <ac:chgData name="razumovsky alexander" userId="8d894a314ed555f0" providerId="LiveId" clId="{453C6E1D-E2A1-41F9-B5BD-46B64CF4FDF0}" dt="2024-02-02T10:49:20.838" v="13570" actId="1036"/>
          <ac:cxnSpMkLst>
            <pc:docMk/>
            <pc:sldMk cId="3129994480" sldId="667"/>
            <ac:cxnSpMk id="49" creationId="{EEB42589-1966-4B71-A94D-5DA9437A8C07}"/>
          </ac:cxnSpMkLst>
        </pc:cxnChg>
      </pc:sldChg>
      <pc:sldChg chg="addSp delSp modSp add mod">
        <pc:chgData name="razumovsky alexander" userId="8d894a314ed555f0" providerId="LiveId" clId="{453C6E1D-E2A1-41F9-B5BD-46B64CF4FDF0}" dt="2024-02-02T11:53:26.090" v="15143" actId="20577"/>
        <pc:sldMkLst>
          <pc:docMk/>
          <pc:sldMk cId="990413067" sldId="668"/>
        </pc:sldMkLst>
        <pc:spChg chg="del">
          <ac:chgData name="razumovsky alexander" userId="8d894a314ed555f0" providerId="LiveId" clId="{453C6E1D-E2A1-41F9-B5BD-46B64CF4FDF0}" dt="2024-02-02T10:52:13.483" v="13586" actId="478"/>
          <ac:spMkLst>
            <pc:docMk/>
            <pc:sldMk cId="990413067" sldId="668"/>
            <ac:spMk id="6" creationId="{3EE0F393-26F9-4B7D-87E1-B614464E54B2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8" creationId="{98082DB0-DEBB-473B-A742-06BA265160FD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9" creationId="{0A41D016-C002-4968-A155-09772EEC576E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10" creationId="{FFA9EF87-114B-4FE1-975E-F15FEF37B6F8}"/>
          </ac:spMkLst>
        </pc:spChg>
        <pc:spChg chg="mod">
          <ac:chgData name="razumovsky alexander" userId="8d894a314ed555f0" providerId="LiveId" clId="{453C6E1D-E2A1-41F9-B5BD-46B64CF4FDF0}" dt="2024-02-02T11:42:18.086" v="14970" actId="1076"/>
          <ac:spMkLst>
            <pc:docMk/>
            <pc:sldMk cId="990413067" sldId="668"/>
            <ac:spMk id="11" creationId="{080FC32C-4856-466C-9AB0-85A912369C9B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12" creationId="{DCF7CA97-14AB-467C-ABFA-D912261D64EF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13" creationId="{29B192CA-803B-44A1-97EE-FA0CD9C79AAA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14" creationId="{61C6EDCB-D9BB-4196-AF9B-D00C89A7FC65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29" creationId="{D101127D-9265-4B7E-B04D-F2079C8244CD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31" creationId="{375AB01C-BA49-4FE0-94DB-FCA96BEFC36D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32" creationId="{37980B5A-5357-4EBE-B878-67340B87573F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33" creationId="{C007C69E-D9CC-43D3-8FAB-F9808AB4BB5D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34" creationId="{B721017F-7F25-406F-B0A1-E8E5B8A8052E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35" creationId="{21574EF4-EBCA-4028-9EFC-9E460978AAC5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37" creationId="{30FAF262-2CBF-4605-9154-7633AD9632CA}"/>
          </ac:spMkLst>
        </pc:spChg>
        <pc:spChg chg="add mod">
          <ac:chgData name="razumovsky alexander" userId="8d894a314ed555f0" providerId="LiveId" clId="{453C6E1D-E2A1-41F9-B5BD-46B64CF4FDF0}" dt="2024-02-02T11:50:12.076" v="15128" actId="20577"/>
          <ac:spMkLst>
            <pc:docMk/>
            <pc:sldMk cId="990413067" sldId="668"/>
            <ac:spMk id="38" creationId="{47E422CC-FCD7-4649-84AB-0D6963058037}"/>
          </ac:spMkLst>
        </pc:spChg>
        <pc:spChg chg="add del mod">
          <ac:chgData name="razumovsky alexander" userId="8d894a314ed555f0" providerId="LiveId" clId="{453C6E1D-E2A1-41F9-B5BD-46B64CF4FDF0}" dt="2024-02-02T10:53:31.518" v="13659" actId="478"/>
          <ac:spMkLst>
            <pc:docMk/>
            <pc:sldMk cId="990413067" sldId="668"/>
            <ac:spMk id="39" creationId="{76E759F4-EE6A-4CC6-9FE6-8A7443C25B2B}"/>
          </ac:spMkLst>
        </pc:spChg>
        <pc:spChg chg="add mod">
          <ac:chgData name="razumovsky alexander" userId="8d894a314ed555f0" providerId="LiveId" clId="{453C6E1D-E2A1-41F9-B5BD-46B64CF4FDF0}" dt="2024-02-02T11:43:08.195" v="15059" actId="12789"/>
          <ac:spMkLst>
            <pc:docMk/>
            <pc:sldMk cId="990413067" sldId="668"/>
            <ac:spMk id="40" creationId="{B5FD494E-11FD-41A2-8E6E-C3B7C5D9A7D5}"/>
          </ac:spMkLst>
        </pc:spChg>
        <pc:spChg chg="add mod">
          <ac:chgData name="razumovsky alexander" userId="8d894a314ed555f0" providerId="LiveId" clId="{453C6E1D-E2A1-41F9-B5BD-46B64CF4FDF0}" dt="2024-02-02T11:42:42.085" v="15008" actId="12789"/>
          <ac:spMkLst>
            <pc:docMk/>
            <pc:sldMk cId="990413067" sldId="668"/>
            <ac:spMk id="41" creationId="{33D5612E-2D7C-4281-9BA5-8C1F2DAE1E99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2" creationId="{062D6DDF-72B3-4B21-B613-1D6489426160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3" creationId="{BD1B19C5-0DF5-4049-837F-625B57BB482B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4" creationId="{4697996C-5D90-4563-BAEF-C6BD32D7BDDA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5" creationId="{143B4C91-80A1-4FEE-BA9C-C8EE28FDD9C5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6" creationId="{89A1E369-94DA-4753-B393-ABCEC67C1C3B}"/>
          </ac:spMkLst>
        </pc:spChg>
        <pc:spChg chg="del">
          <ac:chgData name="razumovsky alexander" userId="8d894a314ed555f0" providerId="LiveId" clId="{453C6E1D-E2A1-41F9-B5BD-46B64CF4FDF0}" dt="2024-02-02T10:52:10.733" v="13585" actId="478"/>
          <ac:spMkLst>
            <pc:docMk/>
            <pc:sldMk cId="990413067" sldId="668"/>
            <ac:spMk id="47" creationId="{CCA3549E-AF17-483E-8F77-8587C708E96A}"/>
          </ac:spMkLst>
        </pc:spChg>
        <pc:spChg chg="add mod">
          <ac:chgData name="razumovsky alexander" userId="8d894a314ed555f0" providerId="LiveId" clId="{453C6E1D-E2A1-41F9-B5BD-46B64CF4FDF0}" dt="2024-02-02T11:42:37.840" v="15007" actId="12789"/>
          <ac:spMkLst>
            <pc:docMk/>
            <pc:sldMk cId="990413067" sldId="668"/>
            <ac:spMk id="48" creationId="{C7E6476D-DB65-4700-A459-8C24C781DB39}"/>
          </ac:spMkLst>
        </pc:spChg>
        <pc:spChg chg="add del mod">
          <ac:chgData name="razumovsky alexander" userId="8d894a314ed555f0" providerId="LiveId" clId="{453C6E1D-E2A1-41F9-B5BD-46B64CF4FDF0}" dt="2024-02-02T11:21:46.197" v="14097" actId="478"/>
          <ac:spMkLst>
            <pc:docMk/>
            <pc:sldMk cId="990413067" sldId="668"/>
            <ac:spMk id="50" creationId="{FF183692-2833-4255-BF13-8E040B099A8B}"/>
          </ac:spMkLst>
        </pc:spChg>
        <pc:spChg chg="add del mod">
          <ac:chgData name="razumovsky alexander" userId="8d894a314ed555f0" providerId="LiveId" clId="{453C6E1D-E2A1-41F9-B5BD-46B64CF4FDF0}" dt="2024-02-02T11:34:33.495" v="14496" actId="478"/>
          <ac:spMkLst>
            <pc:docMk/>
            <pc:sldMk cId="990413067" sldId="668"/>
            <ac:spMk id="51" creationId="{889C78A7-2260-43D3-B0B7-851EF92040AA}"/>
          </ac:spMkLst>
        </pc:spChg>
        <pc:spChg chg="add del mod">
          <ac:chgData name="razumovsky alexander" userId="8d894a314ed555f0" providerId="LiveId" clId="{453C6E1D-E2A1-41F9-B5BD-46B64CF4FDF0}" dt="2024-02-02T11:22:34.246" v="14104" actId="478"/>
          <ac:spMkLst>
            <pc:docMk/>
            <pc:sldMk cId="990413067" sldId="668"/>
            <ac:spMk id="52" creationId="{080EEB8A-386A-4F11-A64B-AA09737DB48C}"/>
          </ac:spMkLst>
        </pc:spChg>
        <pc:spChg chg="add mod">
          <ac:chgData name="razumovsky alexander" userId="8d894a314ed555f0" providerId="LiveId" clId="{453C6E1D-E2A1-41F9-B5BD-46B64CF4FDF0}" dt="2024-02-02T11:43:04.291" v="15058" actId="12789"/>
          <ac:spMkLst>
            <pc:docMk/>
            <pc:sldMk cId="990413067" sldId="668"/>
            <ac:spMk id="53" creationId="{0EDF7ABE-5388-4C01-8A1C-45EDF4A458CC}"/>
          </ac:spMkLst>
        </pc:spChg>
        <pc:spChg chg="add mod">
          <ac:chgData name="razumovsky alexander" userId="8d894a314ed555f0" providerId="LiveId" clId="{453C6E1D-E2A1-41F9-B5BD-46B64CF4FDF0}" dt="2024-02-02T11:50:26.528" v="15132" actId="20577"/>
          <ac:spMkLst>
            <pc:docMk/>
            <pc:sldMk cId="990413067" sldId="668"/>
            <ac:spMk id="54" creationId="{57B2E43B-D91F-4544-A3F9-077BE2E727A6}"/>
          </ac:spMkLst>
        </pc:spChg>
        <pc:spChg chg="add mod">
          <ac:chgData name="razumovsky alexander" userId="8d894a314ed555f0" providerId="LiveId" clId="{453C6E1D-E2A1-41F9-B5BD-46B64CF4FDF0}" dt="2024-02-02T11:52:01.659" v="15137" actId="20577"/>
          <ac:spMkLst>
            <pc:docMk/>
            <pc:sldMk cId="990413067" sldId="668"/>
            <ac:spMk id="55" creationId="{42223D20-5E1A-4F22-9EE0-0C651D6DBD74}"/>
          </ac:spMkLst>
        </pc:spChg>
        <pc:spChg chg="add mod">
          <ac:chgData name="razumovsky alexander" userId="8d894a314ed555f0" providerId="LiveId" clId="{453C6E1D-E2A1-41F9-B5BD-46B64CF4FDF0}" dt="2024-02-02T11:52:54.958" v="15140" actId="20577"/>
          <ac:spMkLst>
            <pc:docMk/>
            <pc:sldMk cId="990413067" sldId="668"/>
            <ac:spMk id="56" creationId="{1DC44833-A7EA-41B7-A9C8-721EFA25711A}"/>
          </ac:spMkLst>
        </pc:spChg>
        <pc:spChg chg="add mod">
          <ac:chgData name="razumovsky alexander" userId="8d894a314ed555f0" providerId="LiveId" clId="{453C6E1D-E2A1-41F9-B5BD-46B64CF4FDF0}" dt="2024-02-02T11:53:26.090" v="15143" actId="20577"/>
          <ac:spMkLst>
            <pc:docMk/>
            <pc:sldMk cId="990413067" sldId="668"/>
            <ac:spMk id="57" creationId="{70AA47FD-01EE-4453-8FBA-6CB563EEAAB5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58" creationId="{74B54B4C-D854-4334-AC6C-9D361255B291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59" creationId="{EA141AD5-EE3D-4B57-A0D1-C59D28F01D61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0" creationId="{737C7BA9-BB36-43BC-A29D-6F8CB6C413F9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1" creationId="{01266496-9DF6-4E66-9201-7465CE5014DF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2" creationId="{6C666FC5-B35C-4CBB-A1D0-C17B0971679F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3" creationId="{0DBAF4A3-BF0E-4ED3-ADE6-0EA675C1F553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4" creationId="{1F5AC333-0B4C-4B40-847E-8AD4FA29A54E}"/>
          </ac:spMkLst>
        </pc:spChg>
        <pc:spChg chg="add mod">
          <ac:chgData name="razumovsky alexander" userId="8d894a314ed555f0" providerId="LiveId" clId="{453C6E1D-E2A1-41F9-B5BD-46B64CF4FDF0}" dt="2024-02-02T11:43:32.671" v="15095" actId="12788"/>
          <ac:spMkLst>
            <pc:docMk/>
            <pc:sldMk cId="990413067" sldId="668"/>
            <ac:spMk id="65" creationId="{159E3186-4B72-4C32-B383-4B7A8D78B289}"/>
          </ac:spMkLst>
        </pc:sp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3" creationId="{82D14C42-4F33-4A68-AE6A-5EAD381C1569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7" creationId="{BE1FE231-6586-4DDA-A7C8-1A0BC529DBF0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15" creationId="{07E010B3-3E0A-4D05-A8AE-3A8F9D79367E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17" creationId="{464044CC-017D-4992-848E-1E65ED35A739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18" creationId="{5BC917D7-F66C-47DF-9E3D-890AD58DF291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19" creationId="{7AF90703-E201-433A-ACF1-34010B89ADE6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0" creationId="{06744954-93EE-4CC8-AC33-9C2B9C969575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1" creationId="{E39C07C5-8A1B-437D-964B-49A9ABA3A992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2" creationId="{002EAD13-7142-45C6-A35A-A745BA62495D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3" creationId="{EFCABBA0-2205-4B43-84D7-B1B7577D5610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4" creationId="{3D89CF54-7C16-4911-AEF3-7CE3A4C7316B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5" creationId="{F84F7A99-360B-449B-BD6B-F9BE13D496A8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6" creationId="{2438A0B0-6A1E-48FC-90E1-99E7119CB8AE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27" creationId="{3277792B-B910-46DD-8888-D4954952DDEE}"/>
          </ac:cxnSpMkLst>
        </pc:cxnChg>
        <pc:cxnChg chg="del">
          <ac:chgData name="razumovsky alexander" userId="8d894a314ed555f0" providerId="LiveId" clId="{453C6E1D-E2A1-41F9-B5BD-46B64CF4FDF0}" dt="2024-02-02T10:52:10.733" v="13585" actId="478"/>
          <ac:cxnSpMkLst>
            <pc:docMk/>
            <pc:sldMk cId="990413067" sldId="668"/>
            <ac:cxnSpMk id="49" creationId="{EEB42589-1966-4B71-A94D-5DA9437A8C07}"/>
          </ac:cxnSpMkLst>
        </pc:cxnChg>
      </pc:sldChg>
      <pc:sldChg chg="addSp delSp modSp add mod ord">
        <pc:chgData name="razumovsky alexander" userId="8d894a314ed555f0" providerId="LiveId" clId="{453C6E1D-E2A1-41F9-B5BD-46B64CF4FDF0}" dt="2024-02-02T13:46:23.152" v="17803" actId="20577"/>
        <pc:sldMkLst>
          <pc:docMk/>
          <pc:sldMk cId="438070466" sldId="669"/>
        </pc:sldMkLst>
        <pc:spChg chg="mod topLvl">
          <ac:chgData name="razumovsky alexander" userId="8d894a314ed555f0" providerId="LiveId" clId="{453C6E1D-E2A1-41F9-B5BD-46B64CF4FDF0}" dt="2024-02-02T12:04:52.387" v="15229" actId="165"/>
          <ac:spMkLst>
            <pc:docMk/>
            <pc:sldMk cId="438070466" sldId="669"/>
            <ac:spMk id="9" creationId="{F78CDC3B-FE73-4C6C-B73C-96253B2406F9}"/>
          </ac:spMkLst>
        </pc:spChg>
        <pc:spChg chg="mod">
          <ac:chgData name="razumovsky alexander" userId="8d894a314ed555f0" providerId="LiveId" clId="{453C6E1D-E2A1-41F9-B5BD-46B64CF4FDF0}" dt="2024-02-02T13:10:19.128" v="16675" actId="20577"/>
          <ac:spMkLst>
            <pc:docMk/>
            <pc:sldMk cId="438070466" sldId="669"/>
            <ac:spMk id="11" creationId="{080FC32C-4856-466C-9AB0-85A912369C9B}"/>
          </ac:spMkLst>
        </pc:spChg>
        <pc:spChg chg="mod topLvl">
          <ac:chgData name="razumovsky alexander" userId="8d894a314ed555f0" providerId="LiveId" clId="{453C6E1D-E2A1-41F9-B5BD-46B64CF4FDF0}" dt="2024-02-02T12:04:52.387" v="15229" actId="165"/>
          <ac:spMkLst>
            <pc:docMk/>
            <pc:sldMk cId="438070466" sldId="669"/>
            <ac:spMk id="21" creationId="{B2F6E060-F192-4DB8-836E-F224E3ED1492}"/>
          </ac:spMkLst>
        </pc:spChg>
        <pc:spChg chg="add mod">
          <ac:chgData name="razumovsky alexander" userId="8d894a314ed555f0" providerId="LiveId" clId="{453C6E1D-E2A1-41F9-B5BD-46B64CF4FDF0}" dt="2024-02-02T12:54:28.918" v="16309" actId="20577"/>
          <ac:spMkLst>
            <pc:docMk/>
            <pc:sldMk cId="438070466" sldId="669"/>
            <ac:spMk id="39" creationId="{AE9E1AE6-514B-4933-AEB0-B64615DFF128}"/>
          </ac:spMkLst>
        </pc:spChg>
        <pc:spChg chg="mod">
          <ac:chgData name="razumovsky alexander" userId="8d894a314ed555f0" providerId="LiveId" clId="{453C6E1D-E2A1-41F9-B5BD-46B64CF4FDF0}" dt="2024-02-02T13:21:50.781" v="17064" actId="1038"/>
          <ac:spMkLst>
            <pc:docMk/>
            <pc:sldMk cId="438070466" sldId="669"/>
            <ac:spMk id="51" creationId="{F1392C24-72CC-4813-8808-AC24A50684D7}"/>
          </ac:spMkLst>
        </pc:spChg>
        <pc:spChg chg="mod">
          <ac:chgData name="razumovsky alexander" userId="8d894a314ed555f0" providerId="LiveId" clId="{453C6E1D-E2A1-41F9-B5BD-46B64CF4FDF0}" dt="2024-02-02T13:22:05.518" v="17077" actId="688"/>
          <ac:spMkLst>
            <pc:docMk/>
            <pc:sldMk cId="438070466" sldId="669"/>
            <ac:spMk id="52" creationId="{C94CF09D-D2E4-4E1A-B02A-EBBA55DD4BDA}"/>
          </ac:spMkLst>
        </pc:spChg>
        <pc:spChg chg="mod">
          <ac:chgData name="razumovsky alexander" userId="8d894a314ed555f0" providerId="LiveId" clId="{453C6E1D-E2A1-41F9-B5BD-46B64CF4FDF0}" dt="2024-02-02T12:57:20.735" v="16391" actId="20577"/>
          <ac:spMkLst>
            <pc:docMk/>
            <pc:sldMk cId="438070466" sldId="669"/>
            <ac:spMk id="53" creationId="{AFC526D4-D45C-4FAF-A240-8BA8D9ADBF50}"/>
          </ac:spMkLst>
        </pc:spChg>
        <pc:spChg chg="mod">
          <ac:chgData name="razumovsky alexander" userId="8d894a314ed555f0" providerId="LiveId" clId="{453C6E1D-E2A1-41F9-B5BD-46B64CF4FDF0}" dt="2024-02-02T13:30:51.987" v="17399" actId="1036"/>
          <ac:spMkLst>
            <pc:docMk/>
            <pc:sldMk cId="438070466" sldId="669"/>
            <ac:spMk id="55" creationId="{BA5A8E5D-3EA0-478C-87C7-1B38392AAD3B}"/>
          </ac:spMkLst>
        </pc:spChg>
        <pc:spChg chg="mod">
          <ac:chgData name="razumovsky alexander" userId="8d894a314ed555f0" providerId="LiveId" clId="{453C6E1D-E2A1-41F9-B5BD-46B64CF4FDF0}" dt="2024-02-02T13:46:23.152" v="17803" actId="20577"/>
          <ac:spMkLst>
            <pc:docMk/>
            <pc:sldMk cId="438070466" sldId="669"/>
            <ac:spMk id="56" creationId="{84A276A6-B23B-4196-B69E-3BA021922680}"/>
          </ac:spMkLst>
        </pc:spChg>
        <pc:grpChg chg="del">
          <ac:chgData name="razumovsky alexander" userId="8d894a314ed555f0" providerId="LiveId" clId="{453C6E1D-E2A1-41F9-B5BD-46B64CF4FDF0}" dt="2024-02-02T12:04:52.387" v="15229" actId="165"/>
          <ac:grpSpMkLst>
            <pc:docMk/>
            <pc:sldMk cId="438070466" sldId="669"/>
            <ac:grpSpMk id="12" creationId="{20958BC7-10AF-4450-9705-0FC4840C3BDE}"/>
          </ac:grpSpMkLst>
        </pc:grpChg>
        <pc:picChg chg="mod topLvl">
          <ac:chgData name="razumovsky alexander" userId="8d894a314ed555f0" providerId="LiveId" clId="{453C6E1D-E2A1-41F9-B5BD-46B64CF4FDF0}" dt="2024-02-02T12:04:52.387" v="15229" actId="165"/>
          <ac:picMkLst>
            <pc:docMk/>
            <pc:sldMk cId="438070466" sldId="669"/>
            <ac:picMk id="4" creationId="{D9F7814E-972A-46E2-996B-D7B5BFFD871E}"/>
          </ac:picMkLst>
        </pc:picChg>
        <pc:picChg chg="mod topLvl">
          <ac:chgData name="razumovsky alexander" userId="8d894a314ed555f0" providerId="LiveId" clId="{453C6E1D-E2A1-41F9-B5BD-46B64CF4FDF0}" dt="2024-02-02T12:04:52.387" v="15229" actId="165"/>
          <ac:picMkLst>
            <pc:docMk/>
            <pc:sldMk cId="438070466" sldId="669"/>
            <ac:picMk id="20" creationId="{C6B521B7-4335-4FD7-B289-EE7FD65BA873}"/>
          </ac:picMkLst>
        </pc:picChg>
        <pc:picChg chg="del">
          <ac:chgData name="razumovsky alexander" userId="8d894a314ed555f0" providerId="LiveId" clId="{453C6E1D-E2A1-41F9-B5BD-46B64CF4FDF0}" dt="2024-02-02T12:04:39.271" v="15227" actId="478"/>
          <ac:picMkLst>
            <pc:docMk/>
            <pc:sldMk cId="438070466" sldId="669"/>
            <ac:picMk id="4102" creationId="{B7264881-FABC-4344-9E14-254B1E807C69}"/>
          </ac:picMkLst>
        </pc:picChg>
        <pc:picChg chg="del">
          <ac:chgData name="razumovsky alexander" userId="8d894a314ed555f0" providerId="LiveId" clId="{453C6E1D-E2A1-41F9-B5BD-46B64CF4FDF0}" dt="2024-02-02T12:04:39.271" v="15227" actId="478"/>
          <ac:picMkLst>
            <pc:docMk/>
            <pc:sldMk cId="438070466" sldId="669"/>
            <ac:picMk id="4104" creationId="{B6001687-9316-4514-B0C7-80A90B6C559F}"/>
          </ac:picMkLst>
        </pc:picChg>
        <pc:picChg chg="del">
          <ac:chgData name="razumovsky alexander" userId="8d894a314ed555f0" providerId="LiveId" clId="{453C6E1D-E2A1-41F9-B5BD-46B64CF4FDF0}" dt="2024-02-02T12:04:39.271" v="15227" actId="478"/>
          <ac:picMkLst>
            <pc:docMk/>
            <pc:sldMk cId="438070466" sldId="669"/>
            <ac:picMk id="4106" creationId="{1B7569C0-3DD0-4EE5-9895-5DABC2470CD2}"/>
          </ac:picMkLst>
        </pc:picChg>
        <pc:picChg chg="del">
          <ac:chgData name="razumovsky alexander" userId="8d894a314ed555f0" providerId="LiveId" clId="{453C6E1D-E2A1-41F9-B5BD-46B64CF4FDF0}" dt="2024-02-02T12:04:42.537" v="15228" actId="478"/>
          <ac:picMkLst>
            <pc:docMk/>
            <pc:sldMk cId="438070466" sldId="669"/>
            <ac:picMk id="4108" creationId="{4A4AA562-5916-42D5-BD05-941B00B3CB61}"/>
          </ac:picMkLst>
        </pc:picChg>
        <pc:cxnChg chg="del">
          <ac:chgData name="razumovsky alexander" userId="8d894a314ed555f0" providerId="LiveId" clId="{453C6E1D-E2A1-41F9-B5BD-46B64CF4FDF0}" dt="2024-02-02T12:04:39.271" v="15227" actId="478"/>
          <ac:cxnSpMkLst>
            <pc:docMk/>
            <pc:sldMk cId="438070466" sldId="669"/>
            <ac:cxnSpMk id="24" creationId="{0166A98A-FDFC-4B1D-9899-95E54BBA8B74}"/>
          </ac:cxnSpMkLst>
        </pc:cxnChg>
        <pc:cxnChg chg="mod topLvl">
          <ac:chgData name="razumovsky alexander" userId="8d894a314ed555f0" providerId="LiveId" clId="{453C6E1D-E2A1-41F9-B5BD-46B64CF4FDF0}" dt="2024-02-02T12:05:17.270" v="15290" actId="1037"/>
          <ac:cxnSpMkLst>
            <pc:docMk/>
            <pc:sldMk cId="438070466" sldId="669"/>
            <ac:cxnSpMk id="36" creationId="{47B114CB-9002-4F14-810F-37B5AFBD782C}"/>
          </ac:cxnSpMkLst>
        </pc:cxnChg>
        <pc:cxnChg chg="add mod">
          <ac:chgData name="razumovsky alexander" userId="8d894a314ed555f0" providerId="LiveId" clId="{453C6E1D-E2A1-41F9-B5BD-46B64CF4FDF0}" dt="2024-02-02T12:05:17.270" v="15290" actId="1037"/>
          <ac:cxnSpMkLst>
            <pc:docMk/>
            <pc:sldMk cId="438070466" sldId="669"/>
            <ac:cxnSpMk id="37" creationId="{1D42739B-A83A-4FE3-8B5E-CD63E555E567}"/>
          </ac:cxnSpMkLst>
        </pc:cxnChg>
        <pc:cxnChg chg="del">
          <ac:chgData name="razumovsky alexander" userId="8d894a314ed555f0" providerId="LiveId" clId="{453C6E1D-E2A1-41F9-B5BD-46B64CF4FDF0}" dt="2024-02-02T12:04:42.537" v="15228" actId="478"/>
          <ac:cxnSpMkLst>
            <pc:docMk/>
            <pc:sldMk cId="438070466" sldId="669"/>
            <ac:cxnSpMk id="63" creationId="{BAA8F188-1FF8-4957-BD58-353FE49D862D}"/>
          </ac:cxnSpMkLst>
        </pc:cxnChg>
        <pc:cxnChg chg="del">
          <ac:chgData name="razumovsky alexander" userId="8d894a314ed555f0" providerId="LiveId" clId="{453C6E1D-E2A1-41F9-B5BD-46B64CF4FDF0}" dt="2024-02-02T12:04:39.271" v="15227" actId="478"/>
          <ac:cxnSpMkLst>
            <pc:docMk/>
            <pc:sldMk cId="438070466" sldId="669"/>
            <ac:cxnSpMk id="64" creationId="{FEA4B156-7910-41CC-9B4B-EDD0C6A0034B}"/>
          </ac:cxnSpMkLst>
        </pc:cxnChg>
      </pc:sldChg>
      <pc:sldChg chg="add del">
        <pc:chgData name="razumovsky alexander" userId="8d894a314ed555f0" providerId="LiveId" clId="{453C6E1D-E2A1-41F9-B5BD-46B64CF4FDF0}" dt="2024-02-02T12:32:54.560" v="15375"/>
        <pc:sldMkLst>
          <pc:docMk/>
          <pc:sldMk cId="1770472988" sldId="6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306E9-D853-4A56-B7E0-1537762B8E36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88590-D952-46B4-A81E-E80FCE1B8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7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rode.ru/articles/4160-istoriya-poyavleniya-i-razvitiya-programmiruemyh-logicheskih-kontrollerov-plk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>
                <a:hlinkClick r:id="rId3"/>
              </a:rPr>
              <a:t>История появления и развития программируемых логических контроллеров (ПЛК) » Digitrode.ru</a:t>
            </a:r>
            <a:endParaRPr lang="ru-RU" dirty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0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1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7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75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3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2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3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88590-D952-46B4-A81E-E80FCE1B85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4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89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18" y="102178"/>
            <a:ext cx="1780032" cy="7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28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E519-B6FD-4655-9638-EB0227162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F3B646-3D30-4407-86F5-902127C7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00C07-3B96-4756-ADDC-611563106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97C3-B130-41F4-9504-1B2AFC7CE2EA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E0B9-011E-4DB4-9ACA-820CDED2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54A56-B739-40CA-A802-87646E5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5301-DF14-411D-A958-F159EC3D8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7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71" y="109253"/>
            <a:ext cx="1765016" cy="733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55921" y="6364777"/>
            <a:ext cx="227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800" y="0"/>
            <a:ext cx="1854200" cy="6858000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C29C3C03-9328-8154-F859-24929AF6A3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01" y="557513"/>
            <a:ext cx="1916151" cy="725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60128" y="6172775"/>
            <a:ext cx="2279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5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23" t="-87" r="323" b="87"/>
          <a:stretch/>
        </p:blipFill>
        <p:spPr>
          <a:xfrm rot="5400000">
            <a:off x="4447822" y="-886178"/>
            <a:ext cx="3296356" cy="12192000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C29C3C03-9328-8154-F859-24929AF6A3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01" y="557513"/>
            <a:ext cx="1916151" cy="725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10273979" y="6236570"/>
            <a:ext cx="2279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800" y="0"/>
            <a:ext cx="18542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55921" y="6364777"/>
            <a:ext cx="227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800" y="0"/>
            <a:ext cx="1854200" cy="6858000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EDF4653F-A3D7-A2F8-7F94-BC49E407F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01" y="557513"/>
            <a:ext cx="1916151" cy="502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60128" y="6172775"/>
            <a:ext cx="22793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3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8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55921" y="6364777"/>
            <a:ext cx="227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ЭНЕРГИЯ ДЛЯ ЖИЗНИ</a:t>
            </a:r>
            <a:endParaRPr lang="en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800" y="0"/>
            <a:ext cx="185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6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Graphic 11">
            <a:extLst>
              <a:ext uri="{FF2B5EF4-FFF2-40B4-BE49-F238E27FC236}">
                <a16:creationId xmlns:a16="http://schemas.microsoft.com/office/drawing/2014/main" id="{AA659707-6613-FA89-78BF-9A0CDCC2E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7800" y="0"/>
            <a:ext cx="1854200" cy="6858000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EDF4653F-A3D7-A2F8-7F94-BC49E407F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01" y="557513"/>
            <a:ext cx="1916151" cy="5025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70761" y="6091869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D6006-CC0D-755B-DFE7-E6D064A2F32F}"/>
              </a:ext>
            </a:extLst>
          </p:cNvPr>
          <p:cNvSpPr txBox="1"/>
          <p:nvPr userDrawn="1"/>
        </p:nvSpPr>
        <p:spPr>
          <a:xfrm>
            <a:off x="3677682" y="5737926"/>
            <a:ext cx="30923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Центральный офис </a:t>
            </a:r>
            <a:r>
              <a:rPr lang="en-GB" sz="1000" b="1" dirty="0">
                <a:solidFill>
                  <a:schemeClr val="bg1"/>
                </a:solidFill>
              </a:rPr>
              <a:t>EKF</a:t>
            </a:r>
          </a:p>
          <a:p>
            <a:r>
              <a:rPr lang="en-GB" sz="1000" dirty="0">
                <a:solidFill>
                  <a:schemeClr val="bg1"/>
                </a:solidFill>
              </a:rPr>
              <a:t>127273, </a:t>
            </a:r>
            <a:r>
              <a:rPr lang="ru-RU" sz="1000" dirty="0">
                <a:solidFill>
                  <a:schemeClr val="bg1"/>
                </a:solidFill>
              </a:rPr>
              <a:t>Россия, г. Москва, ул. Отрадная, </a:t>
            </a:r>
          </a:p>
          <a:p>
            <a:r>
              <a:rPr lang="ru-RU" sz="1000" dirty="0">
                <a:solidFill>
                  <a:schemeClr val="bg1"/>
                </a:solidFill>
              </a:rPr>
              <a:t>2Б, строение 9,«Технопарк Отрадное»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(495)788-88-15</a:t>
            </a:r>
            <a:endParaRPr lang="en-RU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4B33-BC1C-8FB7-94D0-6BEB01C4637C}"/>
              </a:ext>
            </a:extLst>
          </p:cNvPr>
          <p:cNvSpPr txBox="1"/>
          <p:nvPr userDrawn="1"/>
        </p:nvSpPr>
        <p:spPr>
          <a:xfrm>
            <a:off x="7297188" y="5737927"/>
            <a:ext cx="30923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Офис в Санкт-Петербурге</a:t>
            </a:r>
          </a:p>
          <a:p>
            <a:r>
              <a:rPr lang="ru-RU" sz="1000" dirty="0">
                <a:solidFill>
                  <a:schemeClr val="bg1"/>
                </a:solidFill>
              </a:rPr>
              <a:t>197341, Россия, г. Санкт-Петербург,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ул. Афонская, 2, офис 3-304,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БЦ «Афонская 2» +7 (800) 333-88-15</a:t>
            </a:r>
            <a:endParaRPr lang="en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8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668AB-E5F7-426D-6061-1764A71043C0}"/>
              </a:ext>
            </a:extLst>
          </p:cNvPr>
          <p:cNvSpPr txBox="1"/>
          <p:nvPr userDrawn="1"/>
        </p:nvSpPr>
        <p:spPr>
          <a:xfrm>
            <a:off x="470761" y="6091869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ekfgroup.com</a:t>
            </a:r>
            <a:endParaRPr lang="en-RU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FD6006-CC0D-755B-DFE7-E6D064A2F32F}"/>
              </a:ext>
            </a:extLst>
          </p:cNvPr>
          <p:cNvSpPr txBox="1"/>
          <p:nvPr userDrawn="1"/>
        </p:nvSpPr>
        <p:spPr>
          <a:xfrm>
            <a:off x="5480179" y="5737925"/>
            <a:ext cx="30923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Центральный офис </a:t>
            </a:r>
            <a:r>
              <a:rPr lang="en-GB" sz="1000" b="1" dirty="0">
                <a:solidFill>
                  <a:schemeClr val="bg1"/>
                </a:solidFill>
              </a:rPr>
              <a:t>EKF</a:t>
            </a:r>
          </a:p>
          <a:p>
            <a:r>
              <a:rPr lang="en-GB" sz="1000" dirty="0">
                <a:solidFill>
                  <a:schemeClr val="bg1"/>
                </a:solidFill>
              </a:rPr>
              <a:t>127273, </a:t>
            </a:r>
            <a:r>
              <a:rPr lang="ru-RU" sz="1000" dirty="0">
                <a:solidFill>
                  <a:schemeClr val="bg1"/>
                </a:solidFill>
              </a:rPr>
              <a:t>Россия, г. Москва, ул. Отрадная, </a:t>
            </a:r>
          </a:p>
          <a:p>
            <a:r>
              <a:rPr lang="ru-RU" sz="1000" dirty="0">
                <a:solidFill>
                  <a:schemeClr val="bg1"/>
                </a:solidFill>
              </a:rPr>
              <a:t>2Б, строение 9,«Технопарк Отрадное»</a:t>
            </a:r>
          </a:p>
          <a:p>
            <a:r>
              <a:rPr lang="ru-RU" sz="1000" dirty="0">
                <a:solidFill>
                  <a:schemeClr val="bg1"/>
                </a:solidFill>
              </a:rPr>
              <a:t>+7 (495)788-88-15</a:t>
            </a:r>
            <a:endParaRPr lang="en-RU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34B33-BC1C-8FB7-94D0-6BEB01C4637C}"/>
              </a:ext>
            </a:extLst>
          </p:cNvPr>
          <p:cNvSpPr txBox="1"/>
          <p:nvPr userDrawn="1"/>
        </p:nvSpPr>
        <p:spPr>
          <a:xfrm>
            <a:off x="9099685" y="5737926"/>
            <a:ext cx="30923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</a:rPr>
              <a:t>Офис в Санкт-Петербурге</a:t>
            </a:r>
          </a:p>
          <a:p>
            <a:r>
              <a:rPr lang="ru-RU" sz="1000" dirty="0">
                <a:solidFill>
                  <a:schemeClr val="bg1"/>
                </a:solidFill>
              </a:rPr>
              <a:t>197341, Россия, г. Санкт-Петербург,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ru-RU" sz="1000" dirty="0">
                <a:solidFill>
                  <a:schemeClr val="bg1"/>
                </a:solidFill>
              </a:rPr>
              <a:t>ул. Афонская, 2, офис 3-304, </a:t>
            </a:r>
          </a:p>
          <a:p>
            <a:r>
              <a:rPr lang="ru-RU" sz="1000" dirty="0">
                <a:solidFill>
                  <a:schemeClr val="bg1"/>
                </a:solidFill>
              </a:rPr>
              <a:t>БЦ «Афонская 2» +7 (800) 333-88-15</a:t>
            </a:r>
            <a:endParaRPr lang="en-RU" sz="1000" dirty="0">
              <a:solidFill>
                <a:schemeClr val="bg1"/>
              </a:solidFill>
            </a:endParaRPr>
          </a:p>
        </p:txBody>
      </p:sp>
      <p:pic>
        <p:nvPicPr>
          <p:cNvPr id="11" name="Graphic 5">
            <a:extLst>
              <a:ext uri="{FF2B5EF4-FFF2-40B4-BE49-F238E27FC236}">
                <a16:creationId xmlns:a16="http://schemas.microsoft.com/office/drawing/2014/main" id="{C29C3C03-9328-8154-F859-24929AF6A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01" y="557513"/>
            <a:ext cx="1916151" cy="7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28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  <p:sldLayoutId id="2147483661" r:id="rId4"/>
    <p:sldLayoutId id="2147483657" r:id="rId5"/>
    <p:sldLayoutId id="2147483656" r:id="rId6"/>
    <p:sldLayoutId id="2147483658" r:id="rId7"/>
    <p:sldLayoutId id="2147483659" r:id="rId8"/>
    <p:sldLayoutId id="2147483660" r:id="rId9"/>
    <p:sldLayoutId id="2147483650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ru-RU" sz="1800" kern="1200" smtClean="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14" userDrawn="1">
          <p15:clr>
            <a:srgbClr val="F26B43"/>
          </p15:clr>
        </p15:guide>
        <p15:guide id="3" orient="horz" pos="1162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1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6.wdp"/><Relationship Id="rId1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32.png"/><Relationship Id="rId17" Type="http://schemas.microsoft.com/office/2007/relationships/hdphoto" Target="../media/hdphoto8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5" Type="http://schemas.microsoft.com/office/2007/relationships/hdphoto" Target="../media/hdphoto7.wdp"/><Relationship Id="rId10" Type="http://schemas.openxmlformats.org/officeDocument/2006/relationships/image" Target="../media/image31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microsoft.com/office/2007/relationships/hdphoto" Target="../media/hdphoto4.wdp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8B02-7265-2E29-64E8-4E5CE695671A}"/>
              </a:ext>
            </a:extLst>
          </p:cNvPr>
          <p:cNvSpPr txBox="1">
            <a:spLocks/>
          </p:cNvSpPr>
          <p:nvPr/>
        </p:nvSpPr>
        <p:spPr>
          <a:xfrm>
            <a:off x="451338" y="2468441"/>
            <a:ext cx="9144000" cy="14398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3600" dirty="0"/>
              <a:t>Умное здание. </a:t>
            </a:r>
          </a:p>
          <a:p>
            <a:r>
              <a:rPr lang="ru-RU" sz="3600" dirty="0"/>
              <a:t>Кому оно нужно?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AAE24-3994-8AF0-731F-0488E544D6D2}"/>
              </a:ext>
            </a:extLst>
          </p:cNvPr>
          <p:cNvSpPr txBox="1">
            <a:spLocks/>
          </p:cNvSpPr>
          <p:nvPr/>
        </p:nvSpPr>
        <p:spPr>
          <a:xfrm>
            <a:off x="451338" y="3265715"/>
            <a:ext cx="9144000" cy="1596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FBD2A6-2549-456E-A208-3869E0613B52}"/>
              </a:ext>
            </a:extLst>
          </p:cNvPr>
          <p:cNvSpPr/>
          <p:nvPr/>
        </p:nvSpPr>
        <p:spPr>
          <a:xfrm>
            <a:off x="451890" y="5377245"/>
            <a:ext cx="9328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Александр Разумовский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продукта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 Building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3F0DF3FA-FAA9-47F5-A012-3AB7182B1CB5}"/>
              </a:ext>
            </a:extLst>
          </p:cNvPr>
          <p:cNvSpPr txBox="1">
            <a:spLocks/>
          </p:cNvSpPr>
          <p:nvPr/>
        </p:nvSpPr>
        <p:spPr>
          <a:xfrm>
            <a:off x="1166326" y="3572906"/>
            <a:ext cx="7148333" cy="113905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3200" dirty="0"/>
              <a:t>Кому нужно?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DD87-2168-4FA9-9D85-FEB5CCE2E45A}"/>
              </a:ext>
            </a:extLst>
          </p:cNvPr>
          <p:cNvSpPr txBox="1"/>
          <p:nvPr/>
        </p:nvSpPr>
        <p:spPr>
          <a:xfrm>
            <a:off x="969856" y="1710858"/>
            <a:ext cx="189644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7728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Ролевая модель проекта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E759A-EF67-42D3-9AEE-25656111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11" y="2268071"/>
            <a:ext cx="2189419" cy="15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рхитектор png | PNGWing">
            <a:extLst>
              <a:ext uri="{FF2B5EF4-FFF2-40B4-BE49-F238E27FC236}">
                <a16:creationId xmlns:a16="http://schemas.microsoft.com/office/drawing/2014/main" id="{B3148DF8-5E10-4C7C-9392-E122B42A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611" l="10000" r="90000">
                        <a14:foregroundMark x1="40556" y1="10000" x2="43889" y2="9722"/>
                        <a14:foregroundMark x1="37500" y1="6944" x2="45833" y2="6667"/>
                        <a14:foregroundMark x1="38889" y1="89167" x2="42778" y2="89444"/>
                        <a14:foregroundMark x1="49722" y1="93611" x2="41111" y2="93056"/>
                        <a14:foregroundMark x1="68889" y1="93056" x2="80000" y2="92500"/>
                        <a14:foregroundMark x1="53889" y1="63889" x2="64722" y2="67222"/>
                        <a14:foregroundMark x1="63333" y1="79722" x2="63333" y2="79722"/>
                        <a14:backgroundMark x1="47778" y1="82222" x2="47778" y2="82222"/>
                        <a14:backgroundMark x1="43611" y1="56667" x2="43611" y2="56667"/>
                        <a14:backgroundMark x1="74444" y1="77500" x2="74444" y2="77500"/>
                        <a14:backgroundMark x1="73333" y1="77500" x2="73333" y2="77500"/>
                        <a14:backgroundMark x1="50000" y1="53333" x2="50000" y2="53333"/>
                        <a14:backgroundMark x1="50833" y1="47222" x2="50833" y2="47222"/>
                        <a14:backgroundMark x1="50833" y1="47500" x2="50833" y2="47500"/>
                        <a14:backgroundMark x1="49722" y1="43611" x2="49722" y2="43611"/>
                        <a14:backgroundMark x1="72500" y1="55833" x2="72500" y2="55833"/>
                        <a14:backgroundMark x1="49722" y1="65278" x2="49722" y2="65278"/>
                        <a14:backgroundMark x1="50278" y1="74722" x2="50278" y2="74722"/>
                        <a14:backgroundMark x1="51111" y1="72778" x2="51111" y2="72778"/>
                        <a14:backgroundMark x1="48889" y1="77778" x2="48889" y2="77778"/>
                        <a14:backgroundMark x1="50833" y1="69167" x2="50833" y2="69167"/>
                        <a14:backgroundMark x1="63611" y1="78889" x2="63611" y2="78889"/>
                        <a14:backgroundMark x1="60446" y1="79722" x2="63056" y2="79167"/>
                        <a14:backgroundMark x1="59139" y1="80000" x2="60446" y2="79722"/>
                        <a14:backgroundMark x1="57832" y1="80278" x2="59139" y2="80000"/>
                        <a14:backgroundMark x1="55223" y1="80833" x2="57832" y2="80278"/>
                        <a14:backgroundMark x1="52609" y1="81389" x2="55223" y2="80833"/>
                        <a14:backgroundMark x1="50000" y1="81944" x2="52609" y2="81389"/>
                        <a14:backgroundMark x1="72500" y1="77778" x2="72222" y2="77778"/>
                        <a14:backgroundMark x1="61111" y1="80556" x2="61111" y2="80556"/>
                        <a14:backgroundMark x1="62277" y1="80000" x2="56944" y2="81111"/>
                        <a14:backgroundMark x1="63611" y1="79722" x2="62277" y2="80000"/>
                        <a14:backgroundMark x1="46111" y1="73889" x2="51944" y2="77500"/>
                        <a14:backgroundMark x1="47500" y1="74444" x2="52500" y2="76667"/>
                        <a14:backgroundMark x1="48889" y1="72778" x2="52222" y2="75278"/>
                        <a14:backgroundMark x1="51944" y1="72778" x2="51944" y2="72778"/>
                        <a14:backgroundMark x1="50278" y1="72222" x2="50278" y2="72222"/>
                        <a14:backgroundMark x1="51944" y1="72222" x2="51944" y2="72222"/>
                        <a14:backgroundMark x1="53056" y1="80556" x2="56667" y2="80000"/>
                        <a14:backgroundMark x1="55000" y1="81111" x2="62500" y2="78889"/>
                        <a14:backgroundMark x1="64167" y1="79722" x2="64167" y2="79722"/>
                        <a14:backgroundMark x1="63056" y1="78611" x2="63056" y2="78611"/>
                        <a14:backgroundMark x1="51944" y1="81389" x2="49444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81" y="2121716"/>
            <a:ext cx="1658470" cy="16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04EE29-E429-42C6-8CA3-181849A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FF0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5" b="97188" l="9901" r="89604">
                        <a14:foregroundMark x1="34158" y1="10313" x2="41089" y2="10313"/>
                        <a14:foregroundMark x1="41584" y1="7500" x2="33168" y2="7813"/>
                        <a14:foregroundMark x1="41089" y1="5313" x2="36634" y2="4375"/>
                        <a14:foregroundMark x1="35149" y1="89063" x2="37624" y2="90000"/>
                        <a14:foregroundMark x1="40827" y1="95276" x2="42574" y2="96563"/>
                        <a14:backgroundMark x1="42079" y1="97813" x2="42079" y2="97813"/>
                        <a14:backgroundMark x1="42574" y1="97813" x2="42574" y2="97813"/>
                        <a14:backgroundMark x1="43069" y1="97500" x2="41584" y2="97500"/>
                        <a14:backgroundMark x1="42574" y1="97188" x2="42574" y2="9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20" y="2116233"/>
            <a:ext cx="1050370" cy="166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55CF78-23F3-4B34-A1A1-325B9EF6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2609" r="99891">
                        <a14:foregroundMark x1="32391" y1="14767" x2="23587" y2="19085"/>
                        <a14:foregroundMark x1="23587" y1="19085" x2="25978" y2="39724"/>
                        <a14:foregroundMark x1="25978" y1="39724" x2="24348" y2="60276"/>
                        <a14:foregroundMark x1="24348" y1="60276" x2="33587" y2="60535"/>
                        <a14:foregroundMark x1="31497" y1="19344" x2="31304" y2="15544"/>
                        <a14:foregroundMark x1="33587" y1="60535" x2="31497" y2="19344"/>
                        <a14:foregroundMark x1="31304" y1="15544" x2="31739" y2="15026"/>
                        <a14:foregroundMark x1="31087" y1="8463" x2="26630" y2="16667"/>
                        <a14:foregroundMark x1="26630" y1="16667" x2="26304" y2="20121"/>
                        <a14:foregroundMark x1="37935" y1="11140" x2="33804" y2="4404"/>
                        <a14:foregroundMark x1="33804" y1="4404" x2="24565" y2="7686"/>
                        <a14:foregroundMark x1="24565" y1="7686" x2="24022" y2="8204"/>
                        <a14:foregroundMark x1="37174" y1="6131" x2="27609" y2="3627"/>
                        <a14:foregroundMark x1="27609" y1="3627" x2="23478" y2="5354"/>
                        <a14:foregroundMark x1="9674" y1="44732" x2="5217" y2="34801"/>
                        <a14:foregroundMark x1="28913" y1="89033" x2="41087" y2="93696"/>
                        <a14:foregroundMark x1="6435" y1="95941" x2="4783" y2="97668"/>
                        <a14:foregroundMark x1="6765" y1="95596" x2="6435" y2="95941"/>
                        <a14:foregroundMark x1="7344" y1="94991" x2="6765" y2="95596"/>
                        <a14:foregroundMark x1="8363" y1="93925" x2="7344" y2="94991"/>
                        <a14:foregroundMark x1="8913" y1="93351" x2="7178" y2="95164"/>
                        <a14:foregroundMark x1="42609" y1="98187" x2="41739" y2="98446"/>
                        <a14:foregroundMark x1="90435" y1="78843" x2="89457" y2="81434"/>
                        <a14:foregroundMark x1="4891" y1="28929" x2="2826" y2="36701"/>
                        <a14:foregroundMark x1="2826" y1="36701" x2="5435" y2="47323"/>
                        <a14:foregroundMark x1="96522" y1="47582" x2="96522" y2="47582"/>
                        <a14:foregroundMark x1="98043" y1="80915" x2="98043" y2="80915"/>
                        <a14:foregroundMark x1="99348" y1="45509" x2="99348" y2="45509"/>
                        <a14:foregroundMark x1="99891" y1="47755" x2="99891" y2="47755"/>
                        <a14:foregroundMark x1="99348" y1="46114" x2="99891" y2="46373"/>
                        <a14:backgroundMark x1="64783" y1="41278" x2="64783" y2="41278"/>
                        <a14:backgroundMark x1="66087" y1="48273" x2="66087" y2="48273"/>
                        <a14:backgroundMark x1="60217" y1="47323" x2="60217" y2="47323"/>
                        <a14:backgroundMark x1="34348" y1="89292" x2="34348" y2="89292"/>
                        <a14:backgroundMark x1="13261" y1="89119" x2="13261" y2="89119"/>
                        <a14:backgroundMark x1="6739" y1="95596" x2="6739" y2="95596"/>
                        <a14:backgroundMark x1="7065" y1="95596" x2="7065" y2="95596"/>
                        <a14:backgroundMark x1="7065" y1="95164" x2="7065" y2="95164"/>
                        <a14:backgroundMark x1="7500" y1="95164" x2="6848" y2="95164"/>
                        <a14:backgroundMark x1="7065" y1="95941" x2="7065" y2="95941"/>
                        <a14:backgroundMark x1="6413" y1="95941" x2="6413" y2="95941"/>
                        <a14:backgroundMark x1="7065" y1="95596" x2="7065" y2="95596"/>
                        <a14:backgroundMark x1="7065" y1="95423" x2="7065" y2="95423"/>
                        <a14:backgroundMark x1="7500" y1="94991" x2="7500" y2="94991"/>
                        <a14:backgroundMark x1="6522" y1="95941" x2="6522" y2="95941"/>
                        <a14:backgroundMark x1="7174" y1="94991" x2="7174" y2="94991"/>
                        <a14:backgroundMark x1="42935" y1="95855" x2="42935" y2="95855"/>
                        <a14:backgroundMark x1="78261" y1="80484" x2="78261" y2="80484"/>
                        <a14:backgroundMark x1="20543" y1="21071" x2="20543" y2="21071"/>
                        <a14:backgroundMark x1="31522" y1="19344" x2="31522" y2="19344"/>
                        <a14:backgroundMark x1="20870" y1="7340" x2="20870" y2="7340"/>
                        <a14:backgroundMark x1="20761" y1="7945" x2="20761" y2="7945"/>
                        <a14:backgroundMark x1="21522" y1="20553" x2="21522" y2="20553"/>
                        <a14:backgroundMark x1="19022" y1="20380" x2="19022" y2="2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99" y="2436235"/>
            <a:ext cx="1067694" cy="134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75FB0-27D5-4962-8853-D693712F75EB}"/>
              </a:ext>
            </a:extLst>
          </p:cNvPr>
          <p:cNvSpPr txBox="1"/>
          <p:nvPr/>
        </p:nvSpPr>
        <p:spPr>
          <a:xfrm>
            <a:off x="746079" y="4208850"/>
            <a:ext cx="2167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</a:t>
            </a:r>
            <a:b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Умных решений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FFD4C-5A0F-463D-B4FC-045BD64D056B}"/>
              </a:ext>
            </a:extLst>
          </p:cNvPr>
          <p:cNvSpPr txBox="1"/>
          <p:nvPr/>
        </p:nvSpPr>
        <p:spPr>
          <a:xfrm>
            <a:off x="3665287" y="4208850"/>
            <a:ext cx="2167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Покупатель</a:t>
            </a:r>
            <a:b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недвижимости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4D844-CA28-4187-933A-15182EE4FB17}"/>
              </a:ext>
            </a:extLst>
          </p:cNvPr>
          <p:cNvSpPr txBox="1"/>
          <p:nvPr/>
        </p:nvSpPr>
        <p:spPr>
          <a:xfrm>
            <a:off x="6584495" y="4208850"/>
            <a:ext cx="1658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Девелопер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77AE-318C-4252-BA17-355689469F61}"/>
              </a:ext>
            </a:extLst>
          </p:cNvPr>
          <p:cNvSpPr txBox="1"/>
          <p:nvPr/>
        </p:nvSpPr>
        <p:spPr>
          <a:xfrm>
            <a:off x="8994721" y="4208850"/>
            <a:ext cx="2451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Эксплуатирующая 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255921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Компетенций и влияния 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ASIS</a:t>
            </a:r>
            <a:endParaRPr lang="ru-RU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E759A-EF67-42D3-9AEE-25656111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97" y="1550051"/>
            <a:ext cx="1243089" cy="8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рхитектор png | PNGWing">
            <a:extLst>
              <a:ext uri="{FF2B5EF4-FFF2-40B4-BE49-F238E27FC236}">
                <a16:creationId xmlns:a16="http://schemas.microsoft.com/office/drawing/2014/main" id="{B3148DF8-5E10-4C7C-9392-E122B42A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611" l="10000" r="90000">
                        <a14:foregroundMark x1="40556" y1="10000" x2="43889" y2="9722"/>
                        <a14:foregroundMark x1="37500" y1="6944" x2="45833" y2="6667"/>
                        <a14:foregroundMark x1="38889" y1="89167" x2="42778" y2="89444"/>
                        <a14:foregroundMark x1="49722" y1="93611" x2="41111" y2="93056"/>
                        <a14:foregroundMark x1="68889" y1="93056" x2="80000" y2="92500"/>
                        <a14:foregroundMark x1="53889" y1="63889" x2="64722" y2="67222"/>
                        <a14:foregroundMark x1="63333" y1="79722" x2="63333" y2="79722"/>
                        <a14:backgroundMark x1="47778" y1="82222" x2="47778" y2="82222"/>
                        <a14:backgroundMark x1="43611" y1="56667" x2="43611" y2="56667"/>
                        <a14:backgroundMark x1="74444" y1="77500" x2="74444" y2="77500"/>
                        <a14:backgroundMark x1="73333" y1="77500" x2="73333" y2="77500"/>
                        <a14:backgroundMark x1="50000" y1="53333" x2="50000" y2="53333"/>
                        <a14:backgroundMark x1="50833" y1="47222" x2="50833" y2="47222"/>
                        <a14:backgroundMark x1="50833" y1="47500" x2="50833" y2="47500"/>
                        <a14:backgroundMark x1="49722" y1="43611" x2="49722" y2="43611"/>
                        <a14:backgroundMark x1="72500" y1="55833" x2="72500" y2="55833"/>
                        <a14:backgroundMark x1="49722" y1="65278" x2="49722" y2="65278"/>
                        <a14:backgroundMark x1="50278" y1="74722" x2="50278" y2="74722"/>
                        <a14:backgroundMark x1="51111" y1="72778" x2="51111" y2="72778"/>
                        <a14:backgroundMark x1="48889" y1="77778" x2="48889" y2="77778"/>
                        <a14:backgroundMark x1="50833" y1="69167" x2="50833" y2="69167"/>
                        <a14:backgroundMark x1="63611" y1="78889" x2="63611" y2="78889"/>
                        <a14:backgroundMark x1="60446" y1="79722" x2="63056" y2="79167"/>
                        <a14:backgroundMark x1="59139" y1="80000" x2="60446" y2="79722"/>
                        <a14:backgroundMark x1="57832" y1="80278" x2="59139" y2="80000"/>
                        <a14:backgroundMark x1="55223" y1="80833" x2="57832" y2="80278"/>
                        <a14:backgroundMark x1="52609" y1="81389" x2="55223" y2="80833"/>
                        <a14:backgroundMark x1="50000" y1="81944" x2="52609" y2="81389"/>
                        <a14:backgroundMark x1="72500" y1="77778" x2="72222" y2="77778"/>
                        <a14:backgroundMark x1="61111" y1="80556" x2="61111" y2="80556"/>
                        <a14:backgroundMark x1="62277" y1="80000" x2="56944" y2="81111"/>
                        <a14:backgroundMark x1="63611" y1="79722" x2="62277" y2="80000"/>
                        <a14:backgroundMark x1="46111" y1="73889" x2="51944" y2="77500"/>
                        <a14:backgroundMark x1="47500" y1="74444" x2="52500" y2="76667"/>
                        <a14:backgroundMark x1="48889" y1="72778" x2="52222" y2="75278"/>
                        <a14:backgroundMark x1="51944" y1="72778" x2="51944" y2="72778"/>
                        <a14:backgroundMark x1="50278" y1="72222" x2="50278" y2="72222"/>
                        <a14:backgroundMark x1="51944" y1="72222" x2="51944" y2="72222"/>
                        <a14:backgroundMark x1="53056" y1="80556" x2="56667" y2="80000"/>
                        <a14:backgroundMark x1="55000" y1="81111" x2="62500" y2="78889"/>
                        <a14:backgroundMark x1="64167" y1="79722" x2="64167" y2="79722"/>
                        <a14:backgroundMark x1="63056" y1="78611" x2="63056" y2="78611"/>
                        <a14:backgroundMark x1="51944" y1="81389" x2="49444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86" y="1516816"/>
            <a:ext cx="891769" cy="8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04EE29-E429-42C6-8CA3-181849A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FF0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5" b="97188" l="9901" r="89604">
                        <a14:foregroundMark x1="34158" y1="10313" x2="41089" y2="10313"/>
                        <a14:foregroundMark x1="41584" y1="7500" x2="33168" y2="7813"/>
                        <a14:foregroundMark x1="41089" y1="5313" x2="36634" y2="4375"/>
                        <a14:foregroundMark x1="35149" y1="89063" x2="37624" y2="90000"/>
                        <a14:foregroundMark x1="40827" y1="95276" x2="42574" y2="96563"/>
                        <a14:backgroundMark x1="42079" y1="97813" x2="42079" y2="97813"/>
                        <a14:backgroundMark x1="42574" y1="97813" x2="42574" y2="97813"/>
                        <a14:backgroundMark x1="43069" y1="97500" x2="41584" y2="97500"/>
                        <a14:backgroundMark x1="42574" y1="97188" x2="42574" y2="9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73" y="1485900"/>
            <a:ext cx="583980" cy="9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55CF78-23F3-4B34-A1A1-325B9EF6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2609" r="99891">
                        <a14:foregroundMark x1="32391" y1="14767" x2="23587" y2="19085"/>
                        <a14:foregroundMark x1="23587" y1="19085" x2="25978" y2="39724"/>
                        <a14:foregroundMark x1="25978" y1="39724" x2="24348" y2="60276"/>
                        <a14:foregroundMark x1="24348" y1="60276" x2="33587" y2="60535"/>
                        <a14:foregroundMark x1="31497" y1="19344" x2="31304" y2="15544"/>
                        <a14:foregroundMark x1="33587" y1="60535" x2="31497" y2="19344"/>
                        <a14:foregroundMark x1="31304" y1="15544" x2="31739" y2="15026"/>
                        <a14:foregroundMark x1="31087" y1="8463" x2="26630" y2="16667"/>
                        <a14:foregroundMark x1="26630" y1="16667" x2="26304" y2="20121"/>
                        <a14:foregroundMark x1="37935" y1="11140" x2="33804" y2="4404"/>
                        <a14:foregroundMark x1="33804" y1="4404" x2="24565" y2="7686"/>
                        <a14:foregroundMark x1="24565" y1="7686" x2="24022" y2="8204"/>
                        <a14:foregroundMark x1="37174" y1="6131" x2="27609" y2="3627"/>
                        <a14:foregroundMark x1="27609" y1="3627" x2="23478" y2="5354"/>
                        <a14:foregroundMark x1="9674" y1="44732" x2="5217" y2="34801"/>
                        <a14:foregroundMark x1="28913" y1="89033" x2="41087" y2="93696"/>
                        <a14:foregroundMark x1="6435" y1="95941" x2="4783" y2="97668"/>
                        <a14:foregroundMark x1="6765" y1="95596" x2="6435" y2="95941"/>
                        <a14:foregroundMark x1="7344" y1="94991" x2="6765" y2="95596"/>
                        <a14:foregroundMark x1="8363" y1="93925" x2="7344" y2="94991"/>
                        <a14:foregroundMark x1="8913" y1="93351" x2="7178" y2="95164"/>
                        <a14:foregroundMark x1="42609" y1="98187" x2="41739" y2="98446"/>
                        <a14:foregroundMark x1="90435" y1="78843" x2="89457" y2="81434"/>
                        <a14:foregroundMark x1="4891" y1="28929" x2="2826" y2="36701"/>
                        <a14:foregroundMark x1="2826" y1="36701" x2="5435" y2="47323"/>
                        <a14:foregroundMark x1="96522" y1="47582" x2="96522" y2="47582"/>
                        <a14:foregroundMark x1="98043" y1="80915" x2="98043" y2="80915"/>
                        <a14:foregroundMark x1="99348" y1="45509" x2="99348" y2="45509"/>
                        <a14:foregroundMark x1="99891" y1="47755" x2="99891" y2="47755"/>
                        <a14:foregroundMark x1="99348" y1="46114" x2="99891" y2="46373"/>
                        <a14:backgroundMark x1="64783" y1="41278" x2="64783" y2="41278"/>
                        <a14:backgroundMark x1="66087" y1="48273" x2="66087" y2="48273"/>
                        <a14:backgroundMark x1="60217" y1="47323" x2="60217" y2="47323"/>
                        <a14:backgroundMark x1="34348" y1="89292" x2="34348" y2="89292"/>
                        <a14:backgroundMark x1="13261" y1="89119" x2="13261" y2="89119"/>
                        <a14:backgroundMark x1="6739" y1="95596" x2="6739" y2="95596"/>
                        <a14:backgroundMark x1="7065" y1="95596" x2="7065" y2="95596"/>
                        <a14:backgroundMark x1="7065" y1="95164" x2="7065" y2="95164"/>
                        <a14:backgroundMark x1="7500" y1="95164" x2="6848" y2="95164"/>
                        <a14:backgroundMark x1="7065" y1="95941" x2="7065" y2="95941"/>
                        <a14:backgroundMark x1="6413" y1="95941" x2="6413" y2="95941"/>
                        <a14:backgroundMark x1="7065" y1="95596" x2="7065" y2="95596"/>
                        <a14:backgroundMark x1="7065" y1="95423" x2="7065" y2="95423"/>
                        <a14:backgroundMark x1="7500" y1="94991" x2="7500" y2="94991"/>
                        <a14:backgroundMark x1="6522" y1="95941" x2="6522" y2="95941"/>
                        <a14:backgroundMark x1="7174" y1="94991" x2="7174" y2="94991"/>
                        <a14:backgroundMark x1="42935" y1="95855" x2="42935" y2="95855"/>
                        <a14:backgroundMark x1="78261" y1="80484" x2="78261" y2="80484"/>
                        <a14:backgroundMark x1="20543" y1="21071" x2="20543" y2="21071"/>
                        <a14:backgroundMark x1="31522" y1="19344" x2="31522" y2="19344"/>
                        <a14:backgroundMark x1="20870" y1="7340" x2="20870" y2="7340"/>
                        <a14:backgroundMark x1="20761" y1="7945" x2="20761" y2="7945"/>
                        <a14:backgroundMark x1="21522" y1="20553" x2="21522" y2="20553"/>
                        <a14:backgroundMark x1="19022" y1="20380" x2="19022" y2="2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020" y="1636630"/>
            <a:ext cx="613276" cy="7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75FB0-27D5-4962-8853-D693712F75EB}"/>
              </a:ext>
            </a:extLst>
          </p:cNvPr>
          <p:cNvSpPr txBox="1"/>
          <p:nvPr/>
        </p:nvSpPr>
        <p:spPr>
          <a:xfrm rot="19715912">
            <a:off x="4660039" y="2794222"/>
            <a:ext cx="15282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</a:t>
            </a:r>
            <a:b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Умных решений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FFD4C-5A0F-463D-B4FC-045BD64D056B}"/>
              </a:ext>
            </a:extLst>
          </p:cNvPr>
          <p:cNvSpPr txBox="1"/>
          <p:nvPr/>
        </p:nvSpPr>
        <p:spPr>
          <a:xfrm rot="19715912">
            <a:off x="6229094" y="2806038"/>
            <a:ext cx="14828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Покупатель</a:t>
            </a:r>
            <a:b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недвижимости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4D844-CA28-4187-933A-15182EE4FB17}"/>
              </a:ext>
            </a:extLst>
          </p:cNvPr>
          <p:cNvSpPr txBox="1"/>
          <p:nvPr/>
        </p:nvSpPr>
        <p:spPr>
          <a:xfrm rot="19715912">
            <a:off x="7937929" y="2774940"/>
            <a:ext cx="10932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Девелопер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77AE-318C-4252-BA17-355689469F61}"/>
              </a:ext>
            </a:extLst>
          </p:cNvPr>
          <p:cNvSpPr txBox="1"/>
          <p:nvPr/>
        </p:nvSpPr>
        <p:spPr>
          <a:xfrm rot="19715912">
            <a:off x="9287892" y="2823520"/>
            <a:ext cx="16995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Эксплуатирующая организация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2F47332-0E5F-445E-AF43-3BEDEA493B63}"/>
              </a:ext>
            </a:extLst>
          </p:cNvPr>
          <p:cNvCxnSpPr>
            <a:cxnSpLocks/>
          </p:cNvCxnSpPr>
          <p:nvPr/>
        </p:nvCxnSpPr>
        <p:spPr>
          <a:xfrm>
            <a:off x="6183782" y="3057525"/>
            <a:ext cx="0" cy="3228975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BB385C6-62A6-411A-B27C-76E9CF757674}"/>
              </a:ext>
            </a:extLst>
          </p:cNvPr>
          <p:cNvCxnSpPr>
            <a:cxnSpLocks/>
          </p:cNvCxnSpPr>
          <p:nvPr/>
        </p:nvCxnSpPr>
        <p:spPr>
          <a:xfrm>
            <a:off x="7714678" y="3057525"/>
            <a:ext cx="0" cy="3228975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4BEED3-D041-4EDE-B99A-5C01F2E8055F}"/>
              </a:ext>
            </a:extLst>
          </p:cNvPr>
          <p:cNvCxnSpPr>
            <a:cxnSpLocks/>
          </p:cNvCxnSpPr>
          <p:nvPr/>
        </p:nvCxnSpPr>
        <p:spPr>
          <a:xfrm>
            <a:off x="9245575" y="3057525"/>
            <a:ext cx="0" cy="3228975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D2E3777-1413-4692-AB89-9F80BBB9DDA1}"/>
              </a:ext>
            </a:extLst>
          </p:cNvPr>
          <p:cNvCxnSpPr>
            <a:cxnSpLocks/>
          </p:cNvCxnSpPr>
          <p:nvPr/>
        </p:nvCxnSpPr>
        <p:spPr>
          <a:xfrm>
            <a:off x="10833622" y="3057525"/>
            <a:ext cx="0" cy="3228975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67E1044-EAC0-45CD-8042-77C7873B866E}"/>
              </a:ext>
            </a:extLst>
          </p:cNvPr>
          <p:cNvCxnSpPr>
            <a:cxnSpLocks/>
          </p:cNvCxnSpPr>
          <p:nvPr/>
        </p:nvCxnSpPr>
        <p:spPr>
          <a:xfrm>
            <a:off x="4652886" y="3057525"/>
            <a:ext cx="0" cy="3228975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DEE70A3-3688-49EE-A73C-68148C74001C}"/>
              </a:ext>
            </a:extLst>
          </p:cNvPr>
          <p:cNvSpPr txBox="1"/>
          <p:nvPr/>
        </p:nvSpPr>
        <p:spPr>
          <a:xfrm>
            <a:off x="1504872" y="3251429"/>
            <a:ext cx="31180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Параметры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96A7CC-7A1A-4BA0-80E3-6592D4D2F065}"/>
              </a:ext>
            </a:extLst>
          </p:cNvPr>
          <p:cNvSpPr txBox="1"/>
          <p:nvPr/>
        </p:nvSpPr>
        <p:spPr>
          <a:xfrm>
            <a:off x="1504872" y="3685108"/>
            <a:ext cx="30064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Компетенция в цифровизации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9B4332-BC46-4CD1-9296-5D0B0DDC1BC7}"/>
              </a:ext>
            </a:extLst>
          </p:cNvPr>
          <p:cNvSpPr txBox="1"/>
          <p:nvPr/>
        </p:nvSpPr>
        <p:spPr>
          <a:xfrm>
            <a:off x="1504872" y="4555786"/>
            <a:ext cx="30635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Компетенция в ЖКХ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B7578B-D54A-4FDE-860C-4D67C9D1D94F}"/>
              </a:ext>
            </a:extLst>
          </p:cNvPr>
          <p:cNvSpPr txBox="1"/>
          <p:nvPr/>
        </p:nvSpPr>
        <p:spPr>
          <a:xfrm>
            <a:off x="1504872" y="5450854"/>
            <a:ext cx="30635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Владелец бюджета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F1127E-9BA7-4CD0-9145-AACB5B007451}"/>
              </a:ext>
            </a:extLst>
          </p:cNvPr>
          <p:cNvSpPr txBox="1"/>
          <p:nvPr/>
        </p:nvSpPr>
        <p:spPr>
          <a:xfrm>
            <a:off x="1504872" y="3951492"/>
            <a:ext cx="31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ответить на вопрос, что такое Умное здание и понимает какие опции востребованы на рынке</a:t>
            </a:r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понимает чего хочет сам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3F31B0-FDA5-4D46-B8E3-A6724B3B967B}"/>
              </a:ext>
            </a:extLst>
          </p:cNvPr>
          <p:cNvSpPr txBox="1"/>
          <p:nvPr/>
        </p:nvSpPr>
        <p:spPr>
          <a:xfrm>
            <a:off x="1504872" y="4827792"/>
            <a:ext cx="31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Разбирается в процессах обслуживания здания, понимает какие задачи стоят перед эксплуатирующей компании для обеспечения качественного сервиса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7667F0-F211-48DE-95FB-FFD1EE83C76F}"/>
              </a:ext>
            </a:extLst>
          </p:cNvPr>
          <p:cNvSpPr txBox="1"/>
          <p:nvPr/>
        </p:nvSpPr>
        <p:spPr>
          <a:xfrm>
            <a:off x="1504872" y="5725047"/>
            <a:ext cx="31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 или косвенно влияет на бюджет на оснащение здания цифровыми продуктами, определяет опции цифрового продукта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519BD4D-9FE5-403F-AB4E-CF1858DA2749}"/>
              </a:ext>
            </a:extLst>
          </p:cNvPr>
          <p:cNvCxnSpPr/>
          <p:nvPr/>
        </p:nvCxnSpPr>
        <p:spPr>
          <a:xfrm>
            <a:off x="1509435" y="3651582"/>
            <a:ext cx="9432000" cy="0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7266EE9A-0B9A-468B-B5BB-AE951B7355A9}"/>
              </a:ext>
            </a:extLst>
          </p:cNvPr>
          <p:cNvCxnSpPr/>
          <p:nvPr/>
        </p:nvCxnSpPr>
        <p:spPr>
          <a:xfrm>
            <a:off x="1507597" y="4513658"/>
            <a:ext cx="9432000" cy="0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AA93CDF-0C69-445E-B557-642AB12A7113}"/>
              </a:ext>
            </a:extLst>
          </p:cNvPr>
          <p:cNvCxnSpPr/>
          <p:nvPr/>
        </p:nvCxnSpPr>
        <p:spPr>
          <a:xfrm>
            <a:off x="1502450" y="6274606"/>
            <a:ext cx="9432000" cy="0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99CD2BC-E9AA-4D01-B929-7790CE2DAA82}"/>
              </a:ext>
            </a:extLst>
          </p:cNvPr>
          <p:cNvCxnSpPr/>
          <p:nvPr/>
        </p:nvCxnSpPr>
        <p:spPr>
          <a:xfrm>
            <a:off x="1500612" y="5413453"/>
            <a:ext cx="9432000" cy="0"/>
          </a:xfrm>
          <a:prstGeom prst="line">
            <a:avLst/>
          </a:prstGeom>
          <a:ln w="28575">
            <a:solidFill>
              <a:srgbClr val="DA081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AB3FBD-BC0F-43CA-83C8-EBF4724E4D03}"/>
              </a:ext>
            </a:extLst>
          </p:cNvPr>
          <p:cNvGrpSpPr/>
          <p:nvPr/>
        </p:nvGrpSpPr>
        <p:grpSpPr>
          <a:xfrm>
            <a:off x="4893352" y="3974159"/>
            <a:ext cx="1038596" cy="216000"/>
            <a:chOff x="694063" y="1621774"/>
            <a:chExt cx="1038596" cy="216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EC6E025C-90B2-48BE-A040-11E34DA33D10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F5092661-0B0E-41E0-994B-21CFD9982C63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BF405FEE-2DA4-4257-99DC-C4C8EB4E35CA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89E20A6-BD3C-42A3-8441-A0693F684BC5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3226B86-7A62-4E2D-BB90-F5F1FA0DB4BF}"/>
              </a:ext>
            </a:extLst>
          </p:cNvPr>
          <p:cNvGrpSpPr/>
          <p:nvPr/>
        </p:nvGrpSpPr>
        <p:grpSpPr>
          <a:xfrm>
            <a:off x="6435492" y="3974159"/>
            <a:ext cx="1038596" cy="216000"/>
            <a:chOff x="694063" y="1621774"/>
            <a:chExt cx="1038596" cy="21600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91285883-8F57-4BC8-92A3-E4824B3B8099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3EFD627-4EB2-405F-884A-F60B95D21707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1F6F6873-F998-416E-A2F8-DED860530C42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gradFill flip="none" rotWithShape="1">
              <a:gsLst>
                <a:gs pos="52000">
                  <a:schemeClr val="tx1"/>
                </a:gs>
                <a:gs pos="54000">
                  <a:schemeClr val="bg1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0F200E92-00B6-485D-A0B2-CBEE4AC749FD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3ECE347-ED73-4589-A8A4-3EBB73857AB4}"/>
              </a:ext>
            </a:extLst>
          </p:cNvPr>
          <p:cNvGrpSpPr/>
          <p:nvPr/>
        </p:nvGrpSpPr>
        <p:grpSpPr>
          <a:xfrm>
            <a:off x="7964030" y="3974159"/>
            <a:ext cx="1038596" cy="216000"/>
            <a:chOff x="694063" y="1621774"/>
            <a:chExt cx="1038596" cy="216000"/>
          </a:xfrm>
        </p:grpSpPr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78F19B8-C3F2-4999-8452-5D587DC6DD19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3D71A4C6-9B97-4E16-938E-671648714FBB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56F381E2-ECD2-4494-9AE6-C056AC734BD1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3FB84D9-1BF2-4F36-8606-FC2291AC4B8C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ED933391-FD25-4FE2-AA86-E5F60DC953EC}"/>
              </a:ext>
            </a:extLst>
          </p:cNvPr>
          <p:cNvGrpSpPr/>
          <p:nvPr/>
        </p:nvGrpSpPr>
        <p:grpSpPr>
          <a:xfrm>
            <a:off x="9526796" y="3974159"/>
            <a:ext cx="1038596" cy="216000"/>
            <a:chOff x="694063" y="1621774"/>
            <a:chExt cx="1038596" cy="216000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D37B140-2590-4110-B7A6-935EAF309E74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DF4CF91C-C51E-4BDA-BFE7-D7183F8CF577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25A75375-F958-4BCD-B78D-D9582F289FFB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8870AD84-8AD2-4343-9028-AC62092B0AD9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6B0F741-054B-421D-855B-CA61EDA3F258}"/>
              </a:ext>
            </a:extLst>
          </p:cNvPr>
          <p:cNvGrpSpPr/>
          <p:nvPr/>
        </p:nvGrpSpPr>
        <p:grpSpPr>
          <a:xfrm>
            <a:off x="4902532" y="4842654"/>
            <a:ext cx="1038596" cy="216000"/>
            <a:chOff x="694063" y="1621774"/>
            <a:chExt cx="1038596" cy="2160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7BE0CB73-A0AA-48F0-9C76-AE01AA18F8DC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926877A3-7512-4458-BC88-187FF861A8DD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0496C89-FE6C-4203-A40F-21B475867F81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2CB57C8D-20DC-4B1C-9FB3-C3BF8D3A5CE1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EBF0E9F-290D-4D29-A072-7D33B2E07A16}"/>
              </a:ext>
            </a:extLst>
          </p:cNvPr>
          <p:cNvGrpSpPr/>
          <p:nvPr/>
        </p:nvGrpSpPr>
        <p:grpSpPr>
          <a:xfrm>
            <a:off x="6444672" y="4842654"/>
            <a:ext cx="1038596" cy="216000"/>
            <a:chOff x="694063" y="1621774"/>
            <a:chExt cx="1038596" cy="216000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B8AB318E-BD7D-48B5-B2E0-E4BFC8AF897B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E868967C-8568-4325-A436-7D1C2666DFA2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AAC19EDF-8AB0-41C0-838F-74C00022C708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196CCBBB-A69E-4EB5-B835-8115B78ACDBC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33F82C5E-0486-4794-8D1D-08F87499B91F}"/>
              </a:ext>
            </a:extLst>
          </p:cNvPr>
          <p:cNvGrpSpPr/>
          <p:nvPr/>
        </p:nvGrpSpPr>
        <p:grpSpPr>
          <a:xfrm>
            <a:off x="7973210" y="4842654"/>
            <a:ext cx="1038596" cy="216000"/>
            <a:chOff x="694063" y="1621774"/>
            <a:chExt cx="1038596" cy="216000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1EF3552-ED85-451D-8C85-0E3144947059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3BCC804-A873-472B-91C7-C938113BD4F7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9EC9B721-F6B1-42B6-AF6D-D6E424432904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DA0812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640FEBD3-B0B7-4B89-9922-1FCEF4302EE8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16D8BED0-66A1-46CD-B076-3042B319C5D1}"/>
              </a:ext>
            </a:extLst>
          </p:cNvPr>
          <p:cNvGrpSpPr/>
          <p:nvPr/>
        </p:nvGrpSpPr>
        <p:grpSpPr>
          <a:xfrm>
            <a:off x="9535976" y="4842654"/>
            <a:ext cx="1038596" cy="216000"/>
            <a:chOff x="694063" y="1621774"/>
            <a:chExt cx="1038596" cy="216000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AD23B913-F5D7-41B9-872B-27E75AA2C80B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7D22AC03-22E5-464A-B243-14A341604A75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5383D7C8-ED8C-4889-9E8C-0AE744836562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89AB5424-FBCA-4971-98D0-51D1632A2717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63A3DF22-D95D-414C-9C56-AD33231A2DA8}"/>
              </a:ext>
            </a:extLst>
          </p:cNvPr>
          <p:cNvGrpSpPr/>
          <p:nvPr/>
        </p:nvGrpSpPr>
        <p:grpSpPr>
          <a:xfrm>
            <a:off x="4900694" y="5733181"/>
            <a:ext cx="1038596" cy="216000"/>
            <a:chOff x="694063" y="1621774"/>
            <a:chExt cx="1038596" cy="216000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BAA5CB41-7346-4102-A53C-2035225EDB6A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65423E9B-F72C-4ED5-80B7-4E095000CFA9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1F4C2F63-7666-4434-9D6A-5F234E2358C5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BEAC4CD7-7DDC-4FC3-9856-3E28E18CE5BE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2C516CBB-C20B-48D5-A6C9-CCE063B50222}"/>
              </a:ext>
            </a:extLst>
          </p:cNvPr>
          <p:cNvGrpSpPr/>
          <p:nvPr/>
        </p:nvGrpSpPr>
        <p:grpSpPr>
          <a:xfrm>
            <a:off x="6442834" y="5733181"/>
            <a:ext cx="1038596" cy="216000"/>
            <a:chOff x="694063" y="1621774"/>
            <a:chExt cx="1038596" cy="216000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0354C070-2F9C-4883-B0D8-FE4E1F56BF6E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26A44017-7255-476C-9F68-858674697F2F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D23331DD-29E1-453D-9998-71EFD71ABD36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C3CADFE0-A41B-4696-8EA7-C4BEDB1003F3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186A03B-424F-4C99-A716-D3510736DA59}"/>
              </a:ext>
            </a:extLst>
          </p:cNvPr>
          <p:cNvGrpSpPr/>
          <p:nvPr/>
        </p:nvGrpSpPr>
        <p:grpSpPr>
          <a:xfrm>
            <a:off x="7971372" y="5733181"/>
            <a:ext cx="1038596" cy="216000"/>
            <a:chOff x="694063" y="1621774"/>
            <a:chExt cx="1038596" cy="216000"/>
          </a:xfrm>
        </p:grpSpPr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AC08A5B2-6118-4349-833B-DCB6904BA385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844E0057-4A0E-4424-B5CA-2885B0401CCD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02BB8A0B-A4D0-4BFA-B3E9-472256ED5403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D1D9DAF2-C19E-4BFF-A853-14DCC75CF71F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68EC153-1917-485C-AA80-F29F0FC15D7D}"/>
              </a:ext>
            </a:extLst>
          </p:cNvPr>
          <p:cNvGrpSpPr/>
          <p:nvPr/>
        </p:nvGrpSpPr>
        <p:grpSpPr>
          <a:xfrm>
            <a:off x="9534138" y="5733181"/>
            <a:ext cx="1038596" cy="216000"/>
            <a:chOff x="694063" y="1621774"/>
            <a:chExt cx="1038596" cy="216000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A890E722-5B13-4011-A191-C1A1685F4199}"/>
                </a:ext>
              </a:extLst>
            </p:cNvPr>
            <p:cNvSpPr/>
            <p:nvPr/>
          </p:nvSpPr>
          <p:spPr>
            <a:xfrm>
              <a:off x="694063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978219ED-6B5E-4E5E-AD02-76672C4C0160}"/>
                </a:ext>
              </a:extLst>
            </p:cNvPr>
            <p:cNvSpPr/>
            <p:nvPr/>
          </p:nvSpPr>
          <p:spPr>
            <a:xfrm>
              <a:off x="968262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245752E6-85FB-4F2A-8167-EAE0C1DFD0C9}"/>
                </a:ext>
              </a:extLst>
            </p:cNvPr>
            <p:cNvSpPr/>
            <p:nvPr/>
          </p:nvSpPr>
          <p:spPr>
            <a:xfrm>
              <a:off x="1516659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318FF316-B4E5-48C6-B54D-78B676F5D9DD}"/>
                </a:ext>
              </a:extLst>
            </p:cNvPr>
            <p:cNvSpPr/>
            <p:nvPr/>
          </p:nvSpPr>
          <p:spPr>
            <a:xfrm>
              <a:off x="1242461" y="1621774"/>
              <a:ext cx="216000" cy="216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8383598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Потребительская модель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4E84CEC-D766-4A77-826A-229F36A844C1}"/>
              </a:ext>
            </a:extLst>
          </p:cNvPr>
          <p:cNvGrpSpPr/>
          <p:nvPr/>
        </p:nvGrpSpPr>
        <p:grpSpPr>
          <a:xfrm>
            <a:off x="9832559" y="2812092"/>
            <a:ext cx="1639531" cy="1755515"/>
            <a:chOff x="9832559" y="2812092"/>
            <a:chExt cx="1639531" cy="1755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0B17C5-5593-4D6F-A1B2-BF871BD18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5" b="97188" l="9901" r="89604">
                          <a14:foregroundMark x1="34158" y1="10313" x2="41089" y2="10313"/>
                          <a14:foregroundMark x1="41584" y1="7500" x2="33168" y2="7813"/>
                          <a14:foregroundMark x1="41089" y1="5313" x2="36634" y2="4375"/>
                          <a14:foregroundMark x1="35149" y1="89063" x2="37624" y2="90000"/>
                          <a14:foregroundMark x1="40827" y1="95276" x2="42574" y2="96563"/>
                          <a14:backgroundMark x1="42079" y1="97813" x2="42079" y2="97813"/>
                          <a14:backgroundMark x1="42574" y1="97813" x2="42574" y2="97813"/>
                          <a14:backgroundMark x1="43069" y1="97500" x2="41584" y2="97500"/>
                          <a14:backgroundMark x1="42574" y1="97188" x2="42574" y2="9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293" y="2812092"/>
              <a:ext cx="742062" cy="1175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C39C9C-966B-4D49-9C8B-6A12C4058612}"/>
                </a:ext>
              </a:extLst>
            </p:cNvPr>
            <p:cNvSpPr txBox="1"/>
            <p:nvPr/>
          </p:nvSpPr>
          <p:spPr>
            <a:xfrm>
              <a:off x="9832559" y="4105942"/>
              <a:ext cx="1639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Поставщик</a:t>
              </a:r>
              <a:b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Умных решений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275CF6-6A9B-45B1-BD91-7E6758D555C5}"/>
              </a:ext>
            </a:extLst>
          </p:cNvPr>
          <p:cNvGrpSpPr/>
          <p:nvPr/>
        </p:nvGrpSpPr>
        <p:grpSpPr>
          <a:xfrm>
            <a:off x="871857" y="3022366"/>
            <a:ext cx="1516147" cy="1545241"/>
            <a:chOff x="871857" y="3022366"/>
            <a:chExt cx="1516147" cy="1545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080375-E474-41C2-B1B0-AEBF8FE0F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15" y="3022366"/>
              <a:ext cx="1397631" cy="9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22EA4-77D8-4D07-BA69-26837E659387}"/>
                </a:ext>
              </a:extLst>
            </p:cNvPr>
            <p:cNvSpPr txBox="1"/>
            <p:nvPr/>
          </p:nvSpPr>
          <p:spPr>
            <a:xfrm>
              <a:off x="871857" y="4105942"/>
              <a:ext cx="15161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Покупатель</a:t>
              </a:r>
              <a:b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недвижимости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0958BC7-10AF-4450-9705-0FC4840C3BDE}"/>
              </a:ext>
            </a:extLst>
          </p:cNvPr>
          <p:cNvGrpSpPr/>
          <p:nvPr/>
        </p:nvGrpSpPr>
        <p:grpSpPr>
          <a:xfrm>
            <a:off x="5181043" y="1378683"/>
            <a:ext cx="1829914" cy="4939729"/>
            <a:chOff x="5181043" y="1378683"/>
            <a:chExt cx="1829914" cy="4939729"/>
          </a:xfrm>
        </p:grpSpPr>
        <p:pic>
          <p:nvPicPr>
            <p:cNvPr id="4" name="Picture 2" descr="архитектор png | PNGWing">
              <a:extLst>
                <a:ext uri="{FF2B5EF4-FFF2-40B4-BE49-F238E27FC236}">
                  <a16:creationId xmlns:a16="http://schemas.microsoft.com/office/drawing/2014/main" id="{D9F7814E-972A-46E2-996B-D7B5BFFD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3611" l="10000" r="90000">
                          <a14:foregroundMark x1="40556" y1="10000" x2="43889" y2="9722"/>
                          <a14:foregroundMark x1="37500" y1="6944" x2="45833" y2="6667"/>
                          <a14:foregroundMark x1="38889" y1="89167" x2="42778" y2="89444"/>
                          <a14:foregroundMark x1="49722" y1="93611" x2="41111" y2="93056"/>
                          <a14:foregroundMark x1="68889" y1="93056" x2="80000" y2="92500"/>
                          <a14:foregroundMark x1="53889" y1="63889" x2="64722" y2="67222"/>
                          <a14:foregroundMark x1="63333" y1="79722" x2="63333" y2="79722"/>
                          <a14:backgroundMark x1="47778" y1="82222" x2="47778" y2="82222"/>
                          <a14:backgroundMark x1="43611" y1="56667" x2="43611" y2="56667"/>
                          <a14:backgroundMark x1="74444" y1="77500" x2="74444" y2="77500"/>
                          <a14:backgroundMark x1="73333" y1="77500" x2="73333" y2="77500"/>
                          <a14:backgroundMark x1="50000" y1="53333" x2="50000" y2="53333"/>
                          <a14:backgroundMark x1="50833" y1="47222" x2="50833" y2="47222"/>
                          <a14:backgroundMark x1="50833" y1="47500" x2="50833" y2="47500"/>
                          <a14:backgroundMark x1="49722" y1="43611" x2="49722" y2="43611"/>
                          <a14:backgroundMark x1="72500" y1="55833" x2="72500" y2="55833"/>
                          <a14:backgroundMark x1="49722" y1="65278" x2="49722" y2="65278"/>
                          <a14:backgroundMark x1="50278" y1="74722" x2="50278" y2="74722"/>
                          <a14:backgroundMark x1="51111" y1="72778" x2="51111" y2="72778"/>
                          <a14:backgroundMark x1="48889" y1="77778" x2="48889" y2="77778"/>
                          <a14:backgroundMark x1="50833" y1="69167" x2="50833" y2="69167"/>
                          <a14:backgroundMark x1="63611" y1="78889" x2="63611" y2="78889"/>
                          <a14:backgroundMark x1="60446" y1="79722" x2="63056" y2="79167"/>
                          <a14:backgroundMark x1="59139" y1="80000" x2="60446" y2="79722"/>
                          <a14:backgroundMark x1="57832" y1="80278" x2="59139" y2="80000"/>
                          <a14:backgroundMark x1="55223" y1="80833" x2="57832" y2="80278"/>
                          <a14:backgroundMark x1="52609" y1="81389" x2="55223" y2="80833"/>
                          <a14:backgroundMark x1="50000" y1="81944" x2="52609" y2="81389"/>
                          <a14:backgroundMark x1="72500" y1="77778" x2="72222" y2="77778"/>
                          <a14:backgroundMark x1="61111" y1="80556" x2="61111" y2="80556"/>
                          <a14:backgroundMark x1="62277" y1="80000" x2="56944" y2="81111"/>
                          <a14:backgroundMark x1="63611" y1="79722" x2="62277" y2="80000"/>
                          <a14:backgroundMark x1="46111" y1="73889" x2="51944" y2="77500"/>
                          <a14:backgroundMark x1="47500" y1="74444" x2="52500" y2="76667"/>
                          <a14:backgroundMark x1="48889" y1="72778" x2="52222" y2="75278"/>
                          <a14:backgroundMark x1="51944" y1="72778" x2="51944" y2="72778"/>
                          <a14:backgroundMark x1="50278" y1="72222" x2="50278" y2="72222"/>
                          <a14:backgroundMark x1="51944" y1="72222" x2="51944" y2="72222"/>
                          <a14:backgroundMark x1="53056" y1="80556" x2="56667" y2="80000"/>
                          <a14:backgroundMark x1="55000" y1="81111" x2="62500" y2="78889"/>
                          <a14:backgroundMark x1="64167" y1="79722" x2="64167" y2="79722"/>
                          <a14:backgroundMark x1="63056" y1="78611" x2="63056" y2="78611"/>
                          <a14:backgroundMark x1="51944" y1="81389" x2="49444" y2="8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370" y="1378683"/>
              <a:ext cx="1091261" cy="1091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8CDC3B-FE73-4C6C-B73C-96253B2406F9}"/>
                </a:ext>
              </a:extLst>
            </p:cNvPr>
            <p:cNvSpPr txBox="1"/>
            <p:nvPr/>
          </p:nvSpPr>
          <p:spPr>
            <a:xfrm>
              <a:off x="5502048" y="2597488"/>
              <a:ext cx="118790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Девелопер</a:t>
              </a:r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C6B521B7-4335-4FD7-B289-EE7FD65BA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27" b="98446" l="2609" r="99891">
                          <a14:foregroundMark x1="32391" y1="14767" x2="23587" y2="19085"/>
                          <a14:foregroundMark x1="23587" y1="19085" x2="25978" y2="39724"/>
                          <a14:foregroundMark x1="25978" y1="39724" x2="24348" y2="60276"/>
                          <a14:foregroundMark x1="24348" y1="60276" x2="33587" y2="60535"/>
                          <a14:foregroundMark x1="31497" y1="19344" x2="31304" y2="15544"/>
                          <a14:foregroundMark x1="33587" y1="60535" x2="31497" y2="19344"/>
                          <a14:foregroundMark x1="31304" y1="15544" x2="31739" y2="15026"/>
                          <a14:foregroundMark x1="31087" y1="8463" x2="26630" y2="16667"/>
                          <a14:foregroundMark x1="26630" y1="16667" x2="26304" y2="20121"/>
                          <a14:foregroundMark x1="37935" y1="11140" x2="33804" y2="4404"/>
                          <a14:foregroundMark x1="33804" y1="4404" x2="24565" y2="7686"/>
                          <a14:foregroundMark x1="24565" y1="7686" x2="24022" y2="8204"/>
                          <a14:foregroundMark x1="37174" y1="6131" x2="27609" y2="3627"/>
                          <a14:foregroundMark x1="27609" y1="3627" x2="23478" y2="5354"/>
                          <a14:foregroundMark x1="9674" y1="44732" x2="5217" y2="34801"/>
                          <a14:foregroundMark x1="28913" y1="89033" x2="41087" y2="93696"/>
                          <a14:foregroundMark x1="6435" y1="95941" x2="4783" y2="97668"/>
                          <a14:foregroundMark x1="6765" y1="95596" x2="6435" y2="95941"/>
                          <a14:foregroundMark x1="7344" y1="94991" x2="6765" y2="95596"/>
                          <a14:foregroundMark x1="8363" y1="93925" x2="7344" y2="94991"/>
                          <a14:foregroundMark x1="8913" y1="93351" x2="7178" y2="95164"/>
                          <a14:foregroundMark x1="42609" y1="98187" x2="41739" y2="98446"/>
                          <a14:foregroundMark x1="90435" y1="78843" x2="89457" y2="81434"/>
                          <a14:foregroundMark x1="4891" y1="28929" x2="2826" y2="36701"/>
                          <a14:foregroundMark x1="2826" y1="36701" x2="5435" y2="47323"/>
                          <a14:foregroundMark x1="96522" y1="47582" x2="96522" y2="47582"/>
                          <a14:foregroundMark x1="98043" y1="80915" x2="98043" y2="80915"/>
                          <a14:foregroundMark x1="99348" y1="45509" x2="99348" y2="45509"/>
                          <a14:foregroundMark x1="99891" y1="47755" x2="99891" y2="47755"/>
                          <a14:foregroundMark x1="99348" y1="46114" x2="99891" y2="46373"/>
                          <a14:backgroundMark x1="64783" y1="41278" x2="64783" y2="41278"/>
                          <a14:backgroundMark x1="66087" y1="48273" x2="66087" y2="48273"/>
                          <a14:backgroundMark x1="60217" y1="47323" x2="60217" y2="47323"/>
                          <a14:backgroundMark x1="34348" y1="89292" x2="34348" y2="89292"/>
                          <a14:backgroundMark x1="13261" y1="89119" x2="13261" y2="89119"/>
                          <a14:backgroundMark x1="6739" y1="95596" x2="6739" y2="95596"/>
                          <a14:backgroundMark x1="7065" y1="95596" x2="7065" y2="95596"/>
                          <a14:backgroundMark x1="7065" y1="95164" x2="7065" y2="95164"/>
                          <a14:backgroundMark x1="7500" y1="95164" x2="6848" y2="95164"/>
                          <a14:backgroundMark x1="7065" y1="95941" x2="7065" y2="95941"/>
                          <a14:backgroundMark x1="6413" y1="95941" x2="6413" y2="95941"/>
                          <a14:backgroundMark x1="7065" y1="95596" x2="7065" y2="95596"/>
                          <a14:backgroundMark x1="7065" y1="95423" x2="7065" y2="95423"/>
                          <a14:backgroundMark x1="7500" y1="94991" x2="7500" y2="94991"/>
                          <a14:backgroundMark x1="6522" y1="95941" x2="6522" y2="95941"/>
                          <a14:backgroundMark x1="7174" y1="94991" x2="7174" y2="94991"/>
                          <a14:backgroundMark x1="42935" y1="95855" x2="42935" y2="95855"/>
                          <a14:backgroundMark x1="78261" y1="80484" x2="78261" y2="80484"/>
                          <a14:backgroundMark x1="20543" y1="21071" x2="20543" y2="21071"/>
                          <a14:backgroundMark x1="31522" y1="19344" x2="31522" y2="19344"/>
                          <a14:backgroundMark x1="20870" y1="7340" x2="20870" y2="7340"/>
                          <a14:backgroundMark x1="20761" y1="7945" x2="20761" y2="7945"/>
                          <a14:backgroundMark x1="21522" y1="20553" x2="21522" y2="20553"/>
                          <a14:backgroundMark x1="19022" y1="20380" x2="19022" y2="203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194" y="4657772"/>
              <a:ext cx="847612" cy="1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F6E060-F192-4DB8-836E-F224E3ED1492}"/>
                </a:ext>
              </a:extLst>
            </p:cNvPr>
            <p:cNvSpPr txBox="1"/>
            <p:nvPr/>
          </p:nvSpPr>
          <p:spPr>
            <a:xfrm>
              <a:off x="5181043" y="5856747"/>
              <a:ext cx="18299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Эксплуатирующая организация</a:t>
              </a: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47B114CB-9002-4F14-810F-37B5AFBD7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044175"/>
              <a:ext cx="0" cy="1373589"/>
            </a:xfrm>
            <a:prstGeom prst="straightConnector1">
              <a:avLst/>
            </a:prstGeom>
            <a:ln w="76200">
              <a:solidFill>
                <a:srgbClr val="DA081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1602D52-227B-4898-B1CA-563038F15549}"/>
              </a:ext>
            </a:extLst>
          </p:cNvPr>
          <p:cNvCxnSpPr>
            <a:cxnSpLocks/>
          </p:cNvCxnSpPr>
          <p:nvPr/>
        </p:nvCxnSpPr>
        <p:spPr>
          <a:xfrm flipV="1">
            <a:off x="2661857" y="2155320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9FCBB2F-2B98-407D-B12A-329F4F1D480F}"/>
              </a:ext>
            </a:extLst>
          </p:cNvPr>
          <p:cNvCxnSpPr>
            <a:cxnSpLocks/>
          </p:cNvCxnSpPr>
          <p:nvPr/>
        </p:nvCxnSpPr>
        <p:spPr>
          <a:xfrm>
            <a:off x="2661857" y="3760254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4D72142-0E69-44EE-BB2D-8F0563862558}"/>
              </a:ext>
            </a:extLst>
          </p:cNvPr>
          <p:cNvCxnSpPr>
            <a:cxnSpLocks/>
          </p:cNvCxnSpPr>
          <p:nvPr/>
        </p:nvCxnSpPr>
        <p:spPr>
          <a:xfrm>
            <a:off x="6912537" y="2142465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6F37BFF-5711-4772-9A64-6F91F40E0B35}"/>
              </a:ext>
            </a:extLst>
          </p:cNvPr>
          <p:cNvCxnSpPr>
            <a:cxnSpLocks/>
          </p:cNvCxnSpPr>
          <p:nvPr/>
        </p:nvCxnSpPr>
        <p:spPr>
          <a:xfrm flipV="1">
            <a:off x="6912537" y="3747399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D5C1F101-8CEF-48B6-A1DE-101D471C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727">
            <a:off x="3515703" y="2259137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61FCB3C-DB7F-46A2-92FC-59A41A6A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205">
            <a:off x="8076292" y="2199728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49759902-7C2D-4BC8-BD4F-81C867A8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237">
            <a:off x="3822024" y="3793387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35779BC5-ABBD-4031-ABBD-CADE6733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5434">
            <a:off x="7766648" y="3901056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1392C24-72CC-4813-8808-AC24A50684D7}"/>
              </a:ext>
            </a:extLst>
          </p:cNvPr>
          <p:cNvSpPr txBox="1"/>
          <p:nvPr/>
        </p:nvSpPr>
        <p:spPr>
          <a:xfrm rot="20100000">
            <a:off x="2727889" y="2873603"/>
            <a:ext cx="28112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Потребность в получении качественного, современного и технологичного жилья по минимальной стоимости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4CF09D-D2E4-4E1A-B02A-EBBA55DD4BDA}"/>
              </a:ext>
            </a:extLst>
          </p:cNvPr>
          <p:cNvSpPr txBox="1"/>
          <p:nvPr/>
        </p:nvSpPr>
        <p:spPr>
          <a:xfrm rot="1500000">
            <a:off x="6593146" y="2790499"/>
            <a:ext cx="27228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Потребность снизить себестоимость продукта, продать м2 дороже, сделать продуктовую отстройку от конкурентов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C526D4-D45C-4FAF-A240-8BA8D9ADBF50}"/>
              </a:ext>
            </a:extLst>
          </p:cNvPr>
          <p:cNvSpPr txBox="1"/>
          <p:nvPr/>
        </p:nvSpPr>
        <p:spPr>
          <a:xfrm>
            <a:off x="6239960" y="3437961"/>
            <a:ext cx="1721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Потребность в получении технологичного дома с удобной для обслуживания архитектурой без</a:t>
            </a:r>
          </a:p>
          <a:p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выделения ресурсов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5A8E5D-3EA0-478C-87C7-1B38392AAD3B}"/>
              </a:ext>
            </a:extLst>
          </p:cNvPr>
          <p:cNvSpPr txBox="1"/>
          <p:nvPr/>
        </p:nvSpPr>
        <p:spPr>
          <a:xfrm rot="1500000">
            <a:off x="2409383" y="4388964"/>
            <a:ext cx="27463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Потребность в получении качественного, современного и технологичного сервиса по минимальной стоимости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A276A6-B23B-4196-B69E-3BA021922680}"/>
              </a:ext>
            </a:extLst>
          </p:cNvPr>
          <p:cNvSpPr txBox="1"/>
          <p:nvPr/>
        </p:nvSpPr>
        <p:spPr>
          <a:xfrm rot="20100000">
            <a:off x="7034486" y="4483112"/>
            <a:ext cx="26171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Потребность в получении сервиса, а также быстрой и качественной поддержки при минимальной стоимости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7264881-FABC-4344-9E14-254B1E80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8274" y1="21040" x2="55658" y2="20109"/>
                        <a14:foregroundMark x1="82744" y1="22360" x2="82744" y2="22360"/>
                        <a14:foregroundMark x1="40594" y1="35481" x2="40594" y2="35481"/>
                        <a14:foregroundMark x1="38402" y1="20109" x2="38402" y2="20109"/>
                        <a14:backgroundMark x1="57709" y1="15916" x2="57709" y2="1591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60" y="3047073"/>
            <a:ext cx="531998" cy="484552"/>
          </a:xfrm>
          <a:prstGeom prst="rect">
            <a:avLst/>
          </a:prstGeom>
          <a:noFill/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6001687-9316-4514-B0C7-80A90B6C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27" b="97857" l="5435" r="95870">
                        <a14:foregroundMark x1="14674" y1="34796" x2="14674" y2="34796"/>
                        <a14:foregroundMark x1="19239" y1="33163" x2="11087" y2="58061"/>
                        <a14:foregroundMark x1="11087" y1="58061" x2="11739" y2="79694"/>
                        <a14:foregroundMark x1="11739" y1="79694" x2="11848" y2="80000"/>
                        <a14:foregroundMark x1="17609" y1="54490" x2="22391" y2="31939"/>
                        <a14:foregroundMark x1="22391" y1="31939" x2="10435" y2="35816"/>
                        <a14:foregroundMark x1="10435" y1="35816" x2="9783" y2="65918"/>
                        <a14:foregroundMark x1="9783" y1="65918" x2="10217" y2="67041"/>
                        <a14:foregroundMark x1="24891" y1="14796" x2="20326" y2="7857"/>
                        <a14:foregroundMark x1="59457" y1="9286" x2="59457" y2="9286"/>
                        <a14:foregroundMark x1="30326" y1="9694" x2="30326" y2="9694"/>
                        <a14:foregroundMark x1="27826" y1="17551" x2="18478" y2="15612"/>
                        <a14:foregroundMark x1="18478" y1="15612" x2="16957" y2="5612"/>
                        <a14:foregroundMark x1="16957" y1="5612" x2="24348" y2="10204"/>
                        <a14:foregroundMark x1="24348" y1="10204" x2="24565" y2="14592"/>
                        <a14:foregroundMark x1="31848" y1="13878" x2="19783" y2="1837"/>
                        <a14:foregroundMark x1="19783" y1="1837" x2="18587" y2="2755"/>
                        <a14:foregroundMark x1="64348" y1="7449" x2="54565" y2="11531"/>
                        <a14:foregroundMark x1="54565" y1="11531" x2="63152" y2="15714"/>
                        <a14:foregroundMark x1="63152" y1="15714" x2="66304" y2="6837"/>
                        <a14:foregroundMark x1="66304" y1="6837" x2="65870" y2="6224"/>
                        <a14:foregroundMark x1="65217" y1="4796" x2="57065" y2="6633"/>
                        <a14:foregroundMark x1="57065" y1="6633" x2="59891" y2="17449"/>
                        <a14:foregroundMark x1="59891" y1="17449" x2="67283" y2="12857"/>
                        <a14:foregroundMark x1="67283" y1="12857" x2="65109" y2="4184"/>
                        <a14:foregroundMark x1="65109" y1="4184" x2="64565" y2="4082"/>
                        <a14:foregroundMark x1="69239" y1="53367" x2="67065" y2="27959"/>
                        <a14:foregroundMark x1="67065" y1="27959" x2="78696" y2="50102"/>
                        <a14:foregroundMark x1="78696" y1="50102" x2="79565" y2="53980"/>
                        <a14:foregroundMark x1="81413" y1="49592" x2="74022" y2="33061"/>
                        <a14:foregroundMark x1="74022" y1="33061" x2="67609" y2="27755"/>
                        <a14:foregroundMark x1="67609" y1="27755" x2="63587" y2="33776"/>
                        <a14:foregroundMark x1="63587" y1="33776" x2="63913" y2="41531"/>
                        <a14:foregroundMark x1="74348" y1="31224" x2="69239" y2="24796"/>
                        <a14:foregroundMark x1="69239" y1="24796" x2="63261" y2="31020"/>
                        <a14:foregroundMark x1="63261" y1="31020" x2="63261" y2="31224"/>
                        <a14:foregroundMark x1="61848" y1="38163" x2="54348" y2="44898"/>
                        <a14:foregroundMark x1="54348" y1="44898" x2="48696" y2="47551"/>
                        <a14:foregroundMark x1="47826" y1="47041" x2="36739" y2="48776"/>
                        <a14:foregroundMark x1="36739" y1="48776" x2="34022" y2="47449"/>
                        <a14:foregroundMark x1="25326" y1="36429" x2="18913" y2="27755"/>
                        <a14:foregroundMark x1="18913" y1="27755" x2="13478" y2="32449"/>
                        <a14:foregroundMark x1="13478" y1="32449" x2="9457" y2="42857"/>
                        <a14:foregroundMark x1="70000" y1="64490" x2="79565" y2="64286"/>
                        <a14:foregroundMark x1="79565" y1="64286" x2="92283" y2="64286"/>
                        <a14:foregroundMark x1="92283" y1="64286" x2="93913" y2="76633"/>
                        <a14:foregroundMark x1="93913" y1="76633" x2="71848" y2="82449"/>
                        <a14:foregroundMark x1="71848" y1="82449" x2="69891" y2="63878"/>
                        <a14:foregroundMark x1="73696" y1="89286" x2="73913" y2="88980"/>
                        <a14:foregroundMark x1="78587" y1="89898" x2="76630" y2="96633"/>
                        <a14:foregroundMark x1="89239" y1="62653" x2="96304" y2="74490"/>
                        <a14:foregroundMark x1="96304" y1="74490" x2="95978" y2="82143"/>
                        <a14:foregroundMark x1="95978" y1="82143" x2="89022" y2="83265"/>
                        <a14:foregroundMark x1="8913" y1="35918" x2="4457" y2="46122"/>
                        <a14:foregroundMark x1="4457" y1="46122" x2="9239" y2="90714"/>
                        <a14:foregroundMark x1="9239" y1="90714" x2="16522" y2="86939"/>
                        <a14:foregroundMark x1="16522" y1="86939" x2="17065" y2="79898"/>
                        <a14:foregroundMark x1="17065" y1="79898" x2="16630" y2="77959"/>
                        <a14:foregroundMark x1="7500" y1="39490" x2="3696" y2="48878"/>
                        <a14:foregroundMark x1="3696" y1="48878" x2="8261" y2="56429"/>
                        <a14:foregroundMark x1="8261" y1="56429" x2="8913" y2="56429"/>
                        <a14:foregroundMark x1="6304" y1="56735" x2="5435" y2="46939"/>
                        <a14:foregroundMark x1="5435" y1="46939" x2="6413" y2="45408"/>
                        <a14:foregroundMark x1="10978" y1="97959" x2="9783" y2="96327"/>
                        <a14:foregroundMark x1="63804" y1="1327" x2="60435" y2="1531"/>
                        <a14:backgroundMark x1="77717" y1="60816" x2="77717" y2="60816"/>
                        <a14:backgroundMark x1="84783" y1="60612" x2="84783" y2="60612"/>
                        <a14:backgroundMark x1="81630" y1="61327" x2="81630" y2="61327"/>
                        <a14:backgroundMark x1="66196" y1="21224" x2="66196" y2="21224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86" y="3929961"/>
            <a:ext cx="414731" cy="4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1B7569C0-3DD0-4EE5-9895-5DABC2470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0109" y1="32692" x2="60109" y2="32692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80" y="3402586"/>
            <a:ext cx="680588" cy="6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4A4AA562-5916-42D5-BD05-941B00B3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938" b="93125" l="10000" r="90000">
                        <a14:foregroundMark x1="39615" y1="9688" x2="39615" y2="9688"/>
                        <a14:foregroundMark x1="35000" y1="6563" x2="42308" y2="5938"/>
                        <a14:foregroundMark x1="38846" y1="93125" x2="38846" y2="93125"/>
                        <a14:backgroundMark x1="62692" y1="29375" x2="62692" y2="29375"/>
                        <a14:backgroundMark x1="60769" y1="32500" x2="62692" y2="32188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bright="100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8362" y="3413169"/>
            <a:ext cx="393698" cy="4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166A98A-FDFC-4B1D-9899-95E54BBA8B74}"/>
              </a:ext>
            </a:extLst>
          </p:cNvPr>
          <p:cNvCxnSpPr>
            <a:cxnSpLocks/>
          </p:cNvCxnSpPr>
          <p:nvPr/>
        </p:nvCxnSpPr>
        <p:spPr>
          <a:xfrm rot="1440000">
            <a:off x="5641715" y="3451659"/>
            <a:ext cx="247650" cy="609600"/>
          </a:xfrm>
          <a:prstGeom prst="curvedConnector2">
            <a:avLst/>
          </a:prstGeom>
          <a:ln w="190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изогнутый 62">
            <a:extLst>
              <a:ext uri="{FF2B5EF4-FFF2-40B4-BE49-F238E27FC236}">
                <a16:creationId xmlns:a16="http://schemas.microsoft.com/office/drawing/2014/main" id="{BAA8F188-1FF8-4957-BD58-353FE49D862D}"/>
              </a:ext>
            </a:extLst>
          </p:cNvPr>
          <p:cNvCxnSpPr>
            <a:cxnSpLocks/>
          </p:cNvCxnSpPr>
          <p:nvPr/>
        </p:nvCxnSpPr>
        <p:spPr>
          <a:xfrm rot="8700000">
            <a:off x="4820092" y="3801143"/>
            <a:ext cx="247650" cy="609600"/>
          </a:xfrm>
          <a:prstGeom prst="curvedConnector2">
            <a:avLst/>
          </a:prstGeom>
          <a:ln w="190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изогнутый 63">
            <a:extLst>
              <a:ext uri="{FF2B5EF4-FFF2-40B4-BE49-F238E27FC236}">
                <a16:creationId xmlns:a16="http://schemas.microsoft.com/office/drawing/2014/main" id="{FEA4B156-7910-41CC-9B4B-EDD0C6A0034B}"/>
              </a:ext>
            </a:extLst>
          </p:cNvPr>
          <p:cNvCxnSpPr>
            <a:cxnSpLocks/>
          </p:cNvCxnSpPr>
          <p:nvPr/>
        </p:nvCxnSpPr>
        <p:spPr>
          <a:xfrm rot="15420000">
            <a:off x="4788590" y="3041767"/>
            <a:ext cx="247650" cy="609600"/>
          </a:xfrm>
          <a:prstGeom prst="curvedConnector2">
            <a:avLst/>
          </a:prstGeom>
          <a:ln w="190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1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Компетенции и влияние </a:t>
            </a:r>
            <a:r>
              <a:rPr lang="en-US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TOBE</a:t>
            </a:r>
            <a:endParaRPr lang="ru-RU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E759A-EF67-42D3-9AEE-256561112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02" y="1494439"/>
            <a:ext cx="1363487" cy="94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рхитектор png | PNGWing">
            <a:extLst>
              <a:ext uri="{FF2B5EF4-FFF2-40B4-BE49-F238E27FC236}">
                <a16:creationId xmlns:a16="http://schemas.microsoft.com/office/drawing/2014/main" id="{B3148DF8-5E10-4C7C-9392-E122B42A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611" l="10000" r="90000">
                        <a14:foregroundMark x1="40556" y1="10000" x2="43889" y2="9722"/>
                        <a14:foregroundMark x1="37500" y1="6944" x2="45833" y2="6667"/>
                        <a14:foregroundMark x1="38889" y1="89167" x2="42778" y2="89444"/>
                        <a14:foregroundMark x1="49722" y1="93611" x2="41111" y2="93056"/>
                        <a14:foregroundMark x1="68889" y1="93056" x2="80000" y2="92500"/>
                        <a14:foregroundMark x1="53889" y1="63889" x2="64722" y2="67222"/>
                        <a14:foregroundMark x1="63333" y1="79722" x2="63333" y2="79722"/>
                        <a14:backgroundMark x1="47778" y1="82222" x2="47778" y2="82222"/>
                        <a14:backgroundMark x1="43611" y1="56667" x2="43611" y2="56667"/>
                        <a14:backgroundMark x1="74444" y1="77500" x2="74444" y2="77500"/>
                        <a14:backgroundMark x1="73333" y1="77500" x2="73333" y2="77500"/>
                        <a14:backgroundMark x1="50000" y1="53333" x2="50000" y2="53333"/>
                        <a14:backgroundMark x1="50833" y1="47222" x2="50833" y2="47222"/>
                        <a14:backgroundMark x1="50833" y1="47500" x2="50833" y2="47500"/>
                        <a14:backgroundMark x1="49722" y1="43611" x2="49722" y2="43611"/>
                        <a14:backgroundMark x1="72500" y1="55833" x2="72500" y2="55833"/>
                        <a14:backgroundMark x1="49722" y1="65278" x2="49722" y2="65278"/>
                        <a14:backgroundMark x1="50278" y1="74722" x2="50278" y2="74722"/>
                        <a14:backgroundMark x1="51111" y1="72778" x2="51111" y2="72778"/>
                        <a14:backgroundMark x1="48889" y1="77778" x2="48889" y2="77778"/>
                        <a14:backgroundMark x1="50833" y1="69167" x2="50833" y2="69167"/>
                        <a14:backgroundMark x1="63611" y1="78889" x2="63611" y2="78889"/>
                        <a14:backgroundMark x1="60446" y1="79722" x2="63056" y2="79167"/>
                        <a14:backgroundMark x1="59139" y1="80000" x2="60446" y2="79722"/>
                        <a14:backgroundMark x1="57832" y1="80278" x2="59139" y2="80000"/>
                        <a14:backgroundMark x1="55223" y1="80833" x2="57832" y2="80278"/>
                        <a14:backgroundMark x1="52609" y1="81389" x2="55223" y2="80833"/>
                        <a14:backgroundMark x1="50000" y1="81944" x2="52609" y2="81389"/>
                        <a14:backgroundMark x1="72500" y1="77778" x2="72222" y2="77778"/>
                        <a14:backgroundMark x1="61111" y1="80556" x2="61111" y2="80556"/>
                        <a14:backgroundMark x1="62277" y1="80000" x2="56944" y2="81111"/>
                        <a14:backgroundMark x1="63611" y1="79722" x2="62277" y2="80000"/>
                        <a14:backgroundMark x1="46111" y1="73889" x2="51944" y2="77500"/>
                        <a14:backgroundMark x1="47500" y1="74444" x2="52500" y2="76667"/>
                        <a14:backgroundMark x1="48889" y1="72778" x2="52222" y2="75278"/>
                        <a14:backgroundMark x1="51944" y1="72778" x2="51944" y2="72778"/>
                        <a14:backgroundMark x1="50278" y1="72222" x2="50278" y2="72222"/>
                        <a14:backgroundMark x1="51944" y1="72222" x2="51944" y2="72222"/>
                        <a14:backgroundMark x1="53056" y1="80556" x2="56667" y2="80000"/>
                        <a14:backgroundMark x1="55000" y1="81111" x2="62500" y2="78889"/>
                        <a14:backgroundMark x1="64167" y1="79722" x2="64167" y2="79722"/>
                        <a14:backgroundMark x1="63056" y1="78611" x2="63056" y2="78611"/>
                        <a14:backgroundMark x1="51944" y1="81389" x2="49444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89" y="1413302"/>
            <a:ext cx="1022824" cy="10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04EE29-E429-42C6-8CA3-181849A3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rgbClr val="FF0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5" b="97188" l="9901" r="89604">
                        <a14:foregroundMark x1="34158" y1="10313" x2="41089" y2="10313"/>
                        <a14:foregroundMark x1="41584" y1="7500" x2="33168" y2="7813"/>
                        <a14:foregroundMark x1="41089" y1="5313" x2="36634" y2="4375"/>
                        <a14:foregroundMark x1="35149" y1="89063" x2="37624" y2="90000"/>
                        <a14:foregroundMark x1="40827" y1="95276" x2="42574" y2="96563"/>
                        <a14:backgroundMark x1="42079" y1="97813" x2="42079" y2="97813"/>
                        <a14:backgroundMark x1="42574" y1="97813" x2="42574" y2="97813"/>
                        <a14:backgroundMark x1="43069" y1="97500" x2="41584" y2="97500"/>
                        <a14:backgroundMark x1="42574" y1="97188" x2="42574" y2="9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1" y="1274060"/>
            <a:ext cx="735979" cy="11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55CF78-23F3-4B34-A1A1-325B9EF6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2609" r="99891">
                        <a14:foregroundMark x1="32391" y1="14767" x2="23587" y2="19085"/>
                        <a14:foregroundMark x1="23587" y1="19085" x2="25978" y2="39724"/>
                        <a14:foregroundMark x1="25978" y1="39724" x2="24348" y2="60276"/>
                        <a14:foregroundMark x1="24348" y1="60276" x2="33587" y2="60535"/>
                        <a14:foregroundMark x1="31497" y1="19344" x2="31304" y2="15544"/>
                        <a14:foregroundMark x1="33587" y1="60535" x2="31497" y2="19344"/>
                        <a14:foregroundMark x1="31304" y1="15544" x2="31739" y2="15026"/>
                        <a14:foregroundMark x1="31087" y1="8463" x2="26630" y2="16667"/>
                        <a14:foregroundMark x1="26630" y1="16667" x2="26304" y2="20121"/>
                        <a14:foregroundMark x1="37935" y1="11140" x2="33804" y2="4404"/>
                        <a14:foregroundMark x1="33804" y1="4404" x2="24565" y2="7686"/>
                        <a14:foregroundMark x1="24565" y1="7686" x2="24022" y2="8204"/>
                        <a14:foregroundMark x1="37174" y1="6131" x2="27609" y2="3627"/>
                        <a14:foregroundMark x1="27609" y1="3627" x2="23478" y2="5354"/>
                        <a14:foregroundMark x1="9674" y1="44732" x2="5217" y2="34801"/>
                        <a14:foregroundMark x1="28913" y1="89033" x2="41087" y2="93696"/>
                        <a14:foregroundMark x1="6435" y1="95941" x2="4783" y2="97668"/>
                        <a14:foregroundMark x1="6765" y1="95596" x2="6435" y2="95941"/>
                        <a14:foregroundMark x1="7344" y1="94991" x2="6765" y2="95596"/>
                        <a14:foregroundMark x1="8363" y1="93925" x2="7344" y2="94991"/>
                        <a14:foregroundMark x1="8913" y1="93351" x2="7178" y2="95164"/>
                        <a14:foregroundMark x1="42609" y1="98187" x2="41739" y2="98446"/>
                        <a14:foregroundMark x1="90435" y1="78843" x2="89457" y2="81434"/>
                        <a14:foregroundMark x1="4891" y1="28929" x2="2826" y2="36701"/>
                        <a14:foregroundMark x1="2826" y1="36701" x2="5435" y2="47323"/>
                        <a14:foregroundMark x1="96522" y1="47582" x2="96522" y2="47582"/>
                        <a14:foregroundMark x1="98043" y1="80915" x2="98043" y2="80915"/>
                        <a14:foregroundMark x1="99348" y1="45509" x2="99348" y2="45509"/>
                        <a14:foregroundMark x1="99891" y1="47755" x2="99891" y2="47755"/>
                        <a14:foregroundMark x1="99348" y1="46114" x2="99891" y2="46373"/>
                        <a14:backgroundMark x1="64783" y1="41278" x2="64783" y2="41278"/>
                        <a14:backgroundMark x1="66087" y1="48273" x2="66087" y2="48273"/>
                        <a14:backgroundMark x1="60217" y1="47323" x2="60217" y2="47323"/>
                        <a14:backgroundMark x1="34348" y1="89292" x2="34348" y2="89292"/>
                        <a14:backgroundMark x1="13261" y1="89119" x2="13261" y2="89119"/>
                        <a14:backgroundMark x1="6739" y1="95596" x2="6739" y2="95596"/>
                        <a14:backgroundMark x1="7065" y1="95596" x2="7065" y2="95596"/>
                        <a14:backgroundMark x1="7065" y1="95164" x2="7065" y2="95164"/>
                        <a14:backgroundMark x1="7500" y1="95164" x2="6848" y2="95164"/>
                        <a14:backgroundMark x1="7065" y1="95941" x2="7065" y2="95941"/>
                        <a14:backgroundMark x1="6413" y1="95941" x2="6413" y2="95941"/>
                        <a14:backgroundMark x1="7065" y1="95596" x2="7065" y2="95596"/>
                        <a14:backgroundMark x1="7065" y1="95423" x2="7065" y2="95423"/>
                        <a14:backgroundMark x1="7500" y1="94991" x2="7500" y2="94991"/>
                        <a14:backgroundMark x1="6522" y1="95941" x2="6522" y2="95941"/>
                        <a14:backgroundMark x1="7174" y1="94991" x2="7174" y2="94991"/>
                        <a14:backgroundMark x1="42935" y1="95855" x2="42935" y2="95855"/>
                        <a14:backgroundMark x1="78261" y1="80484" x2="78261" y2="80484"/>
                        <a14:backgroundMark x1="20543" y1="21071" x2="20543" y2="21071"/>
                        <a14:backgroundMark x1="31522" y1="19344" x2="31522" y2="19344"/>
                        <a14:backgroundMark x1="20870" y1="7340" x2="20870" y2="7340"/>
                        <a14:backgroundMark x1="20761" y1="7945" x2="20761" y2="7945"/>
                        <a14:backgroundMark x1="21522" y1="20553" x2="21522" y2="20553"/>
                        <a14:backgroundMark x1="19022" y1="20380" x2="19022" y2="2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445" y="1472403"/>
            <a:ext cx="748118" cy="9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75FB0-27D5-4962-8853-D693712F75EB}"/>
              </a:ext>
            </a:extLst>
          </p:cNvPr>
          <p:cNvSpPr txBox="1"/>
          <p:nvPr/>
        </p:nvSpPr>
        <p:spPr>
          <a:xfrm>
            <a:off x="746079" y="2666484"/>
            <a:ext cx="21674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Поставщик</a:t>
            </a:r>
            <a:b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Умных решений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FFD4C-5A0F-463D-B4FC-045BD64D056B}"/>
              </a:ext>
            </a:extLst>
          </p:cNvPr>
          <p:cNvSpPr txBox="1"/>
          <p:nvPr/>
        </p:nvSpPr>
        <p:spPr>
          <a:xfrm>
            <a:off x="3610202" y="2666484"/>
            <a:ext cx="21674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Покупатель</a:t>
            </a:r>
            <a:b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недвижимости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4D844-CA28-4187-933A-15182EE4FB17}"/>
              </a:ext>
            </a:extLst>
          </p:cNvPr>
          <p:cNvSpPr txBox="1"/>
          <p:nvPr/>
        </p:nvSpPr>
        <p:spPr>
          <a:xfrm>
            <a:off x="6386189" y="2666484"/>
            <a:ext cx="16584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Девелопер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677AE-318C-4252-BA17-355689469F61}"/>
              </a:ext>
            </a:extLst>
          </p:cNvPr>
          <p:cNvSpPr txBox="1"/>
          <p:nvPr/>
        </p:nvSpPr>
        <p:spPr>
          <a:xfrm>
            <a:off x="8994721" y="2666484"/>
            <a:ext cx="24511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Эксплуатирующая организация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51B0D-309D-46FC-8CB3-D42F8202ED5E}"/>
              </a:ext>
            </a:extLst>
          </p:cNvPr>
          <p:cNvSpPr txBox="1"/>
          <p:nvPr/>
        </p:nvSpPr>
        <p:spPr>
          <a:xfrm>
            <a:off x="746079" y="3296980"/>
            <a:ext cx="2371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Нарастить экспертизу в процессах ЖКХ на уровне эксплуатирующих компаний</a:t>
            </a:r>
            <a:b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Обеспечить высококвалифицированную и своевременную поддержку продукта</a:t>
            </a:r>
            <a:b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Развивать продукт и предлагать новые возможности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A8756-ED6B-486A-ABE8-5B077B4717A2}"/>
              </a:ext>
            </a:extLst>
          </p:cNvPr>
          <p:cNvSpPr txBox="1"/>
          <p:nvPr/>
        </p:nvSpPr>
        <p:spPr>
          <a:xfrm>
            <a:off x="3609489" y="3296980"/>
            <a:ext cx="227254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Повышать уровень осознанности при покупке, повышать экспертизу в цифровых решениях</a:t>
            </a:r>
            <a:b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Транслировать свои потребности девелоперу, спрос формирует предложение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Научиться принимать факт, что бесплатных услуг не бывает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CC93F6-BD65-4E9F-926C-A68A5067EB35}"/>
              </a:ext>
            </a:extLst>
          </p:cNvPr>
          <p:cNvSpPr txBox="1"/>
          <p:nvPr/>
        </p:nvSpPr>
        <p:spPr>
          <a:xfrm>
            <a:off x="6386189" y="3296980"/>
            <a:ext cx="22725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Развивать цифровые компетенции, создавать бизнес юниты ответственные за внедрение цифрового продукта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Осознать, что потребитель будет взаимодействовать с цифровым продуктом каждый день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Повышать объем цифровизации в проектах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замыкаться на себе, прислушиваться к цифровым потребностям эксплуатирующих компаний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97747-CA80-4D62-8B7F-0B49C125B5F8}"/>
              </a:ext>
            </a:extLst>
          </p:cNvPr>
          <p:cNvSpPr txBox="1"/>
          <p:nvPr/>
        </p:nvSpPr>
        <p:spPr>
          <a:xfrm>
            <a:off x="8994721" y="3296980"/>
            <a:ext cx="22725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Повышать уровень автоматизации своих процессов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Делиться своей экспертизой с поставщиками Умных решений</a:t>
            </a:r>
            <a:b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Включаться в проект на этапе концепции и проектирования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Выстраивать с жителями доверительные отношения, воспринимать их как партнеров, а не денежный мешок 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buAutoNum type="arabicPeriod"/>
            </a:pPr>
            <a:endParaRPr lang="ru-RU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8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9000542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Клиентоориентированная</a:t>
            </a: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модель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4E84CEC-D766-4A77-826A-229F36A844C1}"/>
              </a:ext>
            </a:extLst>
          </p:cNvPr>
          <p:cNvGrpSpPr/>
          <p:nvPr/>
        </p:nvGrpSpPr>
        <p:grpSpPr>
          <a:xfrm>
            <a:off x="9832559" y="2812092"/>
            <a:ext cx="1639531" cy="1755515"/>
            <a:chOff x="9832559" y="2812092"/>
            <a:chExt cx="1639531" cy="1755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0B17C5-5593-4D6F-A1B2-BF871BD18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5" b="97188" l="9901" r="89604">
                          <a14:foregroundMark x1="34158" y1="10313" x2="41089" y2="10313"/>
                          <a14:foregroundMark x1="41584" y1="7500" x2="33168" y2="7813"/>
                          <a14:foregroundMark x1="41089" y1="5313" x2="36634" y2="4375"/>
                          <a14:foregroundMark x1="35149" y1="89063" x2="37624" y2="90000"/>
                          <a14:foregroundMark x1="40827" y1="95276" x2="42574" y2="96563"/>
                          <a14:backgroundMark x1="42079" y1="97813" x2="42079" y2="97813"/>
                          <a14:backgroundMark x1="42574" y1="97813" x2="42574" y2="97813"/>
                          <a14:backgroundMark x1="43069" y1="97500" x2="41584" y2="97500"/>
                          <a14:backgroundMark x1="42574" y1="97188" x2="42574" y2="9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293" y="2812092"/>
              <a:ext cx="742062" cy="1175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C39C9C-966B-4D49-9C8B-6A12C4058612}"/>
                </a:ext>
              </a:extLst>
            </p:cNvPr>
            <p:cNvSpPr txBox="1"/>
            <p:nvPr/>
          </p:nvSpPr>
          <p:spPr>
            <a:xfrm>
              <a:off x="9832559" y="4105942"/>
              <a:ext cx="163953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Поставщик</a:t>
              </a:r>
              <a:b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Умных решений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9275CF6-6A9B-45B1-BD91-7E6758D555C5}"/>
              </a:ext>
            </a:extLst>
          </p:cNvPr>
          <p:cNvGrpSpPr/>
          <p:nvPr/>
        </p:nvGrpSpPr>
        <p:grpSpPr>
          <a:xfrm>
            <a:off x="871857" y="3022366"/>
            <a:ext cx="1516147" cy="1545241"/>
            <a:chOff x="871857" y="3022366"/>
            <a:chExt cx="1516147" cy="1545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080375-E474-41C2-B1B0-AEBF8FE0F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15" y="3022366"/>
              <a:ext cx="1397631" cy="965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E22EA4-77D8-4D07-BA69-26837E659387}"/>
                </a:ext>
              </a:extLst>
            </p:cNvPr>
            <p:cNvSpPr txBox="1"/>
            <p:nvPr/>
          </p:nvSpPr>
          <p:spPr>
            <a:xfrm>
              <a:off x="871857" y="4105942"/>
              <a:ext cx="15161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Покупатель</a:t>
              </a:r>
              <a:b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недвижимости</a:t>
              </a:r>
            </a:p>
          </p:txBody>
        </p:sp>
      </p:grpSp>
      <p:pic>
        <p:nvPicPr>
          <p:cNvPr id="4" name="Picture 2" descr="архитектор png | PNGWing">
            <a:extLst>
              <a:ext uri="{FF2B5EF4-FFF2-40B4-BE49-F238E27FC236}">
                <a16:creationId xmlns:a16="http://schemas.microsoft.com/office/drawing/2014/main" id="{D9F7814E-972A-46E2-996B-D7B5BFFD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3611" l="10000" r="90000">
                        <a14:foregroundMark x1="40556" y1="10000" x2="43889" y2="9722"/>
                        <a14:foregroundMark x1="37500" y1="6944" x2="45833" y2="6667"/>
                        <a14:foregroundMark x1="38889" y1="89167" x2="42778" y2="89444"/>
                        <a14:foregroundMark x1="49722" y1="93611" x2="41111" y2="93056"/>
                        <a14:foregroundMark x1="68889" y1="93056" x2="80000" y2="92500"/>
                        <a14:foregroundMark x1="53889" y1="63889" x2="64722" y2="67222"/>
                        <a14:foregroundMark x1="63333" y1="79722" x2="63333" y2="79722"/>
                        <a14:backgroundMark x1="47778" y1="82222" x2="47778" y2="82222"/>
                        <a14:backgroundMark x1="43611" y1="56667" x2="43611" y2="56667"/>
                        <a14:backgroundMark x1="74444" y1="77500" x2="74444" y2="77500"/>
                        <a14:backgroundMark x1="73333" y1="77500" x2="73333" y2="77500"/>
                        <a14:backgroundMark x1="50000" y1="53333" x2="50000" y2="53333"/>
                        <a14:backgroundMark x1="50833" y1="47222" x2="50833" y2="47222"/>
                        <a14:backgroundMark x1="50833" y1="47500" x2="50833" y2="47500"/>
                        <a14:backgroundMark x1="49722" y1="43611" x2="49722" y2="43611"/>
                        <a14:backgroundMark x1="72500" y1="55833" x2="72500" y2="55833"/>
                        <a14:backgroundMark x1="49722" y1="65278" x2="49722" y2="65278"/>
                        <a14:backgroundMark x1="50278" y1="74722" x2="50278" y2="74722"/>
                        <a14:backgroundMark x1="51111" y1="72778" x2="51111" y2="72778"/>
                        <a14:backgroundMark x1="48889" y1="77778" x2="48889" y2="77778"/>
                        <a14:backgroundMark x1="50833" y1="69167" x2="50833" y2="69167"/>
                        <a14:backgroundMark x1="63611" y1="78889" x2="63611" y2="78889"/>
                        <a14:backgroundMark x1="60446" y1="79722" x2="63056" y2="79167"/>
                        <a14:backgroundMark x1="59139" y1="80000" x2="60446" y2="79722"/>
                        <a14:backgroundMark x1="57832" y1="80278" x2="59139" y2="80000"/>
                        <a14:backgroundMark x1="55223" y1="80833" x2="57832" y2="80278"/>
                        <a14:backgroundMark x1="52609" y1="81389" x2="55223" y2="80833"/>
                        <a14:backgroundMark x1="50000" y1="81944" x2="52609" y2="81389"/>
                        <a14:backgroundMark x1="72500" y1="77778" x2="72222" y2="77778"/>
                        <a14:backgroundMark x1="61111" y1="80556" x2="61111" y2="80556"/>
                        <a14:backgroundMark x1="62277" y1="80000" x2="56944" y2="81111"/>
                        <a14:backgroundMark x1="63611" y1="79722" x2="62277" y2="80000"/>
                        <a14:backgroundMark x1="46111" y1="73889" x2="51944" y2="77500"/>
                        <a14:backgroundMark x1="47500" y1="74444" x2="52500" y2="76667"/>
                        <a14:backgroundMark x1="48889" y1="72778" x2="52222" y2="75278"/>
                        <a14:backgroundMark x1="51944" y1="72778" x2="51944" y2="72778"/>
                        <a14:backgroundMark x1="50278" y1="72222" x2="50278" y2="72222"/>
                        <a14:backgroundMark x1="51944" y1="72222" x2="51944" y2="72222"/>
                        <a14:backgroundMark x1="53056" y1="80556" x2="56667" y2="80000"/>
                        <a14:backgroundMark x1="55000" y1="81111" x2="62500" y2="78889"/>
                        <a14:backgroundMark x1="64167" y1="79722" x2="64167" y2="79722"/>
                        <a14:backgroundMark x1="63056" y1="78611" x2="63056" y2="78611"/>
                        <a14:backgroundMark x1="51944" y1="81389" x2="49444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70" y="1378683"/>
            <a:ext cx="1091261" cy="10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CDC3B-FE73-4C6C-B73C-96253B2406F9}"/>
              </a:ext>
            </a:extLst>
          </p:cNvPr>
          <p:cNvSpPr txBox="1"/>
          <p:nvPr/>
        </p:nvSpPr>
        <p:spPr>
          <a:xfrm>
            <a:off x="5502048" y="2597488"/>
            <a:ext cx="11879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Девелопер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C6B521B7-4335-4FD7-B289-EE7FD65B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27" b="98446" l="2609" r="99891">
                        <a14:foregroundMark x1="32391" y1="14767" x2="23587" y2="19085"/>
                        <a14:foregroundMark x1="23587" y1="19085" x2="25978" y2="39724"/>
                        <a14:foregroundMark x1="25978" y1="39724" x2="24348" y2="60276"/>
                        <a14:foregroundMark x1="24348" y1="60276" x2="33587" y2="60535"/>
                        <a14:foregroundMark x1="31497" y1="19344" x2="31304" y2="15544"/>
                        <a14:foregroundMark x1="33587" y1="60535" x2="31497" y2="19344"/>
                        <a14:foregroundMark x1="31304" y1="15544" x2="31739" y2="15026"/>
                        <a14:foregroundMark x1="31087" y1="8463" x2="26630" y2="16667"/>
                        <a14:foregroundMark x1="26630" y1="16667" x2="26304" y2="20121"/>
                        <a14:foregroundMark x1="37935" y1="11140" x2="33804" y2="4404"/>
                        <a14:foregroundMark x1="33804" y1="4404" x2="24565" y2="7686"/>
                        <a14:foregroundMark x1="24565" y1="7686" x2="24022" y2="8204"/>
                        <a14:foregroundMark x1="37174" y1="6131" x2="27609" y2="3627"/>
                        <a14:foregroundMark x1="27609" y1="3627" x2="23478" y2="5354"/>
                        <a14:foregroundMark x1="9674" y1="44732" x2="5217" y2="34801"/>
                        <a14:foregroundMark x1="28913" y1="89033" x2="41087" y2="93696"/>
                        <a14:foregroundMark x1="6435" y1="95941" x2="4783" y2="97668"/>
                        <a14:foregroundMark x1="6765" y1="95596" x2="6435" y2="95941"/>
                        <a14:foregroundMark x1="7344" y1="94991" x2="6765" y2="95596"/>
                        <a14:foregroundMark x1="8363" y1="93925" x2="7344" y2="94991"/>
                        <a14:foregroundMark x1="8913" y1="93351" x2="7178" y2="95164"/>
                        <a14:foregroundMark x1="42609" y1="98187" x2="41739" y2="98446"/>
                        <a14:foregroundMark x1="90435" y1="78843" x2="89457" y2="81434"/>
                        <a14:foregroundMark x1="4891" y1="28929" x2="2826" y2="36701"/>
                        <a14:foregroundMark x1="2826" y1="36701" x2="5435" y2="47323"/>
                        <a14:foregroundMark x1="96522" y1="47582" x2="96522" y2="47582"/>
                        <a14:foregroundMark x1="98043" y1="80915" x2="98043" y2="80915"/>
                        <a14:foregroundMark x1="99348" y1="45509" x2="99348" y2="45509"/>
                        <a14:foregroundMark x1="99891" y1="47755" x2="99891" y2="47755"/>
                        <a14:foregroundMark x1="99348" y1="46114" x2="99891" y2="46373"/>
                        <a14:backgroundMark x1="64783" y1="41278" x2="64783" y2="41278"/>
                        <a14:backgroundMark x1="66087" y1="48273" x2="66087" y2="48273"/>
                        <a14:backgroundMark x1="60217" y1="47323" x2="60217" y2="47323"/>
                        <a14:backgroundMark x1="34348" y1="89292" x2="34348" y2="89292"/>
                        <a14:backgroundMark x1="13261" y1="89119" x2="13261" y2="89119"/>
                        <a14:backgroundMark x1="6739" y1="95596" x2="6739" y2="95596"/>
                        <a14:backgroundMark x1="7065" y1="95596" x2="7065" y2="95596"/>
                        <a14:backgroundMark x1="7065" y1="95164" x2="7065" y2="95164"/>
                        <a14:backgroundMark x1="7500" y1="95164" x2="6848" y2="95164"/>
                        <a14:backgroundMark x1="7065" y1="95941" x2="7065" y2="95941"/>
                        <a14:backgroundMark x1="6413" y1="95941" x2="6413" y2="95941"/>
                        <a14:backgroundMark x1="7065" y1="95596" x2="7065" y2="95596"/>
                        <a14:backgroundMark x1="7065" y1="95423" x2="7065" y2="95423"/>
                        <a14:backgroundMark x1="7500" y1="94991" x2="7500" y2="94991"/>
                        <a14:backgroundMark x1="6522" y1="95941" x2="6522" y2="95941"/>
                        <a14:backgroundMark x1="7174" y1="94991" x2="7174" y2="94991"/>
                        <a14:backgroundMark x1="42935" y1="95855" x2="42935" y2="95855"/>
                        <a14:backgroundMark x1="78261" y1="80484" x2="78261" y2="80484"/>
                        <a14:backgroundMark x1="20543" y1="21071" x2="20543" y2="21071"/>
                        <a14:backgroundMark x1="31522" y1="19344" x2="31522" y2="19344"/>
                        <a14:backgroundMark x1="20870" y1="7340" x2="20870" y2="7340"/>
                        <a14:backgroundMark x1="20761" y1="7945" x2="20761" y2="7945"/>
                        <a14:backgroundMark x1="21522" y1="20553" x2="21522" y2="20553"/>
                        <a14:backgroundMark x1="19022" y1="20380" x2="19022" y2="20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94" y="4657772"/>
            <a:ext cx="847612" cy="1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F6E060-F192-4DB8-836E-F224E3ED1492}"/>
              </a:ext>
            </a:extLst>
          </p:cNvPr>
          <p:cNvSpPr txBox="1"/>
          <p:nvPr/>
        </p:nvSpPr>
        <p:spPr>
          <a:xfrm>
            <a:off x="5181043" y="5856747"/>
            <a:ext cx="182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Эксплуатирующая организация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7B114CB-9002-4F14-810F-37B5AFBD782C}"/>
              </a:ext>
            </a:extLst>
          </p:cNvPr>
          <p:cNvCxnSpPr>
            <a:cxnSpLocks/>
          </p:cNvCxnSpPr>
          <p:nvPr/>
        </p:nvCxnSpPr>
        <p:spPr>
          <a:xfrm flipV="1">
            <a:off x="6239221" y="3044175"/>
            <a:ext cx="0" cy="1373589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1602D52-227B-4898-B1CA-563038F15549}"/>
              </a:ext>
            </a:extLst>
          </p:cNvPr>
          <p:cNvCxnSpPr>
            <a:cxnSpLocks/>
          </p:cNvCxnSpPr>
          <p:nvPr/>
        </p:nvCxnSpPr>
        <p:spPr>
          <a:xfrm flipV="1">
            <a:off x="2661857" y="2155320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9FCBB2F-2B98-407D-B12A-329F4F1D480F}"/>
              </a:ext>
            </a:extLst>
          </p:cNvPr>
          <p:cNvCxnSpPr>
            <a:cxnSpLocks/>
          </p:cNvCxnSpPr>
          <p:nvPr/>
        </p:nvCxnSpPr>
        <p:spPr>
          <a:xfrm>
            <a:off x="2661857" y="3760254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4D72142-0E69-44EE-BB2D-8F0563862558}"/>
              </a:ext>
            </a:extLst>
          </p:cNvPr>
          <p:cNvCxnSpPr>
            <a:cxnSpLocks/>
          </p:cNvCxnSpPr>
          <p:nvPr/>
        </p:nvCxnSpPr>
        <p:spPr>
          <a:xfrm>
            <a:off x="6912537" y="2142465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D6F37BFF-5711-4772-9A64-6F91F40E0B35}"/>
              </a:ext>
            </a:extLst>
          </p:cNvPr>
          <p:cNvCxnSpPr>
            <a:cxnSpLocks/>
          </p:cNvCxnSpPr>
          <p:nvPr/>
        </p:nvCxnSpPr>
        <p:spPr>
          <a:xfrm flipV="1">
            <a:off x="6912537" y="3747399"/>
            <a:ext cx="2621215" cy="1219141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D5C1F101-8CEF-48B6-A1DE-101D471C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727">
            <a:off x="3515703" y="2259137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961FCB3C-DB7F-46A2-92FC-59A41A6A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1205">
            <a:off x="8076292" y="2199728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49759902-7C2D-4BC8-BD4F-81C867A8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4237">
            <a:off x="3822024" y="3793387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35779BC5-ABBD-4031-ABBD-CADE6733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5434">
            <a:off x="7766648" y="3901056"/>
            <a:ext cx="389608" cy="3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1392C24-72CC-4813-8808-AC24A50684D7}"/>
              </a:ext>
            </a:extLst>
          </p:cNvPr>
          <p:cNvSpPr txBox="1"/>
          <p:nvPr/>
        </p:nvSpPr>
        <p:spPr>
          <a:xfrm rot="20100000">
            <a:off x="2723146" y="2894079"/>
            <a:ext cx="27406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Точно знаю чего хочу, понимаю за какие цифровые продукты и сервисы плачу при покупке квартиры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4CF09D-D2E4-4E1A-B02A-EBBA55DD4BDA}"/>
              </a:ext>
            </a:extLst>
          </p:cNvPr>
          <p:cNvSpPr txBox="1"/>
          <p:nvPr/>
        </p:nvSpPr>
        <p:spPr>
          <a:xfrm rot="1500000">
            <a:off x="6604163" y="2801516"/>
            <a:ext cx="272281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Хорошо понимаю потребности рынка и знаю каким должен быть и как сделать технологичный продукт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C526D4-D45C-4FAF-A240-8BA8D9ADBF50}"/>
              </a:ext>
            </a:extLst>
          </p:cNvPr>
          <p:cNvSpPr txBox="1"/>
          <p:nvPr/>
        </p:nvSpPr>
        <p:spPr>
          <a:xfrm>
            <a:off x="6383181" y="3217623"/>
            <a:ext cx="18299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Понимаю, что плохо спроектированный дом сложно обслуживать, выделяю экспертные ресурсы на этапе </a:t>
            </a:r>
          </a:p>
          <a:p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проектирования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5A8E5D-3EA0-478C-87C7-1B38392AAD3B}"/>
              </a:ext>
            </a:extLst>
          </p:cNvPr>
          <p:cNvSpPr txBox="1"/>
          <p:nvPr/>
        </p:nvSpPr>
        <p:spPr>
          <a:xfrm rot="1500000">
            <a:off x="2394268" y="4412844"/>
            <a:ext cx="259872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Точно знаю состав сервисов, понимаю за какой из них сколько плачу и, что стоимость находится в рынке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A276A6-B23B-4196-B69E-3BA021922680}"/>
              </a:ext>
            </a:extLst>
          </p:cNvPr>
          <p:cNvSpPr txBox="1"/>
          <p:nvPr/>
        </p:nvSpPr>
        <p:spPr>
          <a:xfrm rot="20100000">
            <a:off x="7025268" y="4471437"/>
            <a:ext cx="281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Понимаю, что поддержка технологичного продукта не может быть бесплатной, совместно с поставщиком Умного решения настраиваю сервис под нужды проект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D42739B-A83A-4FE3-8B5E-CD63E555E5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40774" y="3042337"/>
            <a:ext cx="0" cy="1373589"/>
          </a:xfrm>
          <a:prstGeom prst="straightConnector1">
            <a:avLst/>
          </a:prstGeom>
          <a:ln w="7620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E9E1AE6-514B-4933-AEB0-B64615DFF128}"/>
              </a:ext>
            </a:extLst>
          </p:cNvPr>
          <p:cNvSpPr txBox="1"/>
          <p:nvPr/>
        </p:nvSpPr>
        <p:spPr>
          <a:xfrm>
            <a:off x="3878465" y="3436123"/>
            <a:ext cx="182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Понимаю, что нужно </a:t>
            </a:r>
          </a:p>
          <a:p>
            <a:pPr algn="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 и, что будет, если игнорировать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43807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Комфортная жизнь выглядит так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59AD22-CCD8-4492-B033-566120D9965D}"/>
              </a:ext>
            </a:extLst>
          </p:cNvPr>
          <p:cNvSpPr txBox="1"/>
          <p:nvPr/>
        </p:nvSpPr>
        <p:spPr>
          <a:xfrm>
            <a:off x="489700" y="1205330"/>
            <a:ext cx="320410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&lt;0,</a:t>
            </a:r>
            <a:r>
              <a:rPr lang="ru-RU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бюджета на строительство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софт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9B07C1D-AEC9-46E1-BBD7-824FFFE7ABC1}"/>
              </a:ext>
            </a:extLst>
          </p:cNvPr>
          <p:cNvSpPr/>
          <p:nvPr/>
        </p:nvSpPr>
        <p:spPr>
          <a:xfrm>
            <a:off x="64391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D407104-24D5-4BDF-89A0-8E2DC8AF048A}"/>
              </a:ext>
            </a:extLst>
          </p:cNvPr>
          <p:cNvSpPr/>
          <p:nvPr/>
        </p:nvSpPr>
        <p:spPr>
          <a:xfrm>
            <a:off x="70475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199FB2F-5FE2-4F59-92CE-2EF075F7C3A8}"/>
              </a:ext>
            </a:extLst>
          </p:cNvPr>
          <p:cNvSpPr/>
          <p:nvPr/>
        </p:nvSpPr>
        <p:spPr>
          <a:xfrm>
            <a:off x="100895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DA8AA3C-2074-41CE-AD97-B9AB89EFF88B}"/>
              </a:ext>
            </a:extLst>
          </p:cNvPr>
          <p:cNvSpPr/>
          <p:nvPr/>
        </p:nvSpPr>
        <p:spPr>
          <a:xfrm>
            <a:off x="76559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3FAAA7FC-5851-426E-A6DE-C72D4665C7A6}"/>
              </a:ext>
            </a:extLst>
          </p:cNvPr>
          <p:cNvSpPr/>
          <p:nvPr/>
        </p:nvSpPr>
        <p:spPr>
          <a:xfrm>
            <a:off x="94811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7C7FE39-ED49-430A-B51E-FF02ED2A8946}"/>
              </a:ext>
            </a:extLst>
          </p:cNvPr>
          <p:cNvSpPr/>
          <p:nvPr/>
        </p:nvSpPr>
        <p:spPr>
          <a:xfrm>
            <a:off x="82643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C6286233-46F0-4920-AEA5-932CFF19B0A6}"/>
              </a:ext>
            </a:extLst>
          </p:cNvPr>
          <p:cNvSpPr/>
          <p:nvPr/>
        </p:nvSpPr>
        <p:spPr>
          <a:xfrm>
            <a:off x="88727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D97F73E8-4AFF-45A5-A3CA-9DB7AC670C85}"/>
              </a:ext>
            </a:extLst>
          </p:cNvPr>
          <p:cNvSpPr/>
          <p:nvPr/>
        </p:nvSpPr>
        <p:spPr>
          <a:xfrm>
            <a:off x="106979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20CB26A9-13C3-4B3A-A559-338C16271E26}"/>
              </a:ext>
            </a:extLst>
          </p:cNvPr>
          <p:cNvSpPr/>
          <p:nvPr/>
        </p:nvSpPr>
        <p:spPr>
          <a:xfrm>
            <a:off x="113063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D1FCC9E-59F9-43F1-81D4-8C40C8B6BA5B}"/>
              </a:ext>
            </a:extLst>
          </p:cNvPr>
          <p:cNvSpPr/>
          <p:nvPr/>
        </p:nvSpPr>
        <p:spPr>
          <a:xfrm>
            <a:off x="64391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46EFEF8-D6C3-4EF0-A87A-9E4D9AC748E9}"/>
              </a:ext>
            </a:extLst>
          </p:cNvPr>
          <p:cNvSpPr/>
          <p:nvPr/>
        </p:nvSpPr>
        <p:spPr>
          <a:xfrm>
            <a:off x="70475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B64E730D-1132-46DB-9A0B-898341C0D2F7}"/>
              </a:ext>
            </a:extLst>
          </p:cNvPr>
          <p:cNvSpPr/>
          <p:nvPr/>
        </p:nvSpPr>
        <p:spPr>
          <a:xfrm>
            <a:off x="100895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EC51D540-4B63-42FB-A0D5-5323CD80B91C}"/>
              </a:ext>
            </a:extLst>
          </p:cNvPr>
          <p:cNvSpPr/>
          <p:nvPr/>
        </p:nvSpPr>
        <p:spPr>
          <a:xfrm>
            <a:off x="76559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FCC4DC86-684B-4FC7-8F0F-83E7213792A1}"/>
              </a:ext>
            </a:extLst>
          </p:cNvPr>
          <p:cNvSpPr/>
          <p:nvPr/>
        </p:nvSpPr>
        <p:spPr>
          <a:xfrm>
            <a:off x="94811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FAF7BD6C-85F7-429D-8EC9-D0A120B8DB3E}"/>
              </a:ext>
            </a:extLst>
          </p:cNvPr>
          <p:cNvSpPr/>
          <p:nvPr/>
        </p:nvSpPr>
        <p:spPr>
          <a:xfrm>
            <a:off x="82643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C9384EC2-EDA7-4B59-888F-98938A42FA3A}"/>
              </a:ext>
            </a:extLst>
          </p:cNvPr>
          <p:cNvSpPr/>
          <p:nvPr/>
        </p:nvSpPr>
        <p:spPr>
          <a:xfrm>
            <a:off x="88727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30BAD5B9-AC08-486A-88B5-56C7CFF5ACBA}"/>
              </a:ext>
            </a:extLst>
          </p:cNvPr>
          <p:cNvSpPr/>
          <p:nvPr/>
        </p:nvSpPr>
        <p:spPr>
          <a:xfrm>
            <a:off x="106979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4E8AC3F5-380B-4A52-8A5D-2EB800720823}"/>
              </a:ext>
            </a:extLst>
          </p:cNvPr>
          <p:cNvSpPr/>
          <p:nvPr/>
        </p:nvSpPr>
        <p:spPr>
          <a:xfrm>
            <a:off x="113063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9629409-FAC9-4948-8E2F-20BA4C8DFF97}"/>
              </a:ext>
            </a:extLst>
          </p:cNvPr>
          <p:cNvSpPr/>
          <p:nvPr/>
        </p:nvSpPr>
        <p:spPr>
          <a:xfrm>
            <a:off x="64391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9FD7D7B7-348C-4C24-A1A7-3C2CDFCD893E}"/>
              </a:ext>
            </a:extLst>
          </p:cNvPr>
          <p:cNvSpPr/>
          <p:nvPr/>
        </p:nvSpPr>
        <p:spPr>
          <a:xfrm>
            <a:off x="70475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FEEB2D7-2066-4D79-8204-531AC57A9F19}"/>
              </a:ext>
            </a:extLst>
          </p:cNvPr>
          <p:cNvSpPr/>
          <p:nvPr/>
        </p:nvSpPr>
        <p:spPr>
          <a:xfrm>
            <a:off x="100895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0752AB8E-1996-40B7-A36A-E11877FF60B4}"/>
              </a:ext>
            </a:extLst>
          </p:cNvPr>
          <p:cNvSpPr/>
          <p:nvPr/>
        </p:nvSpPr>
        <p:spPr>
          <a:xfrm>
            <a:off x="76559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772884A7-BB5A-45E2-8C95-56998BD43D72}"/>
              </a:ext>
            </a:extLst>
          </p:cNvPr>
          <p:cNvSpPr/>
          <p:nvPr/>
        </p:nvSpPr>
        <p:spPr>
          <a:xfrm>
            <a:off x="94811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931AB80C-22DB-458D-B0A0-D66E8A68406E}"/>
              </a:ext>
            </a:extLst>
          </p:cNvPr>
          <p:cNvSpPr/>
          <p:nvPr/>
        </p:nvSpPr>
        <p:spPr>
          <a:xfrm>
            <a:off x="82643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833BE20F-E507-4FA1-89D8-93E3C49B8BE4}"/>
              </a:ext>
            </a:extLst>
          </p:cNvPr>
          <p:cNvSpPr/>
          <p:nvPr/>
        </p:nvSpPr>
        <p:spPr>
          <a:xfrm>
            <a:off x="88727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410A5FA4-2AE9-4538-ADAB-14E795BAAE71}"/>
              </a:ext>
            </a:extLst>
          </p:cNvPr>
          <p:cNvSpPr/>
          <p:nvPr/>
        </p:nvSpPr>
        <p:spPr>
          <a:xfrm>
            <a:off x="106979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077EDA1-5189-43D8-BE94-FA0711B98D38}"/>
              </a:ext>
            </a:extLst>
          </p:cNvPr>
          <p:cNvSpPr/>
          <p:nvPr/>
        </p:nvSpPr>
        <p:spPr>
          <a:xfrm>
            <a:off x="113063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DAA46AF7-4C49-424D-815A-7F7F6C1DFBCC}"/>
              </a:ext>
            </a:extLst>
          </p:cNvPr>
          <p:cNvSpPr/>
          <p:nvPr/>
        </p:nvSpPr>
        <p:spPr>
          <a:xfrm>
            <a:off x="64391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2019F75D-9411-4F7E-B8A9-B8C89FECC8D5}"/>
              </a:ext>
            </a:extLst>
          </p:cNvPr>
          <p:cNvSpPr/>
          <p:nvPr/>
        </p:nvSpPr>
        <p:spPr>
          <a:xfrm>
            <a:off x="70475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033859A6-C65E-438E-B1A6-38863B57656D}"/>
              </a:ext>
            </a:extLst>
          </p:cNvPr>
          <p:cNvSpPr/>
          <p:nvPr/>
        </p:nvSpPr>
        <p:spPr>
          <a:xfrm>
            <a:off x="100895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B85F08F6-87CC-4CDC-B5A8-1A20C05ED81C}"/>
              </a:ext>
            </a:extLst>
          </p:cNvPr>
          <p:cNvSpPr/>
          <p:nvPr/>
        </p:nvSpPr>
        <p:spPr>
          <a:xfrm>
            <a:off x="76559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7D32577F-4DFD-401C-81BF-27E22AB71F3C}"/>
              </a:ext>
            </a:extLst>
          </p:cNvPr>
          <p:cNvSpPr/>
          <p:nvPr/>
        </p:nvSpPr>
        <p:spPr>
          <a:xfrm>
            <a:off x="94811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4D4960-52B9-4816-857D-0DDBFA7B0241}"/>
              </a:ext>
            </a:extLst>
          </p:cNvPr>
          <p:cNvSpPr/>
          <p:nvPr/>
        </p:nvSpPr>
        <p:spPr>
          <a:xfrm>
            <a:off x="82643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1D4BC83E-723C-4AA5-988B-EF2F552CED5F}"/>
              </a:ext>
            </a:extLst>
          </p:cNvPr>
          <p:cNvSpPr/>
          <p:nvPr/>
        </p:nvSpPr>
        <p:spPr>
          <a:xfrm>
            <a:off x="88727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B73CD692-9D23-48D1-B952-148CFD5583D4}"/>
              </a:ext>
            </a:extLst>
          </p:cNvPr>
          <p:cNvSpPr/>
          <p:nvPr/>
        </p:nvSpPr>
        <p:spPr>
          <a:xfrm>
            <a:off x="106979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5BFF15F5-5CBC-4DD4-BA54-72C3FF028704}"/>
              </a:ext>
            </a:extLst>
          </p:cNvPr>
          <p:cNvSpPr/>
          <p:nvPr/>
        </p:nvSpPr>
        <p:spPr>
          <a:xfrm>
            <a:off x="113063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64DD2D2A-EC19-47D6-88AC-B3AF8E745BFD}"/>
              </a:ext>
            </a:extLst>
          </p:cNvPr>
          <p:cNvSpPr/>
          <p:nvPr/>
        </p:nvSpPr>
        <p:spPr>
          <a:xfrm>
            <a:off x="64391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7CE619F4-DA9D-45F5-BE04-44AD651370A9}"/>
              </a:ext>
            </a:extLst>
          </p:cNvPr>
          <p:cNvSpPr/>
          <p:nvPr/>
        </p:nvSpPr>
        <p:spPr>
          <a:xfrm>
            <a:off x="70475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BDBB0FF0-B494-46CC-9821-B34E30FAE724}"/>
              </a:ext>
            </a:extLst>
          </p:cNvPr>
          <p:cNvSpPr/>
          <p:nvPr/>
        </p:nvSpPr>
        <p:spPr>
          <a:xfrm>
            <a:off x="100895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D2853E63-AE37-4EE6-BD63-DE78F88AD8CD}"/>
              </a:ext>
            </a:extLst>
          </p:cNvPr>
          <p:cNvSpPr/>
          <p:nvPr/>
        </p:nvSpPr>
        <p:spPr>
          <a:xfrm>
            <a:off x="76559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4032F884-6D49-4E18-A184-12B51C3A268F}"/>
              </a:ext>
            </a:extLst>
          </p:cNvPr>
          <p:cNvSpPr/>
          <p:nvPr/>
        </p:nvSpPr>
        <p:spPr>
          <a:xfrm>
            <a:off x="94811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C2CAD59B-689F-4234-9B3E-55C0425425C1}"/>
              </a:ext>
            </a:extLst>
          </p:cNvPr>
          <p:cNvSpPr/>
          <p:nvPr/>
        </p:nvSpPr>
        <p:spPr>
          <a:xfrm>
            <a:off x="82643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FAAA1696-4887-4B0E-9461-0D4FA6044547}"/>
              </a:ext>
            </a:extLst>
          </p:cNvPr>
          <p:cNvSpPr/>
          <p:nvPr/>
        </p:nvSpPr>
        <p:spPr>
          <a:xfrm>
            <a:off x="88727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5725A296-B08B-469B-9E91-ADBD408C001C}"/>
              </a:ext>
            </a:extLst>
          </p:cNvPr>
          <p:cNvSpPr/>
          <p:nvPr/>
        </p:nvSpPr>
        <p:spPr>
          <a:xfrm>
            <a:off x="106979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AC865D87-7AF5-4627-A917-DE70AA1DBC80}"/>
              </a:ext>
            </a:extLst>
          </p:cNvPr>
          <p:cNvSpPr/>
          <p:nvPr/>
        </p:nvSpPr>
        <p:spPr>
          <a:xfrm>
            <a:off x="113063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4174109C-A64D-4704-A491-D6A626C012F7}"/>
              </a:ext>
            </a:extLst>
          </p:cNvPr>
          <p:cNvSpPr/>
          <p:nvPr/>
        </p:nvSpPr>
        <p:spPr>
          <a:xfrm>
            <a:off x="64391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6A489AB6-9FD9-499D-82C9-F95D20B983A6}"/>
              </a:ext>
            </a:extLst>
          </p:cNvPr>
          <p:cNvSpPr/>
          <p:nvPr/>
        </p:nvSpPr>
        <p:spPr>
          <a:xfrm>
            <a:off x="70475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4EB30641-0B01-4C05-BB13-F13358474E4B}"/>
              </a:ext>
            </a:extLst>
          </p:cNvPr>
          <p:cNvSpPr/>
          <p:nvPr/>
        </p:nvSpPr>
        <p:spPr>
          <a:xfrm>
            <a:off x="100895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CAADCC0B-2043-428E-A05D-73B1FA1D5E28}"/>
              </a:ext>
            </a:extLst>
          </p:cNvPr>
          <p:cNvSpPr/>
          <p:nvPr/>
        </p:nvSpPr>
        <p:spPr>
          <a:xfrm>
            <a:off x="76559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64354DA-F79B-4647-97C4-556830E55FEE}"/>
              </a:ext>
            </a:extLst>
          </p:cNvPr>
          <p:cNvSpPr/>
          <p:nvPr/>
        </p:nvSpPr>
        <p:spPr>
          <a:xfrm>
            <a:off x="94811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A99EC056-D815-4711-9251-5360ADD9ABB6}"/>
              </a:ext>
            </a:extLst>
          </p:cNvPr>
          <p:cNvSpPr/>
          <p:nvPr/>
        </p:nvSpPr>
        <p:spPr>
          <a:xfrm>
            <a:off x="82643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F04B0BC2-8C51-4FE2-AB20-F2C731A186E9}"/>
              </a:ext>
            </a:extLst>
          </p:cNvPr>
          <p:cNvSpPr/>
          <p:nvPr/>
        </p:nvSpPr>
        <p:spPr>
          <a:xfrm>
            <a:off x="88727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E02DEEE0-F2A6-48EE-83E4-EB15D64F5A61}"/>
              </a:ext>
            </a:extLst>
          </p:cNvPr>
          <p:cNvSpPr/>
          <p:nvPr/>
        </p:nvSpPr>
        <p:spPr>
          <a:xfrm>
            <a:off x="106979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D232281F-4A9C-4880-B089-5CCEACBCC2C9}"/>
              </a:ext>
            </a:extLst>
          </p:cNvPr>
          <p:cNvSpPr/>
          <p:nvPr/>
        </p:nvSpPr>
        <p:spPr>
          <a:xfrm>
            <a:off x="113063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757CCCAF-22AE-4176-8803-DF80B2EC6BF8}"/>
              </a:ext>
            </a:extLst>
          </p:cNvPr>
          <p:cNvSpPr/>
          <p:nvPr/>
        </p:nvSpPr>
        <p:spPr>
          <a:xfrm>
            <a:off x="64391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E5D1D602-8D7F-4C43-B897-C462D6CAA3B7}"/>
              </a:ext>
            </a:extLst>
          </p:cNvPr>
          <p:cNvSpPr/>
          <p:nvPr/>
        </p:nvSpPr>
        <p:spPr>
          <a:xfrm>
            <a:off x="70475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9DE2435A-C30A-4C99-BB4B-AF4831959312}"/>
              </a:ext>
            </a:extLst>
          </p:cNvPr>
          <p:cNvSpPr/>
          <p:nvPr/>
        </p:nvSpPr>
        <p:spPr>
          <a:xfrm>
            <a:off x="100895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id="{47CC881C-DB64-4A28-A099-24252EB6B524}"/>
              </a:ext>
            </a:extLst>
          </p:cNvPr>
          <p:cNvSpPr/>
          <p:nvPr/>
        </p:nvSpPr>
        <p:spPr>
          <a:xfrm>
            <a:off x="76559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7973AEE5-4F85-480B-A54C-1BC7B1C96FEC}"/>
              </a:ext>
            </a:extLst>
          </p:cNvPr>
          <p:cNvSpPr/>
          <p:nvPr/>
        </p:nvSpPr>
        <p:spPr>
          <a:xfrm>
            <a:off x="94811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CC44A065-FE07-43AB-AF6C-0023468A0FC4}"/>
              </a:ext>
            </a:extLst>
          </p:cNvPr>
          <p:cNvSpPr/>
          <p:nvPr/>
        </p:nvSpPr>
        <p:spPr>
          <a:xfrm>
            <a:off x="82643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76F3FB33-19F6-4C83-9309-6AEFE8D6AC69}"/>
              </a:ext>
            </a:extLst>
          </p:cNvPr>
          <p:cNvSpPr/>
          <p:nvPr/>
        </p:nvSpPr>
        <p:spPr>
          <a:xfrm>
            <a:off x="88727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7B50F08B-BB51-473E-8ECD-3789010AF5A9}"/>
              </a:ext>
            </a:extLst>
          </p:cNvPr>
          <p:cNvSpPr/>
          <p:nvPr/>
        </p:nvSpPr>
        <p:spPr>
          <a:xfrm>
            <a:off x="106979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DEE2F4D8-742A-4A96-B0B5-04E217581B72}"/>
              </a:ext>
            </a:extLst>
          </p:cNvPr>
          <p:cNvSpPr/>
          <p:nvPr/>
        </p:nvSpPr>
        <p:spPr>
          <a:xfrm>
            <a:off x="113063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169BBD38-B0CA-4E4A-AACF-314C48ED247E}"/>
              </a:ext>
            </a:extLst>
          </p:cNvPr>
          <p:cNvSpPr/>
          <p:nvPr/>
        </p:nvSpPr>
        <p:spPr>
          <a:xfrm>
            <a:off x="64391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id="{A201E696-C458-4626-A157-F9BBCE1B6C9E}"/>
              </a:ext>
            </a:extLst>
          </p:cNvPr>
          <p:cNvSpPr/>
          <p:nvPr/>
        </p:nvSpPr>
        <p:spPr>
          <a:xfrm>
            <a:off x="70475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AA40E9FC-D194-4BA0-A93A-8B654F26D535}"/>
              </a:ext>
            </a:extLst>
          </p:cNvPr>
          <p:cNvSpPr/>
          <p:nvPr/>
        </p:nvSpPr>
        <p:spPr>
          <a:xfrm>
            <a:off x="100895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1F91BC5-C803-424C-B6C5-CC84FF765A65}"/>
              </a:ext>
            </a:extLst>
          </p:cNvPr>
          <p:cNvSpPr/>
          <p:nvPr/>
        </p:nvSpPr>
        <p:spPr>
          <a:xfrm>
            <a:off x="58307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B9EDA00-E0C0-4A1F-8F1A-B023C86CBE61}"/>
              </a:ext>
            </a:extLst>
          </p:cNvPr>
          <p:cNvSpPr/>
          <p:nvPr/>
        </p:nvSpPr>
        <p:spPr>
          <a:xfrm>
            <a:off x="58307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6EDB3AD-AC15-4F1F-B0F4-9C1CA7883918}"/>
              </a:ext>
            </a:extLst>
          </p:cNvPr>
          <p:cNvSpPr/>
          <p:nvPr/>
        </p:nvSpPr>
        <p:spPr>
          <a:xfrm>
            <a:off x="58307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C9F99292-D52A-4647-B4D5-87775679ED66}"/>
              </a:ext>
            </a:extLst>
          </p:cNvPr>
          <p:cNvSpPr/>
          <p:nvPr/>
        </p:nvSpPr>
        <p:spPr>
          <a:xfrm>
            <a:off x="58307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72DE460F-5148-4A4C-B555-000724AAA7DE}"/>
              </a:ext>
            </a:extLst>
          </p:cNvPr>
          <p:cNvSpPr/>
          <p:nvPr/>
        </p:nvSpPr>
        <p:spPr>
          <a:xfrm>
            <a:off x="58307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AC352205-519C-413C-B44C-2388586972E5}"/>
              </a:ext>
            </a:extLst>
          </p:cNvPr>
          <p:cNvSpPr/>
          <p:nvPr/>
        </p:nvSpPr>
        <p:spPr>
          <a:xfrm>
            <a:off x="58307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id="{20C69F7D-382C-4818-9BF5-F440E6543804}"/>
              </a:ext>
            </a:extLst>
          </p:cNvPr>
          <p:cNvSpPr/>
          <p:nvPr/>
        </p:nvSpPr>
        <p:spPr>
          <a:xfrm>
            <a:off x="58307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95F8F1C3-505C-46EC-B532-F1F06852B161}"/>
              </a:ext>
            </a:extLst>
          </p:cNvPr>
          <p:cNvSpPr/>
          <p:nvPr/>
        </p:nvSpPr>
        <p:spPr>
          <a:xfrm>
            <a:off x="58307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id="{D7211B91-4FBD-4FBD-9042-CE9DF93C7824}"/>
              </a:ext>
            </a:extLst>
          </p:cNvPr>
          <p:cNvSpPr/>
          <p:nvPr/>
        </p:nvSpPr>
        <p:spPr>
          <a:xfrm>
            <a:off x="76559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078EDB42-528A-4F26-B0CB-BF6C2E5A561F}"/>
              </a:ext>
            </a:extLst>
          </p:cNvPr>
          <p:cNvSpPr/>
          <p:nvPr/>
        </p:nvSpPr>
        <p:spPr>
          <a:xfrm>
            <a:off x="94811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070C81B9-5A7B-42F6-8FBF-1B265DE49C08}"/>
              </a:ext>
            </a:extLst>
          </p:cNvPr>
          <p:cNvSpPr/>
          <p:nvPr/>
        </p:nvSpPr>
        <p:spPr>
          <a:xfrm>
            <a:off x="82643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3955F7E-D739-4DDD-856C-09B6A9484C12}"/>
              </a:ext>
            </a:extLst>
          </p:cNvPr>
          <p:cNvSpPr/>
          <p:nvPr/>
        </p:nvSpPr>
        <p:spPr>
          <a:xfrm>
            <a:off x="88727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E84A635-EEB0-432E-A5C9-296EF9462246}"/>
              </a:ext>
            </a:extLst>
          </p:cNvPr>
          <p:cNvSpPr/>
          <p:nvPr/>
        </p:nvSpPr>
        <p:spPr>
          <a:xfrm>
            <a:off x="106979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FBED5D01-F8F9-4BC9-BFBC-4674CF8AABF7}"/>
              </a:ext>
            </a:extLst>
          </p:cNvPr>
          <p:cNvSpPr/>
          <p:nvPr/>
        </p:nvSpPr>
        <p:spPr>
          <a:xfrm>
            <a:off x="113063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3735189B-4459-4560-AC9B-D202AD39273E}"/>
              </a:ext>
            </a:extLst>
          </p:cNvPr>
          <p:cNvSpPr/>
          <p:nvPr/>
        </p:nvSpPr>
        <p:spPr>
          <a:xfrm>
            <a:off x="52211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:a16="http://schemas.microsoft.com/office/drawing/2014/main" id="{E1C160BD-0009-4667-8379-75BF6B1EFA39}"/>
              </a:ext>
            </a:extLst>
          </p:cNvPr>
          <p:cNvSpPr/>
          <p:nvPr/>
        </p:nvSpPr>
        <p:spPr>
          <a:xfrm>
            <a:off x="52211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D85F8639-17D7-49B8-87FF-2F622BD5A592}"/>
              </a:ext>
            </a:extLst>
          </p:cNvPr>
          <p:cNvSpPr/>
          <p:nvPr/>
        </p:nvSpPr>
        <p:spPr>
          <a:xfrm>
            <a:off x="52211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154A4C5-5C5C-4E21-A384-9C1236EB8B59}"/>
              </a:ext>
            </a:extLst>
          </p:cNvPr>
          <p:cNvSpPr/>
          <p:nvPr/>
        </p:nvSpPr>
        <p:spPr>
          <a:xfrm>
            <a:off x="52211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25E8754E-9129-4330-A35B-7EABC2896E42}"/>
              </a:ext>
            </a:extLst>
          </p:cNvPr>
          <p:cNvSpPr/>
          <p:nvPr/>
        </p:nvSpPr>
        <p:spPr>
          <a:xfrm>
            <a:off x="52211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id="{072275F5-7EDD-4074-A3B1-7F94D5A691C1}"/>
              </a:ext>
            </a:extLst>
          </p:cNvPr>
          <p:cNvSpPr/>
          <p:nvPr/>
        </p:nvSpPr>
        <p:spPr>
          <a:xfrm>
            <a:off x="52211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id="{504FC62D-1408-4F6E-AA7D-65EDE42F1BEA}"/>
              </a:ext>
            </a:extLst>
          </p:cNvPr>
          <p:cNvSpPr/>
          <p:nvPr/>
        </p:nvSpPr>
        <p:spPr>
          <a:xfrm>
            <a:off x="52211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Овал 140">
            <a:extLst>
              <a:ext uri="{FF2B5EF4-FFF2-40B4-BE49-F238E27FC236}">
                <a16:creationId xmlns:a16="http://schemas.microsoft.com/office/drawing/2014/main" id="{FC8A8DD0-8437-4A25-9C7D-8880ECD10CB7}"/>
              </a:ext>
            </a:extLst>
          </p:cNvPr>
          <p:cNvSpPr/>
          <p:nvPr/>
        </p:nvSpPr>
        <p:spPr>
          <a:xfrm>
            <a:off x="52211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B265CF63-1CD0-429F-B1CD-54D8FC798959}"/>
              </a:ext>
            </a:extLst>
          </p:cNvPr>
          <p:cNvSpPr/>
          <p:nvPr/>
        </p:nvSpPr>
        <p:spPr>
          <a:xfrm>
            <a:off x="4611500" y="2483431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200E1876-6198-47DB-B544-872D65E0B814}"/>
              </a:ext>
            </a:extLst>
          </p:cNvPr>
          <p:cNvSpPr/>
          <p:nvPr/>
        </p:nvSpPr>
        <p:spPr>
          <a:xfrm>
            <a:off x="4611500" y="3173464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D60CDD2-27A4-4757-ABCB-343B900F5076}"/>
              </a:ext>
            </a:extLst>
          </p:cNvPr>
          <p:cNvSpPr/>
          <p:nvPr/>
        </p:nvSpPr>
        <p:spPr>
          <a:xfrm>
            <a:off x="4611500" y="3863497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682B172C-FA3E-4E39-BE79-DB53D16CE766}"/>
              </a:ext>
            </a:extLst>
          </p:cNvPr>
          <p:cNvSpPr/>
          <p:nvPr/>
        </p:nvSpPr>
        <p:spPr>
          <a:xfrm>
            <a:off x="4611500" y="4553530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F5418C84-4754-4896-8E99-5A9655F40A91}"/>
              </a:ext>
            </a:extLst>
          </p:cNvPr>
          <p:cNvSpPr/>
          <p:nvPr/>
        </p:nvSpPr>
        <p:spPr>
          <a:xfrm>
            <a:off x="46115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5F7723D0-BDEA-473F-9A29-1A0688DAECF7}"/>
              </a:ext>
            </a:extLst>
          </p:cNvPr>
          <p:cNvSpPr/>
          <p:nvPr/>
        </p:nvSpPr>
        <p:spPr>
          <a:xfrm>
            <a:off x="4611500" y="17933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id="{9D11A322-CE12-4A79-8A34-6527057AFC01}"/>
              </a:ext>
            </a:extLst>
          </p:cNvPr>
          <p:cNvSpPr/>
          <p:nvPr/>
        </p:nvSpPr>
        <p:spPr>
          <a:xfrm>
            <a:off x="46115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3CB4EC1A-40C6-4E5C-A019-0E5762B13F78}"/>
              </a:ext>
            </a:extLst>
          </p:cNvPr>
          <p:cNvSpPr/>
          <p:nvPr/>
        </p:nvSpPr>
        <p:spPr>
          <a:xfrm>
            <a:off x="4611500" y="11033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E58DA27E-737E-4CF4-B723-824BA1E8E7C4}"/>
              </a:ext>
            </a:extLst>
          </p:cNvPr>
          <p:cNvSpPr/>
          <p:nvPr/>
        </p:nvSpPr>
        <p:spPr>
          <a:xfrm>
            <a:off x="4001900" y="4553530"/>
            <a:ext cx="396000" cy="396000"/>
          </a:xfrm>
          <a:prstGeom prst="ellipse">
            <a:avLst/>
          </a:prstGeom>
          <a:gradFill flip="none" rotWithShape="1">
            <a:gsLst>
              <a:gs pos="50000">
                <a:srgbClr val="DA0812"/>
              </a:gs>
              <a:gs pos="50000">
                <a:srgbClr val="DA0812">
                  <a:tint val="44500"/>
                  <a:satMod val="160000"/>
                </a:srgb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F1DACE1F-E0BC-4600-9366-3926211BB437}"/>
              </a:ext>
            </a:extLst>
          </p:cNvPr>
          <p:cNvSpPr/>
          <p:nvPr/>
        </p:nvSpPr>
        <p:spPr>
          <a:xfrm>
            <a:off x="4001900" y="5243563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DBDE645E-7809-4742-A5D5-0CB8AC14FB71}"/>
              </a:ext>
            </a:extLst>
          </p:cNvPr>
          <p:cNvSpPr/>
          <p:nvPr/>
        </p:nvSpPr>
        <p:spPr>
          <a:xfrm>
            <a:off x="4001900" y="5933598"/>
            <a:ext cx="396000" cy="396000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id="{0D14E658-B8B4-4C96-ACDC-97A86440546E}"/>
              </a:ext>
            </a:extLst>
          </p:cNvPr>
          <p:cNvCxnSpPr>
            <a:cxnSpLocks/>
            <a:stCxn id="37" idx="2"/>
          </p:cNvCxnSpPr>
          <p:nvPr/>
        </p:nvCxnSpPr>
        <p:spPr>
          <a:xfrm rot="16200000" flipH="1">
            <a:off x="2263572" y="2295396"/>
            <a:ext cx="1520456" cy="1864092"/>
          </a:xfrm>
          <a:prstGeom prst="curvedConnector2">
            <a:avLst/>
          </a:prstGeom>
          <a:ln w="571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1" name="Группа 4100">
            <a:extLst>
              <a:ext uri="{FF2B5EF4-FFF2-40B4-BE49-F238E27FC236}">
                <a16:creationId xmlns:a16="http://schemas.microsoft.com/office/drawing/2014/main" id="{6A2431E2-D29F-445F-803E-1B4E1AE73B2A}"/>
              </a:ext>
            </a:extLst>
          </p:cNvPr>
          <p:cNvGrpSpPr/>
          <p:nvPr/>
        </p:nvGrpSpPr>
        <p:grpSpPr>
          <a:xfrm rot="1716935">
            <a:off x="4001900" y="3863495"/>
            <a:ext cx="396000" cy="396000"/>
            <a:chOff x="835800" y="4505563"/>
            <a:chExt cx="1474600" cy="1476000"/>
          </a:xfrm>
        </p:grpSpPr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0C1E1BC6-AFC0-4FA3-AB68-6D1E9E56F4C6}"/>
                </a:ext>
              </a:extLst>
            </p:cNvPr>
            <p:cNvSpPr/>
            <p:nvPr/>
          </p:nvSpPr>
          <p:spPr>
            <a:xfrm>
              <a:off x="835800" y="4505563"/>
              <a:ext cx="1474600" cy="1476000"/>
            </a:xfrm>
            <a:prstGeom prst="ellipse">
              <a:avLst/>
            </a:prstGeom>
            <a:solidFill>
              <a:srgbClr val="DA081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34BF489F-BE6C-489B-9198-6117E38FE113}"/>
                </a:ext>
              </a:extLst>
            </p:cNvPr>
            <p:cNvSpPr/>
            <p:nvPr/>
          </p:nvSpPr>
          <p:spPr>
            <a:xfrm>
              <a:off x="836675" y="5112282"/>
              <a:ext cx="733425" cy="488156"/>
            </a:xfrm>
            <a:custGeom>
              <a:avLst/>
              <a:gdLst>
                <a:gd name="connsiteX0" fmla="*/ 7144 w 733425"/>
                <a:gd name="connsiteY0" fmla="*/ 0 h 488156"/>
                <a:gd name="connsiteX1" fmla="*/ 733425 w 733425"/>
                <a:gd name="connsiteY1" fmla="*/ 128588 h 488156"/>
                <a:gd name="connsiteX2" fmla="*/ 92869 w 733425"/>
                <a:gd name="connsiteY2" fmla="*/ 488156 h 488156"/>
                <a:gd name="connsiteX3" fmla="*/ 52388 w 733425"/>
                <a:gd name="connsiteY3" fmla="*/ 400050 h 488156"/>
                <a:gd name="connsiteX4" fmla="*/ 35719 w 733425"/>
                <a:gd name="connsiteY4" fmla="*/ 345281 h 488156"/>
                <a:gd name="connsiteX5" fmla="*/ 33338 w 733425"/>
                <a:gd name="connsiteY5" fmla="*/ 333375 h 488156"/>
                <a:gd name="connsiteX6" fmla="*/ 28575 w 733425"/>
                <a:gd name="connsiteY6" fmla="*/ 319088 h 488156"/>
                <a:gd name="connsiteX7" fmla="*/ 26194 w 733425"/>
                <a:gd name="connsiteY7" fmla="*/ 311944 h 488156"/>
                <a:gd name="connsiteX8" fmla="*/ 23813 w 733425"/>
                <a:gd name="connsiteY8" fmla="*/ 297656 h 488156"/>
                <a:gd name="connsiteX9" fmla="*/ 19050 w 733425"/>
                <a:gd name="connsiteY9" fmla="*/ 285750 h 488156"/>
                <a:gd name="connsiteX10" fmla="*/ 16669 w 733425"/>
                <a:gd name="connsiteY10" fmla="*/ 276225 h 488156"/>
                <a:gd name="connsiteX11" fmla="*/ 14288 w 733425"/>
                <a:gd name="connsiteY11" fmla="*/ 252413 h 488156"/>
                <a:gd name="connsiteX12" fmla="*/ 9525 w 733425"/>
                <a:gd name="connsiteY12" fmla="*/ 235744 h 488156"/>
                <a:gd name="connsiteX13" fmla="*/ 4763 w 733425"/>
                <a:gd name="connsiteY13" fmla="*/ 216694 h 488156"/>
                <a:gd name="connsiteX14" fmla="*/ 2381 w 733425"/>
                <a:gd name="connsiteY14" fmla="*/ 207169 h 488156"/>
                <a:gd name="connsiteX15" fmla="*/ 0 w 733425"/>
                <a:gd name="connsiteY15" fmla="*/ 197644 h 488156"/>
                <a:gd name="connsiteX16" fmla="*/ 2381 w 733425"/>
                <a:gd name="connsiteY16" fmla="*/ 159544 h 488156"/>
                <a:gd name="connsiteX17" fmla="*/ 4763 w 733425"/>
                <a:gd name="connsiteY17" fmla="*/ 28575 h 488156"/>
                <a:gd name="connsiteX18" fmla="*/ 9525 w 733425"/>
                <a:gd name="connsiteY18" fmla="*/ 9525 h 488156"/>
                <a:gd name="connsiteX19" fmla="*/ 7144 w 733425"/>
                <a:gd name="connsiteY19" fmla="*/ 0 h 48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3425" h="488156">
                  <a:moveTo>
                    <a:pt x="7144" y="0"/>
                  </a:moveTo>
                  <a:lnTo>
                    <a:pt x="733425" y="128588"/>
                  </a:lnTo>
                  <a:lnTo>
                    <a:pt x="92869" y="488156"/>
                  </a:lnTo>
                  <a:lnTo>
                    <a:pt x="52388" y="400050"/>
                  </a:lnTo>
                  <a:cubicBezTo>
                    <a:pt x="46832" y="381794"/>
                    <a:pt x="39461" y="363994"/>
                    <a:pt x="35719" y="345281"/>
                  </a:cubicBezTo>
                  <a:cubicBezTo>
                    <a:pt x="34925" y="341312"/>
                    <a:pt x="34403" y="337280"/>
                    <a:pt x="33338" y="333375"/>
                  </a:cubicBezTo>
                  <a:cubicBezTo>
                    <a:pt x="32017" y="328532"/>
                    <a:pt x="30163" y="323850"/>
                    <a:pt x="28575" y="319088"/>
                  </a:cubicBezTo>
                  <a:cubicBezTo>
                    <a:pt x="27781" y="316707"/>
                    <a:pt x="26607" y="314420"/>
                    <a:pt x="26194" y="311944"/>
                  </a:cubicBezTo>
                  <a:cubicBezTo>
                    <a:pt x="25400" y="307181"/>
                    <a:pt x="25083" y="302314"/>
                    <a:pt x="23813" y="297656"/>
                  </a:cubicBezTo>
                  <a:cubicBezTo>
                    <a:pt x="22688" y="293532"/>
                    <a:pt x="20402" y="289805"/>
                    <a:pt x="19050" y="285750"/>
                  </a:cubicBezTo>
                  <a:cubicBezTo>
                    <a:pt x="18015" y="282645"/>
                    <a:pt x="17463" y="279400"/>
                    <a:pt x="16669" y="276225"/>
                  </a:cubicBezTo>
                  <a:cubicBezTo>
                    <a:pt x="15875" y="268288"/>
                    <a:pt x="15416" y="260310"/>
                    <a:pt x="14288" y="252413"/>
                  </a:cubicBezTo>
                  <a:cubicBezTo>
                    <a:pt x="13099" y="244093"/>
                    <a:pt x="11559" y="243201"/>
                    <a:pt x="9525" y="235744"/>
                  </a:cubicBezTo>
                  <a:cubicBezTo>
                    <a:pt x="7803" y="229429"/>
                    <a:pt x="6351" y="223044"/>
                    <a:pt x="4763" y="216694"/>
                  </a:cubicBezTo>
                  <a:lnTo>
                    <a:pt x="2381" y="207169"/>
                  </a:lnTo>
                  <a:lnTo>
                    <a:pt x="0" y="197644"/>
                  </a:lnTo>
                  <a:cubicBezTo>
                    <a:pt x="794" y="184944"/>
                    <a:pt x="2023" y="172264"/>
                    <a:pt x="2381" y="159544"/>
                  </a:cubicBezTo>
                  <a:cubicBezTo>
                    <a:pt x="3611" y="115898"/>
                    <a:pt x="2686" y="72189"/>
                    <a:pt x="4763" y="28575"/>
                  </a:cubicBezTo>
                  <a:cubicBezTo>
                    <a:pt x="5074" y="22037"/>
                    <a:pt x="9525" y="16070"/>
                    <a:pt x="9525" y="9525"/>
                  </a:cubicBezTo>
                  <a:lnTo>
                    <a:pt x="71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B341E3A3-6984-4348-B1A7-2B91CFD6B66B}"/>
              </a:ext>
            </a:extLst>
          </p:cNvPr>
          <p:cNvSpPr txBox="1"/>
          <p:nvPr/>
        </p:nvSpPr>
        <p:spPr>
          <a:xfrm>
            <a:off x="487863" y="4728893"/>
            <a:ext cx="28314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</a:t>
            </a:r>
            <a:r>
              <a:rPr lang="ru-RU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0,5</a:t>
            </a:r>
            <a:r>
              <a:rPr lang="en-US" sz="4000" b="1" dirty="0">
                <a:solidFill>
                  <a:srgbClr val="DA081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бюджета на строительство за выбор цифрового оборудования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7" name="Соединитель: изогнутый 176">
            <a:extLst>
              <a:ext uri="{FF2B5EF4-FFF2-40B4-BE49-F238E27FC236}">
                <a16:creationId xmlns:a16="http://schemas.microsoft.com/office/drawing/2014/main" id="{DAD09129-EB2B-4E2D-A4F5-04A0B1B05CC2}"/>
              </a:ext>
            </a:extLst>
          </p:cNvPr>
          <p:cNvCxnSpPr>
            <a:cxnSpLocks/>
          </p:cNvCxnSpPr>
          <p:nvPr/>
        </p:nvCxnSpPr>
        <p:spPr>
          <a:xfrm rot="7860000" flipH="1" flipV="1">
            <a:off x="2635209" y="4185609"/>
            <a:ext cx="1182066" cy="978100"/>
          </a:xfrm>
          <a:prstGeom prst="curvedConnector2">
            <a:avLst/>
          </a:prstGeom>
          <a:ln w="571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-1"/>
            <a:ext cx="6142383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8213" y="2413503"/>
            <a:ext cx="4572000" cy="2906283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Александр Разумовский</a:t>
            </a:r>
            <a:b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продукта </a:t>
            </a: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EKF Connect Building</a:t>
            </a: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b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462F20-6A35-4431-9175-E0C6BAD2F083}"/>
              </a:ext>
            </a:extLst>
          </p:cNvPr>
          <p:cNvSpPr txBox="1"/>
          <p:nvPr/>
        </p:nvSpPr>
        <p:spPr>
          <a:xfrm>
            <a:off x="7788039" y="5345599"/>
            <a:ext cx="2899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DA0812"/>
                </a:solidFill>
              </a:rPr>
              <a:t>Отсканируй меня!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03EF6F-D047-4FD9-8968-E23DFCD3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40" y="1878373"/>
            <a:ext cx="2899880" cy="2899880"/>
          </a:xfrm>
          <a:prstGeom prst="rect">
            <a:avLst/>
          </a:prstGeom>
        </p:spPr>
      </p:pic>
      <p:cxnSp>
        <p:nvCxnSpPr>
          <p:cNvPr id="21" name="Соединитель: изогнутый 20">
            <a:extLst>
              <a:ext uri="{FF2B5EF4-FFF2-40B4-BE49-F238E27FC236}">
                <a16:creationId xmlns:a16="http://schemas.microsoft.com/office/drawing/2014/main" id="{96CE30B3-071E-438F-9C37-1A32E7A06AB2}"/>
              </a:ext>
            </a:extLst>
          </p:cNvPr>
          <p:cNvCxnSpPr>
            <a:cxnSpLocks/>
          </p:cNvCxnSpPr>
          <p:nvPr/>
        </p:nvCxnSpPr>
        <p:spPr>
          <a:xfrm rot="2340000" flipH="1" flipV="1">
            <a:off x="7093749" y="4289202"/>
            <a:ext cx="1182066" cy="978100"/>
          </a:xfrm>
          <a:prstGeom prst="curvedConnector2">
            <a:avLst/>
          </a:prstGeom>
          <a:ln w="571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3F0DF3FA-FAA9-47F5-A012-3AB7182B1CB5}"/>
              </a:ext>
            </a:extLst>
          </p:cNvPr>
          <p:cNvSpPr txBox="1">
            <a:spLocks/>
          </p:cNvSpPr>
          <p:nvPr/>
        </p:nvSpPr>
        <p:spPr>
          <a:xfrm>
            <a:off x="1166326" y="3572906"/>
            <a:ext cx="7148333" cy="113905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3200" dirty="0"/>
              <a:t>С чего начиналось?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DD87-2168-4FA9-9D85-FEB5CCE2E45A}"/>
              </a:ext>
            </a:extLst>
          </p:cNvPr>
          <p:cNvSpPr txBox="1"/>
          <p:nvPr/>
        </p:nvSpPr>
        <p:spPr>
          <a:xfrm>
            <a:off x="969856" y="1710858"/>
            <a:ext cx="189644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7125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8288B5-FE49-48FF-9AC9-E56FD94FDF65}"/>
              </a:ext>
            </a:extLst>
          </p:cNvPr>
          <p:cNvSpPr txBox="1"/>
          <p:nvPr/>
        </p:nvSpPr>
        <p:spPr>
          <a:xfrm>
            <a:off x="417097" y="5786790"/>
            <a:ext cx="748469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1969,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программируемый логический контролер </a:t>
            </a:r>
            <a:r>
              <a:rPr lang="en-US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Modicon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MOdular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en-US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CONtroller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084</a:t>
            </a: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Дик Морли и </a:t>
            </a:r>
            <a:r>
              <a:rPr lang="ru-RU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Одо</a:t>
            </a: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Стругер</a:t>
            </a: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29" y="233429"/>
            <a:ext cx="8145223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Третья промышленная революция</a:t>
            </a:r>
          </a:p>
        </p:txBody>
      </p:sp>
      <p:pic>
        <p:nvPicPr>
          <p:cNvPr id="13318" name="Picture 6" descr="История появления и развития программируемых логических контроллеров (ПЛК)">
            <a:extLst>
              <a:ext uri="{FF2B5EF4-FFF2-40B4-BE49-F238E27FC236}">
                <a16:creationId xmlns:a16="http://schemas.microsoft.com/office/drawing/2014/main" id="{A105A8BF-42D1-4C85-A7B9-49016688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3" y="1353670"/>
            <a:ext cx="7484694" cy="42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A0C9B5-0909-442A-BB27-A10B5D050FFF}"/>
              </a:ext>
            </a:extLst>
          </p:cNvPr>
          <p:cNvSpPr txBox="1"/>
          <p:nvPr/>
        </p:nvSpPr>
        <p:spPr>
          <a:xfrm>
            <a:off x="8227293" y="4218753"/>
            <a:ext cx="35476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Входов:</a:t>
            </a:r>
            <a:b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Выходов:</a:t>
            </a:r>
          </a:p>
          <a:p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</a:p>
          <a:p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Память:</a:t>
            </a:r>
          </a:p>
          <a:p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килобайт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A4A3431D-2A5A-47D7-BFA3-84F1981F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93" y="1353670"/>
            <a:ext cx="3520714" cy="26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оект умного дома сфинкс">
            <a:extLst>
              <a:ext uri="{FF2B5EF4-FFF2-40B4-BE49-F238E27FC236}">
                <a16:creationId xmlns:a16="http://schemas.microsoft.com/office/drawing/2014/main" id="{33214453-EC0C-40C7-8F80-4D0C159F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7" y="1353670"/>
            <a:ext cx="5517538" cy="43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оект умного дома сфинкс">
            <a:extLst>
              <a:ext uri="{FF2B5EF4-FFF2-40B4-BE49-F238E27FC236}">
                <a16:creationId xmlns:a16="http://schemas.microsoft.com/office/drawing/2014/main" id="{66E0BF25-FE18-4582-83F2-6A1C966DC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3104" r="3007" b="1108"/>
          <a:stretch/>
        </p:blipFill>
        <p:spPr bwMode="auto">
          <a:xfrm>
            <a:off x="6544234" y="1356159"/>
            <a:ext cx="5230669" cy="43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288B5-FE49-48FF-9AC9-E56FD94FDF65}"/>
              </a:ext>
            </a:extLst>
          </p:cNvPr>
          <p:cNvSpPr txBox="1"/>
          <p:nvPr/>
        </p:nvSpPr>
        <p:spPr>
          <a:xfrm>
            <a:off x="417097" y="5786790"/>
            <a:ext cx="5517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1987, Радиоэлектронное оснащение жилища будущего по версии Всесоюзного научно-исследовательского института технической эстетики (ВНИИТЭ)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6D276-2593-4BE2-BB65-C1CD5F8F77B5}"/>
              </a:ext>
            </a:extLst>
          </p:cNvPr>
          <p:cNvSpPr txBox="1"/>
          <p:nvPr/>
        </p:nvSpPr>
        <p:spPr>
          <a:xfrm>
            <a:off x="6477238" y="5768625"/>
            <a:ext cx="55175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1987, СФИНКС – центральный процессор системы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Ранние эксперименты СССР</a:t>
            </a:r>
          </a:p>
        </p:txBody>
      </p:sp>
    </p:spTree>
    <p:extLst>
      <p:ext uri="{BB962C8B-B14F-4D97-AF65-F5344CB8AC3E}">
        <p14:creationId xmlns:p14="http://schemas.microsoft.com/office/powerpoint/2010/main" val="254575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8288B5-FE49-48FF-9AC9-E56FD94FDF65}"/>
              </a:ext>
            </a:extLst>
          </p:cNvPr>
          <p:cNvSpPr txBox="1"/>
          <p:nvPr/>
        </p:nvSpPr>
        <p:spPr>
          <a:xfrm>
            <a:off x="417097" y="5786790"/>
            <a:ext cx="65775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августа 1990, сеанс модемной связи советского компьютера (ИАЭ им. Курчатова) с зарубежным терминалом (Университет Хельсинки) с целью организации регулярного канала передачи почты по интернету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Массовое появление интернета</a:t>
            </a:r>
          </a:p>
        </p:txBody>
      </p:sp>
      <p:pic>
        <p:nvPicPr>
          <p:cNvPr id="18434" name="Picture 2" descr="История Рунета не могла оставить нас равнодушными. Многие застали появление первых домашних компьютеров и становление Рунета.">
            <a:extLst>
              <a:ext uri="{FF2B5EF4-FFF2-40B4-BE49-F238E27FC236}">
                <a16:creationId xmlns:a16="http://schemas.microsoft.com/office/drawing/2014/main" id="{8D982F4E-A7D8-4614-BE2E-5A0D7070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7" y="1353670"/>
            <a:ext cx="6577592" cy="43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26D47959-085D-49E4-92D1-DED82E05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97" y="1353670"/>
            <a:ext cx="4468806" cy="2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628B28-C66B-4847-8E82-1090D3655F39}"/>
              </a:ext>
            </a:extLst>
          </p:cNvPr>
          <p:cNvSpPr txBox="1"/>
          <p:nvPr/>
        </p:nvSpPr>
        <p:spPr>
          <a:xfrm>
            <a:off x="7306097" y="4287396"/>
            <a:ext cx="4468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1995-2005, популяризация компьютерных сообществ и клубов, начало выхода бизнеса в онлайн, рост количества компаний занимающихся разработкой веб-сайтов, появление первых сервисов электронной почты и мессенджеров</a:t>
            </a:r>
          </a:p>
        </p:txBody>
      </p:sp>
    </p:spTree>
    <p:extLst>
      <p:ext uri="{BB962C8B-B14F-4D97-AF65-F5344CB8AC3E}">
        <p14:creationId xmlns:p14="http://schemas.microsoft.com/office/powerpoint/2010/main" val="10620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Сегодня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F712A88-E56B-432B-B68B-8DB7FCD80595}"/>
              </a:ext>
            </a:extLst>
          </p:cNvPr>
          <p:cNvGrpSpPr/>
          <p:nvPr/>
        </p:nvGrpSpPr>
        <p:grpSpPr>
          <a:xfrm>
            <a:off x="3428732" y="2095516"/>
            <a:ext cx="2682810" cy="3275313"/>
            <a:chOff x="3346515" y="1677971"/>
            <a:chExt cx="3355763" cy="3965487"/>
          </a:xfrm>
        </p:grpSpPr>
        <p:pic>
          <p:nvPicPr>
            <p:cNvPr id="19458" name="Picture 2">
              <a:extLst>
                <a:ext uri="{FF2B5EF4-FFF2-40B4-BE49-F238E27FC236}">
                  <a16:creationId xmlns:a16="http://schemas.microsoft.com/office/drawing/2014/main" id="{1208C3AF-66E7-4B61-9C96-A2B40F5CB2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1" t="3683" r="20661" b="6024"/>
            <a:stretch/>
          </p:blipFill>
          <p:spPr bwMode="auto">
            <a:xfrm>
              <a:off x="3346515" y="1677971"/>
              <a:ext cx="3355763" cy="276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074A683E-AF79-4321-BF08-06E8E706F7D4}"/>
                </a:ext>
              </a:extLst>
            </p:cNvPr>
            <p:cNvGrpSpPr/>
            <p:nvPr/>
          </p:nvGrpSpPr>
          <p:grpSpPr>
            <a:xfrm>
              <a:off x="3401496" y="5180029"/>
              <a:ext cx="3245800" cy="463429"/>
              <a:chOff x="3456478" y="5180029"/>
              <a:chExt cx="3245800" cy="463429"/>
            </a:xfrm>
          </p:grpSpPr>
          <p:pic>
            <p:nvPicPr>
              <p:cNvPr id="19478" name="Picture 22" descr="google-play-badge-logo-png-transparent | Enervent">
                <a:extLst>
                  <a:ext uri="{FF2B5EF4-FFF2-40B4-BE49-F238E27FC236}">
                    <a16:creationId xmlns:a16="http://schemas.microsoft.com/office/drawing/2014/main" id="{6E491BA5-DC97-46F4-AC46-97DC3A985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478" y="5182617"/>
                <a:ext cx="1546981" cy="458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8">
                <a:extLst>
                  <a:ext uri="{FF2B5EF4-FFF2-40B4-BE49-F238E27FC236}">
                    <a16:creationId xmlns:a16="http://schemas.microsoft.com/office/drawing/2014/main" id="{66FB1954-0E07-4C3A-9BC8-145A8FA8A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303"/>
              <a:stretch/>
            </p:blipFill>
            <p:spPr bwMode="auto">
              <a:xfrm>
                <a:off x="5150183" y="5180029"/>
                <a:ext cx="1552095" cy="463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4E7770-D198-40A1-B58F-0904152592F9}"/>
              </a:ext>
            </a:extLst>
          </p:cNvPr>
          <p:cNvGrpSpPr/>
          <p:nvPr/>
        </p:nvGrpSpPr>
        <p:grpSpPr>
          <a:xfrm>
            <a:off x="972970" y="1324685"/>
            <a:ext cx="1491269" cy="4816975"/>
            <a:chOff x="972970" y="1586623"/>
            <a:chExt cx="1491269" cy="4816975"/>
          </a:xfrm>
        </p:grpSpPr>
        <p:pic>
          <p:nvPicPr>
            <p:cNvPr id="19496" name="Picture 40">
              <a:extLst>
                <a:ext uri="{FF2B5EF4-FFF2-40B4-BE49-F238E27FC236}">
                  <a16:creationId xmlns:a16="http://schemas.microsoft.com/office/drawing/2014/main" id="{06B9AAB3-E021-4205-82CA-3D14885ED9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71"/>
            <a:stretch/>
          </p:blipFill>
          <p:spPr bwMode="auto">
            <a:xfrm>
              <a:off x="972970" y="1586623"/>
              <a:ext cx="746944" cy="52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98" name="Picture 42" descr="Zigbee white logo transparent PNG - StickPNG">
              <a:extLst>
                <a:ext uri="{FF2B5EF4-FFF2-40B4-BE49-F238E27FC236}">
                  <a16:creationId xmlns:a16="http://schemas.microsoft.com/office/drawing/2014/main" id="{09F8D03F-B9A3-4EFF-B802-C7C98FCFC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970" y="3076263"/>
              <a:ext cx="1060514" cy="25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0" name="Picture 44">
              <a:extLst>
                <a:ext uri="{FF2B5EF4-FFF2-40B4-BE49-F238E27FC236}">
                  <a16:creationId xmlns:a16="http://schemas.microsoft.com/office/drawing/2014/main" id="{1B543DED-6573-44B1-AB03-C722F9D4C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970" y="3636387"/>
              <a:ext cx="1060514" cy="34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2" name="Picture 46">
              <a:extLst>
                <a:ext uri="{FF2B5EF4-FFF2-40B4-BE49-F238E27FC236}">
                  <a16:creationId xmlns:a16="http://schemas.microsoft.com/office/drawing/2014/main" id="{2DFDC840-F571-43EB-B534-62AC2F856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970" y="2419535"/>
              <a:ext cx="736107" cy="351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4" name="Picture 48">
              <a:extLst>
                <a:ext uri="{FF2B5EF4-FFF2-40B4-BE49-F238E27FC236}">
                  <a16:creationId xmlns:a16="http://schemas.microsoft.com/office/drawing/2014/main" id="{E36CD0F1-1E32-4AF7-B626-B8F204DCE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970" y="4953284"/>
              <a:ext cx="1185528" cy="52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6" name="Picture 50" descr="MODBUS products - Procentec">
              <a:extLst>
                <a:ext uri="{FF2B5EF4-FFF2-40B4-BE49-F238E27FC236}">
                  <a16:creationId xmlns:a16="http://schemas.microsoft.com/office/drawing/2014/main" id="{4010CD6D-82A2-4F08-9F6E-954E13C76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970" y="5786194"/>
              <a:ext cx="1491269" cy="61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8" name="Picture 52" descr="Диммирование DALI для управления освещением. Все об Digital Addressable  Lighting Interface">
              <a:extLst>
                <a:ext uri="{FF2B5EF4-FFF2-40B4-BE49-F238E27FC236}">
                  <a16:creationId xmlns:a16="http://schemas.microsoft.com/office/drawing/2014/main" id="{95694C11-4294-440C-B1DD-3F17F3A5B4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11" b="31105"/>
            <a:stretch/>
          </p:blipFill>
          <p:spPr bwMode="auto">
            <a:xfrm>
              <a:off x="972970" y="4284335"/>
              <a:ext cx="1060514" cy="363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6698A2C-761E-49ED-AB58-AA0076327BEF}"/>
              </a:ext>
            </a:extLst>
          </p:cNvPr>
          <p:cNvGrpSpPr/>
          <p:nvPr/>
        </p:nvGrpSpPr>
        <p:grpSpPr>
          <a:xfrm>
            <a:off x="7153697" y="1286587"/>
            <a:ext cx="4468806" cy="4893171"/>
            <a:chOff x="7153697" y="1405648"/>
            <a:chExt cx="4468806" cy="4893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72592-73F6-4561-A433-D70C97FF7843}"/>
                </a:ext>
              </a:extLst>
            </p:cNvPr>
            <p:cNvSpPr txBox="1"/>
            <p:nvPr/>
          </p:nvSpPr>
          <p:spPr>
            <a:xfrm>
              <a:off x="7153697" y="1405648"/>
              <a:ext cx="446880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D2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400+ </a:t>
              </a:r>
              <a:br>
                <a:rPr lang="ru-RU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ЖК с применение </a:t>
              </a:r>
              <a:b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Умных технологий</a:t>
              </a:r>
              <a:endPara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C62798-0EE3-4BB0-A9B0-88FF1A101D01}"/>
                </a:ext>
              </a:extLst>
            </p:cNvPr>
            <p:cNvSpPr txBox="1"/>
            <p:nvPr/>
          </p:nvSpPr>
          <p:spPr>
            <a:xfrm>
              <a:off x="7153697" y="3005848"/>
              <a:ext cx="446880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D2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100+ </a:t>
              </a:r>
              <a:br>
                <a:rPr lang="ru-RU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компаний предлагающих</a:t>
              </a:r>
              <a:b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Умные решения</a:t>
              </a:r>
              <a:endPara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D67F87-FBB1-4412-A8E3-E66F06E4B310}"/>
                </a:ext>
              </a:extLst>
            </p:cNvPr>
            <p:cNvSpPr txBox="1"/>
            <p:nvPr/>
          </p:nvSpPr>
          <p:spPr>
            <a:xfrm>
              <a:off x="7153697" y="4606048"/>
              <a:ext cx="4468806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000" b="1" dirty="0">
                  <a:solidFill>
                    <a:srgbClr val="D2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250+ </a:t>
              </a:r>
              <a:br>
                <a:rPr lang="ru-RU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млрд. руб. объем рынка интеллектуальных систем</a:t>
              </a:r>
              <a:b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ru-RU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 2030</a:t>
              </a:r>
              <a:endPara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27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>
            <a:extLst>
              <a:ext uri="{FF2B5EF4-FFF2-40B4-BE49-F238E27FC236}">
                <a16:creationId xmlns:a16="http://schemas.microsoft.com/office/drawing/2014/main" id="{3F0DF3FA-FAA9-47F5-A012-3AB7182B1CB5}"/>
              </a:ext>
            </a:extLst>
          </p:cNvPr>
          <p:cNvSpPr txBox="1">
            <a:spLocks/>
          </p:cNvSpPr>
          <p:nvPr/>
        </p:nvSpPr>
        <p:spPr>
          <a:xfrm>
            <a:off x="1166326" y="3572906"/>
            <a:ext cx="7148333" cy="1139053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3200" dirty="0"/>
              <a:t>Почему нужно?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DD87-2168-4FA9-9D85-FEB5CCE2E45A}"/>
              </a:ext>
            </a:extLst>
          </p:cNvPr>
          <p:cNvSpPr txBox="1"/>
          <p:nvPr/>
        </p:nvSpPr>
        <p:spPr>
          <a:xfrm>
            <a:off x="969856" y="1710858"/>
            <a:ext cx="189644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11989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8482750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Повсеместная цифровизация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E0F393-26F9-4B7D-87E1-B614464E54B2}"/>
              </a:ext>
            </a:extLst>
          </p:cNvPr>
          <p:cNvSpPr txBox="1"/>
          <p:nvPr/>
        </p:nvSpPr>
        <p:spPr>
          <a:xfrm rot="20639483">
            <a:off x="2016204" y="2494922"/>
            <a:ext cx="9209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Рост потребностей = Усложнение задач = Усложнение процессов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82D14C42-4F33-4A68-AE6A-5EAD381C1569}"/>
              </a:ext>
            </a:extLst>
          </p:cNvPr>
          <p:cNvCxnSpPr>
            <a:cxnSpLocks/>
          </p:cNvCxnSpPr>
          <p:nvPr/>
        </p:nvCxnSpPr>
        <p:spPr>
          <a:xfrm flipV="1">
            <a:off x="1701872" y="1534013"/>
            <a:ext cx="0" cy="3492525"/>
          </a:xfrm>
          <a:prstGeom prst="straightConnector1">
            <a:avLst/>
          </a:prstGeom>
          <a:ln w="571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E1FE231-6586-4DDA-A7C8-1A0BC529DBF0}"/>
              </a:ext>
            </a:extLst>
          </p:cNvPr>
          <p:cNvCxnSpPr>
            <a:cxnSpLocks/>
          </p:cNvCxnSpPr>
          <p:nvPr/>
        </p:nvCxnSpPr>
        <p:spPr>
          <a:xfrm>
            <a:off x="720008" y="4688688"/>
            <a:ext cx="10697936" cy="0"/>
          </a:xfrm>
          <a:prstGeom prst="straightConnector1">
            <a:avLst/>
          </a:prstGeom>
          <a:ln w="57150">
            <a:solidFill>
              <a:srgbClr val="DA081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8082DB0-DEBB-473B-A742-06BA265160FD}"/>
              </a:ext>
            </a:extLst>
          </p:cNvPr>
          <p:cNvSpPr txBox="1"/>
          <p:nvPr/>
        </p:nvSpPr>
        <p:spPr>
          <a:xfrm>
            <a:off x="2084075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Бумажная квитанция по каждой услуге,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по реквизитам через отделение банка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41D016-C002-4968-A155-09772EEC576E}"/>
              </a:ext>
            </a:extLst>
          </p:cNvPr>
          <p:cNvSpPr txBox="1"/>
          <p:nvPr/>
        </p:nvSpPr>
        <p:spPr>
          <a:xfrm>
            <a:off x="5161201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квитанция по каждой услуге,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по реквизитам в приложении банка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9EF87-114B-4FE1-975E-F15FEF37B6F8}"/>
              </a:ext>
            </a:extLst>
          </p:cNvPr>
          <p:cNvSpPr txBox="1"/>
          <p:nvPr/>
        </p:nvSpPr>
        <p:spPr>
          <a:xfrm>
            <a:off x="6699764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квитанция по всем услугам,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через 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QR-</a:t>
            </a: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код в приложении банка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7CA97-14AB-467C-ABFA-D912261D64EF}"/>
              </a:ext>
            </a:extLst>
          </p:cNvPr>
          <p:cNvSpPr txBox="1"/>
          <p:nvPr/>
        </p:nvSpPr>
        <p:spPr>
          <a:xfrm>
            <a:off x="8238327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Цифровая квитанция по всем услугам,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по одному клику в приложении банка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192CA-803B-44A1-97EE-FA0CD9C79AAA}"/>
              </a:ext>
            </a:extLst>
          </p:cNvPr>
          <p:cNvSpPr txBox="1"/>
          <p:nvPr/>
        </p:nvSpPr>
        <p:spPr>
          <a:xfrm>
            <a:off x="3622638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Бумажная квитанция по каждой услуге,</a:t>
            </a:r>
          </a:p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оплата по реквизитам через СМС сервис банка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6EDCB-D9BB-4196-AF9B-D00C89A7FC65}"/>
              </a:ext>
            </a:extLst>
          </p:cNvPr>
          <p:cNvSpPr txBox="1"/>
          <p:nvPr/>
        </p:nvSpPr>
        <p:spPr>
          <a:xfrm>
            <a:off x="9776888" y="4870587"/>
            <a:ext cx="1332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Подключение дополнительных механизмов – чат-боты, голосовые интерфейсы, биометрия, ИИ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7E010B3-3E0A-4D05-A8AE-3A8F9D79367E}"/>
              </a:ext>
            </a:extLst>
          </p:cNvPr>
          <p:cNvCxnSpPr>
            <a:cxnSpLocks/>
          </p:cNvCxnSpPr>
          <p:nvPr/>
        </p:nvCxnSpPr>
        <p:spPr>
          <a:xfrm flipV="1">
            <a:off x="2199229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64044CC-017D-4992-848E-1E65ED35A739}"/>
              </a:ext>
            </a:extLst>
          </p:cNvPr>
          <p:cNvCxnSpPr>
            <a:cxnSpLocks/>
          </p:cNvCxnSpPr>
          <p:nvPr/>
        </p:nvCxnSpPr>
        <p:spPr>
          <a:xfrm flipV="1">
            <a:off x="3737792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BC917D7-F66C-47DF-9E3D-890AD58DF291}"/>
              </a:ext>
            </a:extLst>
          </p:cNvPr>
          <p:cNvCxnSpPr>
            <a:cxnSpLocks/>
          </p:cNvCxnSpPr>
          <p:nvPr/>
        </p:nvCxnSpPr>
        <p:spPr>
          <a:xfrm flipV="1">
            <a:off x="5276355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AF90703-E201-433A-ACF1-34010B89ADE6}"/>
              </a:ext>
            </a:extLst>
          </p:cNvPr>
          <p:cNvCxnSpPr>
            <a:cxnSpLocks/>
          </p:cNvCxnSpPr>
          <p:nvPr/>
        </p:nvCxnSpPr>
        <p:spPr>
          <a:xfrm flipV="1">
            <a:off x="6814918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6744954-93EE-4CC8-AC33-9C2B9C969575}"/>
              </a:ext>
            </a:extLst>
          </p:cNvPr>
          <p:cNvCxnSpPr>
            <a:cxnSpLocks/>
          </p:cNvCxnSpPr>
          <p:nvPr/>
        </p:nvCxnSpPr>
        <p:spPr>
          <a:xfrm flipV="1">
            <a:off x="8353481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39C07C5-8A1B-437D-964B-49A9ABA3A992}"/>
              </a:ext>
            </a:extLst>
          </p:cNvPr>
          <p:cNvCxnSpPr>
            <a:cxnSpLocks/>
          </p:cNvCxnSpPr>
          <p:nvPr/>
        </p:nvCxnSpPr>
        <p:spPr>
          <a:xfrm flipV="1">
            <a:off x="9892042" y="4523342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02EAD13-7142-45C6-A35A-A745BA62495D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4091848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FCABBA0-2205-4B43-84D7-B1B7577D5610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3674309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D89CF54-7C16-4911-AEF3-7CE3A4C7316B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3256769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84F7A99-360B-449B-BD6B-F9BE13D496A8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2839229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438A0B0-6A1E-48FC-90E1-99E7119CB8AE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2421689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277792B-B910-46DD-8888-D4954952DDEE}"/>
              </a:ext>
            </a:extLst>
          </p:cNvPr>
          <p:cNvCxnSpPr>
            <a:cxnSpLocks/>
          </p:cNvCxnSpPr>
          <p:nvPr/>
        </p:nvCxnSpPr>
        <p:spPr>
          <a:xfrm rot="5400000" flipV="1">
            <a:off x="1698198" y="2004149"/>
            <a:ext cx="0" cy="309602"/>
          </a:xfrm>
          <a:prstGeom prst="straightConnector1">
            <a:avLst/>
          </a:prstGeom>
          <a:ln w="19050">
            <a:solidFill>
              <a:srgbClr val="DA081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101127D-9265-4B7E-B04D-F2079C8244CD}"/>
              </a:ext>
            </a:extLst>
          </p:cNvPr>
          <p:cNvSpPr txBox="1"/>
          <p:nvPr/>
        </p:nvSpPr>
        <p:spPr>
          <a:xfrm>
            <a:off x="715469" y="4077372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1990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5AB01C-BA49-4FE0-94DB-FCA96BEFC36D}"/>
              </a:ext>
            </a:extLst>
          </p:cNvPr>
          <p:cNvSpPr txBox="1"/>
          <p:nvPr/>
        </p:nvSpPr>
        <p:spPr>
          <a:xfrm>
            <a:off x="715469" y="3657458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2002</a:t>
            </a:r>
            <a:endParaRPr lang="ru-RU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980B5A-5357-4EBE-B878-67340B87573F}"/>
              </a:ext>
            </a:extLst>
          </p:cNvPr>
          <p:cNvSpPr txBox="1"/>
          <p:nvPr/>
        </p:nvSpPr>
        <p:spPr>
          <a:xfrm>
            <a:off x="715469" y="3237542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2011</a:t>
            </a:r>
            <a:endParaRPr lang="ru-RU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07C69E-D9CC-43D3-8FAB-F9808AB4BB5D}"/>
              </a:ext>
            </a:extLst>
          </p:cNvPr>
          <p:cNvSpPr txBox="1"/>
          <p:nvPr/>
        </p:nvSpPr>
        <p:spPr>
          <a:xfrm>
            <a:off x="715469" y="2817626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  <a:endParaRPr lang="ru-RU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1017F-7F25-406F-B0A1-E8E5B8A8052E}"/>
              </a:ext>
            </a:extLst>
          </p:cNvPr>
          <p:cNvSpPr txBox="1"/>
          <p:nvPr/>
        </p:nvSpPr>
        <p:spPr>
          <a:xfrm>
            <a:off x="715469" y="2397710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ru-RU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574EF4-EBCA-4028-9EFC-9E460978AAC5}"/>
              </a:ext>
            </a:extLst>
          </p:cNvPr>
          <p:cNvSpPr txBox="1"/>
          <p:nvPr/>
        </p:nvSpPr>
        <p:spPr>
          <a:xfrm>
            <a:off x="715469" y="1977794"/>
            <a:ext cx="823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1600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B42589-1966-4B71-A94D-5DA9437A8C07}"/>
              </a:ext>
            </a:extLst>
          </p:cNvPr>
          <p:cNvCxnSpPr>
            <a:cxnSpLocks/>
          </p:cNvCxnSpPr>
          <p:nvPr/>
        </p:nvCxnSpPr>
        <p:spPr>
          <a:xfrm flipV="1">
            <a:off x="2124994" y="1795754"/>
            <a:ext cx="8980009" cy="246823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062D6DDF-72B3-4B21-B613-1D6489426160}"/>
              </a:ext>
            </a:extLst>
          </p:cNvPr>
          <p:cNvSpPr/>
          <p:nvPr/>
        </p:nvSpPr>
        <p:spPr>
          <a:xfrm>
            <a:off x="2116602" y="4163960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D1B19C5-0DF5-4049-837F-625B57BB482B}"/>
              </a:ext>
            </a:extLst>
          </p:cNvPr>
          <p:cNvSpPr/>
          <p:nvPr/>
        </p:nvSpPr>
        <p:spPr>
          <a:xfrm>
            <a:off x="3655165" y="3744046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4697996C-5D90-4563-BAEF-C6BD32D7BDDA}"/>
              </a:ext>
            </a:extLst>
          </p:cNvPr>
          <p:cNvSpPr/>
          <p:nvPr/>
        </p:nvSpPr>
        <p:spPr>
          <a:xfrm>
            <a:off x="5193728" y="3324130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143B4C91-80A1-4FEE-BA9C-C8EE28FDD9C5}"/>
              </a:ext>
            </a:extLst>
          </p:cNvPr>
          <p:cNvSpPr/>
          <p:nvPr/>
        </p:nvSpPr>
        <p:spPr>
          <a:xfrm>
            <a:off x="6732291" y="2904214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9A1E369-94DA-4753-B393-ABCEC67C1C3B}"/>
              </a:ext>
            </a:extLst>
          </p:cNvPr>
          <p:cNvSpPr/>
          <p:nvPr/>
        </p:nvSpPr>
        <p:spPr>
          <a:xfrm>
            <a:off x="8270854" y="248429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CCA3549E-AF17-483E-8F77-8587C708E96A}"/>
              </a:ext>
            </a:extLst>
          </p:cNvPr>
          <p:cNvSpPr/>
          <p:nvPr/>
        </p:nvSpPr>
        <p:spPr>
          <a:xfrm>
            <a:off x="9812358" y="2076260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BCD818-7F4F-4963-AB9C-6D9BF809A5BB}"/>
              </a:ext>
            </a:extLst>
          </p:cNvPr>
          <p:cNvSpPr txBox="1"/>
          <p:nvPr/>
        </p:nvSpPr>
        <p:spPr>
          <a:xfrm>
            <a:off x="2375548" y="1823905"/>
            <a:ext cx="2900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Экстенсивный рост уровня проникновения технологий в различные сегменты экономики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6821C6-BA30-4FA8-AF35-9E4B74ED60BE}"/>
              </a:ext>
            </a:extLst>
          </p:cNvPr>
          <p:cNvSpPr txBox="1"/>
          <p:nvPr/>
        </p:nvSpPr>
        <p:spPr>
          <a:xfrm>
            <a:off x="8300574" y="3130737"/>
            <a:ext cx="29008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услуг за счет глубокой декомпозиции процессов контроля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65026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7">
            <a:extLst>
              <a:ext uri="{FF2B5EF4-FFF2-40B4-BE49-F238E27FC236}">
                <a16:creationId xmlns:a16="http://schemas.microsoft.com/office/drawing/2014/main" id="{080FC32C-4856-466C-9AB0-85A912369C9B}"/>
              </a:ext>
            </a:extLst>
          </p:cNvPr>
          <p:cNvSpPr txBox="1">
            <a:spLocks/>
          </p:cNvSpPr>
          <p:nvPr/>
        </p:nvSpPr>
        <p:spPr>
          <a:xfrm>
            <a:off x="451930" y="233429"/>
            <a:ext cx="7878254" cy="1091261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Векторы в сфере ЖКХ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0FAF262-2CBF-4605-9154-7633AD9632CA}"/>
              </a:ext>
            </a:extLst>
          </p:cNvPr>
          <p:cNvSpPr/>
          <p:nvPr/>
        </p:nvSpPr>
        <p:spPr>
          <a:xfrm>
            <a:off x="1436941" y="153676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422CC-FCD7-4649-84AB-0D6963058037}"/>
              </a:ext>
            </a:extLst>
          </p:cNvPr>
          <p:cNvSpPr txBox="1"/>
          <p:nvPr/>
        </p:nvSpPr>
        <p:spPr>
          <a:xfrm>
            <a:off x="1749770" y="1439456"/>
            <a:ext cx="87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NPS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LTV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продуктов и сервисов за счет глобальной цифровизации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FD494E-11FD-41A2-8E6E-C3B7C5D9A7D5}"/>
              </a:ext>
            </a:extLst>
          </p:cNvPr>
          <p:cNvSpPr txBox="1"/>
          <p:nvPr/>
        </p:nvSpPr>
        <p:spPr>
          <a:xfrm>
            <a:off x="1749770" y="4502936"/>
            <a:ext cx="8748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стабильности интеграций между инженерными системами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D5612E-2D7C-4281-9BA5-8C1F2DAE1E99}"/>
              </a:ext>
            </a:extLst>
          </p:cNvPr>
          <p:cNvSpPr txBox="1"/>
          <p:nvPr/>
        </p:nvSpPr>
        <p:spPr>
          <a:xfrm>
            <a:off x="1749770" y="2460616"/>
            <a:ext cx="8748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инструментов мониторинга реального состояния активов здания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E6476D-DB65-4700-A459-8C24C781DB39}"/>
              </a:ext>
            </a:extLst>
          </p:cNvPr>
          <p:cNvSpPr txBox="1"/>
          <p:nvPr/>
        </p:nvSpPr>
        <p:spPr>
          <a:xfrm>
            <a:off x="1749770" y="2971196"/>
            <a:ext cx="8748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инструментов предиктивной аналитики требуемого обслуживания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DF7ABE-5388-4C01-8A1C-45EDF4A458CC}"/>
              </a:ext>
            </a:extLst>
          </p:cNvPr>
          <p:cNvSpPr txBox="1"/>
          <p:nvPr/>
        </p:nvSpPr>
        <p:spPr>
          <a:xfrm>
            <a:off x="1749770" y="3992356"/>
            <a:ext cx="8748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скорости и уровня комфорта коммуникации с жителями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B2E43B-D91F-4544-A3F9-077BE2E727A6}"/>
              </a:ext>
            </a:extLst>
          </p:cNvPr>
          <p:cNvSpPr txBox="1"/>
          <p:nvPr/>
        </p:nvSpPr>
        <p:spPr>
          <a:xfrm>
            <a:off x="1749770" y="1950036"/>
            <a:ext cx="87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независимости зданий от эксплуатирующих организаций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223D20-5E1A-4F22-9EE0-0C651D6DBD74}"/>
              </a:ext>
            </a:extLst>
          </p:cNvPr>
          <p:cNvSpPr txBox="1"/>
          <p:nvPr/>
        </p:nvSpPr>
        <p:spPr>
          <a:xfrm>
            <a:off x="1749770" y="3481776"/>
            <a:ext cx="87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эффективности управления ресурсами эксплуатирующих компаний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C44833-A7EA-41B7-A9C8-721EFA25711A}"/>
              </a:ext>
            </a:extLst>
          </p:cNvPr>
          <p:cNvSpPr txBox="1"/>
          <p:nvPr/>
        </p:nvSpPr>
        <p:spPr>
          <a:xfrm>
            <a:off x="1749770" y="5013516"/>
            <a:ext cx="87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безопасности проектов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A47FD-01EE-4453-8FBA-6CB563EEAAB5}"/>
              </a:ext>
            </a:extLst>
          </p:cNvPr>
          <p:cNvSpPr txBox="1"/>
          <p:nvPr/>
        </p:nvSpPr>
        <p:spPr>
          <a:xfrm>
            <a:off x="1749770" y="5524094"/>
            <a:ext cx="8748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биллинга и совершенствование процессов оплаты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74B54B4C-D854-4334-AC6C-9D361255B291}"/>
              </a:ext>
            </a:extLst>
          </p:cNvPr>
          <p:cNvSpPr/>
          <p:nvPr/>
        </p:nvSpPr>
        <p:spPr>
          <a:xfrm>
            <a:off x="1436941" y="204734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EA141AD5-EE3D-4B57-A0D1-C59D28F01D61}"/>
              </a:ext>
            </a:extLst>
          </p:cNvPr>
          <p:cNvSpPr/>
          <p:nvPr/>
        </p:nvSpPr>
        <p:spPr>
          <a:xfrm>
            <a:off x="1436941" y="255792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737C7BA9-BB36-43BC-A29D-6F8CB6C413F9}"/>
              </a:ext>
            </a:extLst>
          </p:cNvPr>
          <p:cNvSpPr/>
          <p:nvPr/>
        </p:nvSpPr>
        <p:spPr>
          <a:xfrm>
            <a:off x="1436941" y="306850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01266496-9DF6-4E66-9201-7465CE5014DF}"/>
              </a:ext>
            </a:extLst>
          </p:cNvPr>
          <p:cNvSpPr/>
          <p:nvPr/>
        </p:nvSpPr>
        <p:spPr>
          <a:xfrm>
            <a:off x="1436941" y="357908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C666FC5-B35C-4CBB-A1D0-C17B0971679F}"/>
              </a:ext>
            </a:extLst>
          </p:cNvPr>
          <p:cNvSpPr/>
          <p:nvPr/>
        </p:nvSpPr>
        <p:spPr>
          <a:xfrm>
            <a:off x="1436941" y="408966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DBAF4A3-BF0E-4ED3-ADE6-0EA675C1F553}"/>
              </a:ext>
            </a:extLst>
          </p:cNvPr>
          <p:cNvSpPr/>
          <p:nvPr/>
        </p:nvSpPr>
        <p:spPr>
          <a:xfrm>
            <a:off x="1436941" y="460024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1F5AC333-0B4C-4B40-847E-8AD4FA29A54E}"/>
              </a:ext>
            </a:extLst>
          </p:cNvPr>
          <p:cNvSpPr/>
          <p:nvPr/>
        </p:nvSpPr>
        <p:spPr>
          <a:xfrm>
            <a:off x="1436941" y="5110828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159E3186-4B72-4C32-B383-4B7A8D78B289}"/>
              </a:ext>
            </a:extLst>
          </p:cNvPr>
          <p:cNvSpPr/>
          <p:nvPr/>
        </p:nvSpPr>
        <p:spPr>
          <a:xfrm>
            <a:off x="1436941" y="5610683"/>
            <a:ext cx="165253" cy="165377"/>
          </a:xfrm>
          <a:prstGeom prst="ellipse">
            <a:avLst/>
          </a:prstGeom>
          <a:solidFill>
            <a:srgbClr val="DA081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413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KF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C00000"/>
      </a:accent1>
      <a:accent2>
        <a:srgbClr val="595959"/>
      </a:accent2>
      <a:accent3>
        <a:srgbClr val="BFBFBF"/>
      </a:accent3>
      <a:accent4>
        <a:srgbClr val="ADB9CA"/>
      </a:accent4>
      <a:accent5>
        <a:srgbClr val="262626"/>
      </a:accent5>
      <a:accent6>
        <a:srgbClr val="FF0000"/>
      </a:accent6>
      <a:hlink>
        <a:srgbClr val="0563C1"/>
      </a:hlink>
      <a:folHlink>
        <a:srgbClr val="954F72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A081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rgbClr val="DA081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marL="0" indent="0">
          <a:buNone/>
          <a:defRPr sz="3000" b="1" dirty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48696</TotalTime>
  <Words>840</Words>
  <Application>Microsoft Office PowerPoint</Application>
  <PresentationFormat>Широкоэкранный</PresentationFormat>
  <Paragraphs>145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Мишин</dc:creator>
  <cp:lastModifiedBy>razumovsky alexander</cp:lastModifiedBy>
  <cp:revision>1055</cp:revision>
  <dcterms:created xsi:type="dcterms:W3CDTF">2022-04-13T17:51:52Z</dcterms:created>
  <dcterms:modified xsi:type="dcterms:W3CDTF">2024-02-26T16:25:28Z</dcterms:modified>
</cp:coreProperties>
</file>