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jpg" ContentType="image/jp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DC63F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DC63F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2"/>
            <a:ext cx="10692130" cy="1619885"/>
          </a:xfrm>
          <a:custGeom>
            <a:avLst/>
            <a:gdLst/>
            <a:ahLst/>
            <a:cxnLst/>
            <a:rect l="l" t="t" r="r" b="b"/>
            <a:pathLst>
              <a:path w="10692130" h="1619885">
                <a:moveTo>
                  <a:pt x="10691977" y="0"/>
                </a:moveTo>
                <a:lnTo>
                  <a:pt x="0" y="0"/>
                </a:lnTo>
                <a:lnTo>
                  <a:pt x="0" y="1619808"/>
                </a:lnTo>
                <a:lnTo>
                  <a:pt x="10691977" y="1619808"/>
                </a:lnTo>
                <a:lnTo>
                  <a:pt x="10691977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DC63F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306077" y="2643990"/>
            <a:ext cx="2834004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02454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8DC63F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3202" y="486950"/>
            <a:ext cx="7292975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8DC63F"/>
                </a:solidFill>
                <a:latin typeface="Bahnschrift SemiBold"/>
                <a:cs typeface="Bahnschrift Semi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6173" y="2709178"/>
            <a:ext cx="7555230" cy="249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67.png"/><Relationship Id="rId6" Type="http://schemas.openxmlformats.org/officeDocument/2006/relationships/image" Target="../media/image73.png"/><Relationship Id="rId7" Type="http://schemas.openxmlformats.org/officeDocument/2006/relationships/image" Target="../media/image3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7.png"/><Relationship Id="rId14" Type="http://schemas.openxmlformats.org/officeDocument/2006/relationships/image" Target="../media/image9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9.png"/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4.png"/><Relationship Id="rId8" Type="http://schemas.openxmlformats.org/officeDocument/2006/relationships/image" Target="../media/image93.png"/><Relationship Id="rId9" Type="http://schemas.openxmlformats.org/officeDocument/2006/relationships/image" Target="../media/image95.png"/><Relationship Id="rId10" Type="http://schemas.openxmlformats.org/officeDocument/2006/relationships/image" Target="../media/image96.png"/><Relationship Id="rId11" Type="http://schemas.openxmlformats.org/officeDocument/2006/relationships/image" Target="../media/image97.png"/><Relationship Id="rId12" Type="http://schemas.openxmlformats.org/officeDocument/2006/relationships/image" Target="../media/image100.png"/><Relationship Id="rId13" Type="http://schemas.openxmlformats.org/officeDocument/2006/relationships/image" Target="../media/image10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88.png"/><Relationship Id="rId4" Type="http://schemas.openxmlformats.org/officeDocument/2006/relationships/image" Target="../media/image103.png"/><Relationship Id="rId5" Type="http://schemas.openxmlformats.org/officeDocument/2006/relationships/image" Target="../media/image8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88.png"/><Relationship Id="rId5" Type="http://schemas.openxmlformats.org/officeDocument/2006/relationships/image" Target="../media/image11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png"/><Relationship Id="rId3" Type="http://schemas.openxmlformats.org/officeDocument/2006/relationships/image" Target="../media/image11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0.png"/><Relationship Id="rId5" Type="http://schemas.openxmlformats.org/officeDocument/2006/relationships/image" Target="../media/image137.png"/><Relationship Id="rId6" Type="http://schemas.openxmlformats.org/officeDocument/2006/relationships/image" Target="../media/image138.png"/><Relationship Id="rId7" Type="http://schemas.openxmlformats.org/officeDocument/2006/relationships/image" Target="../media/image139.png"/><Relationship Id="rId8" Type="http://schemas.openxmlformats.org/officeDocument/2006/relationships/image" Target="../media/image140.png"/><Relationship Id="rId9" Type="http://schemas.openxmlformats.org/officeDocument/2006/relationships/image" Target="../media/image141.png"/><Relationship Id="rId10" Type="http://schemas.openxmlformats.org/officeDocument/2006/relationships/image" Target="../media/image142.png"/><Relationship Id="rId11" Type="http://schemas.openxmlformats.org/officeDocument/2006/relationships/image" Target="../media/image143.png"/><Relationship Id="rId12" Type="http://schemas.openxmlformats.org/officeDocument/2006/relationships/image" Target="../media/image13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30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4.png"/><Relationship Id="rId3" Type="http://schemas.openxmlformats.org/officeDocument/2006/relationships/image" Target="../media/image130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Relationship Id="rId12" Type="http://schemas.openxmlformats.org/officeDocument/2006/relationships/image" Target="../media/image16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Relationship Id="rId4" Type="http://schemas.openxmlformats.org/officeDocument/2006/relationships/image" Target="../media/image168.png"/><Relationship Id="rId5" Type="http://schemas.openxmlformats.org/officeDocument/2006/relationships/image" Target="../media/image17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6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22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image" Target="../media/image60.png"/><Relationship Id="rId6" Type="http://schemas.openxmlformats.org/officeDocument/2006/relationships/image" Target="../media/image31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22.png"/><Relationship Id="rId4" Type="http://schemas.openxmlformats.org/officeDocument/2006/relationships/image" Target="../media/image65.png"/><Relationship Id="rId5" Type="http://schemas.openxmlformats.org/officeDocument/2006/relationships/image" Target="../media/image60.png"/><Relationship Id="rId6" Type="http://schemas.openxmlformats.org/officeDocument/2006/relationships/image" Target="../media/image31.png"/><Relationship Id="rId7" Type="http://schemas.openxmlformats.org/officeDocument/2006/relationships/image" Target="../media/image6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0.png"/><Relationship Id="rId5" Type="http://schemas.openxmlformats.org/officeDocument/2006/relationships/image" Target="../media/image31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165600" y="-12"/>
            <a:ext cx="6526530" cy="7560309"/>
          </a:xfrm>
          <a:custGeom>
            <a:avLst/>
            <a:gdLst/>
            <a:ahLst/>
            <a:cxnLst/>
            <a:rect l="l" t="t" r="r" b="b"/>
            <a:pathLst>
              <a:path w="6526530" h="7560309">
                <a:moveTo>
                  <a:pt x="6526403" y="0"/>
                </a:moveTo>
                <a:lnTo>
                  <a:pt x="0" y="0"/>
                </a:lnTo>
                <a:lnTo>
                  <a:pt x="0" y="7560068"/>
                </a:lnTo>
                <a:lnTo>
                  <a:pt x="6526403" y="7560068"/>
                </a:lnTo>
                <a:lnTo>
                  <a:pt x="6526403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5367655" cy="7560309"/>
            <a:chOff x="0" y="0"/>
            <a:chExt cx="5367655" cy="756030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84341"/>
              <a:ext cx="5256987" cy="487571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2576525"/>
              <a:ext cx="5367655" cy="4984115"/>
            </a:xfrm>
            <a:custGeom>
              <a:avLst/>
              <a:gdLst/>
              <a:ahLst/>
              <a:cxnLst/>
              <a:rect l="l" t="t" r="r" b="b"/>
              <a:pathLst>
                <a:path w="5367655" h="4984115">
                  <a:moveTo>
                    <a:pt x="5367058" y="0"/>
                  </a:moveTo>
                  <a:lnTo>
                    <a:pt x="5346001" y="0"/>
                  </a:lnTo>
                  <a:lnTo>
                    <a:pt x="5249951" y="0"/>
                  </a:lnTo>
                  <a:lnTo>
                    <a:pt x="0" y="0"/>
                  </a:lnTo>
                  <a:lnTo>
                    <a:pt x="0" y="117106"/>
                  </a:lnTo>
                  <a:lnTo>
                    <a:pt x="5249951" y="117106"/>
                  </a:lnTo>
                  <a:lnTo>
                    <a:pt x="5249951" y="4983531"/>
                  </a:lnTo>
                  <a:lnTo>
                    <a:pt x="5367058" y="4983531"/>
                  </a:lnTo>
                  <a:lnTo>
                    <a:pt x="5367058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219364" y="1480952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w="0" h="104140">
                  <a:moveTo>
                    <a:pt x="0" y="0"/>
                  </a:moveTo>
                  <a:lnTo>
                    <a:pt x="0" y="103579"/>
                  </a:lnTo>
                </a:path>
              </a:pathLst>
            </a:custGeom>
            <a:ln w="7251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215731" y="1588008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19" h="18415">
                  <a:moveTo>
                    <a:pt x="7251" y="11404"/>
                  </a:moveTo>
                  <a:lnTo>
                    <a:pt x="6540" y="10680"/>
                  </a:lnTo>
                  <a:lnTo>
                    <a:pt x="723" y="10680"/>
                  </a:lnTo>
                  <a:lnTo>
                    <a:pt x="0" y="11404"/>
                  </a:lnTo>
                  <a:lnTo>
                    <a:pt x="0" y="17208"/>
                  </a:lnTo>
                  <a:lnTo>
                    <a:pt x="723" y="17945"/>
                  </a:lnTo>
                  <a:lnTo>
                    <a:pt x="6540" y="17945"/>
                  </a:lnTo>
                  <a:lnTo>
                    <a:pt x="7251" y="17208"/>
                  </a:lnTo>
                  <a:lnTo>
                    <a:pt x="7251" y="16357"/>
                  </a:lnTo>
                  <a:lnTo>
                    <a:pt x="7251" y="11404"/>
                  </a:lnTo>
                  <a:close/>
                </a:path>
                <a:path w="7619" h="18415">
                  <a:moveTo>
                    <a:pt x="7251" y="698"/>
                  </a:moveTo>
                  <a:lnTo>
                    <a:pt x="6540" y="0"/>
                  </a:lnTo>
                  <a:lnTo>
                    <a:pt x="723" y="0"/>
                  </a:lnTo>
                  <a:lnTo>
                    <a:pt x="0" y="698"/>
                  </a:lnTo>
                  <a:lnTo>
                    <a:pt x="0" y="6515"/>
                  </a:lnTo>
                  <a:lnTo>
                    <a:pt x="723" y="7239"/>
                  </a:lnTo>
                  <a:lnTo>
                    <a:pt x="6540" y="7239"/>
                  </a:lnTo>
                  <a:lnTo>
                    <a:pt x="7251" y="6515"/>
                  </a:lnTo>
                  <a:lnTo>
                    <a:pt x="7251" y="5651"/>
                  </a:lnTo>
                  <a:lnTo>
                    <a:pt x="7251" y="69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19364" y="1620093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4">
                  <a:moveTo>
                    <a:pt x="0" y="0"/>
                  </a:moveTo>
                  <a:lnTo>
                    <a:pt x="0" y="92896"/>
                  </a:lnTo>
                </a:path>
              </a:pathLst>
            </a:custGeom>
            <a:ln w="7251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76322" y="155588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09">
                  <a:moveTo>
                    <a:pt x="7226" y="22110"/>
                  </a:moveTo>
                  <a:lnTo>
                    <a:pt x="6527" y="21424"/>
                  </a:lnTo>
                  <a:lnTo>
                    <a:pt x="685" y="21424"/>
                  </a:lnTo>
                  <a:lnTo>
                    <a:pt x="0" y="22110"/>
                  </a:lnTo>
                  <a:lnTo>
                    <a:pt x="0" y="27952"/>
                  </a:lnTo>
                  <a:lnTo>
                    <a:pt x="685" y="28651"/>
                  </a:lnTo>
                  <a:lnTo>
                    <a:pt x="6527" y="28651"/>
                  </a:lnTo>
                  <a:lnTo>
                    <a:pt x="7226" y="27952"/>
                  </a:lnTo>
                  <a:lnTo>
                    <a:pt x="7226" y="27063"/>
                  </a:lnTo>
                  <a:lnTo>
                    <a:pt x="7226" y="22110"/>
                  </a:lnTo>
                  <a:close/>
                </a:path>
                <a:path w="17780" h="29209">
                  <a:moveTo>
                    <a:pt x="7226" y="11404"/>
                  </a:moveTo>
                  <a:lnTo>
                    <a:pt x="6527" y="10706"/>
                  </a:lnTo>
                  <a:lnTo>
                    <a:pt x="685" y="10706"/>
                  </a:lnTo>
                  <a:lnTo>
                    <a:pt x="0" y="11404"/>
                  </a:lnTo>
                  <a:lnTo>
                    <a:pt x="0" y="17233"/>
                  </a:lnTo>
                  <a:lnTo>
                    <a:pt x="685" y="17945"/>
                  </a:lnTo>
                  <a:lnTo>
                    <a:pt x="6527" y="17945"/>
                  </a:lnTo>
                  <a:lnTo>
                    <a:pt x="7226" y="17233"/>
                  </a:lnTo>
                  <a:lnTo>
                    <a:pt x="7226" y="16357"/>
                  </a:lnTo>
                  <a:lnTo>
                    <a:pt x="7226" y="11404"/>
                  </a:lnTo>
                  <a:close/>
                </a:path>
                <a:path w="17780" h="29209">
                  <a:moveTo>
                    <a:pt x="7226" y="711"/>
                  </a:moveTo>
                  <a:lnTo>
                    <a:pt x="6527" y="0"/>
                  </a:lnTo>
                  <a:lnTo>
                    <a:pt x="685" y="0"/>
                  </a:lnTo>
                  <a:lnTo>
                    <a:pt x="0" y="711"/>
                  </a:lnTo>
                  <a:lnTo>
                    <a:pt x="0" y="6527"/>
                  </a:lnTo>
                  <a:lnTo>
                    <a:pt x="685" y="7251"/>
                  </a:lnTo>
                  <a:lnTo>
                    <a:pt x="6527" y="7251"/>
                  </a:lnTo>
                  <a:lnTo>
                    <a:pt x="7226" y="6527"/>
                  </a:lnTo>
                  <a:lnTo>
                    <a:pt x="7226" y="5664"/>
                  </a:lnTo>
                  <a:lnTo>
                    <a:pt x="7226" y="711"/>
                  </a:lnTo>
                  <a:close/>
                </a:path>
                <a:path w="17780" h="29209">
                  <a:moveTo>
                    <a:pt x="17729" y="22110"/>
                  </a:moveTo>
                  <a:lnTo>
                    <a:pt x="17018" y="21424"/>
                  </a:lnTo>
                  <a:lnTo>
                    <a:pt x="11201" y="21424"/>
                  </a:lnTo>
                  <a:lnTo>
                    <a:pt x="10490" y="22110"/>
                  </a:lnTo>
                  <a:lnTo>
                    <a:pt x="10490" y="27952"/>
                  </a:lnTo>
                  <a:lnTo>
                    <a:pt x="11201" y="28651"/>
                  </a:lnTo>
                  <a:lnTo>
                    <a:pt x="17018" y="28651"/>
                  </a:lnTo>
                  <a:lnTo>
                    <a:pt x="17729" y="27952"/>
                  </a:lnTo>
                  <a:lnTo>
                    <a:pt x="17729" y="27063"/>
                  </a:lnTo>
                  <a:lnTo>
                    <a:pt x="17729" y="22110"/>
                  </a:lnTo>
                  <a:close/>
                </a:path>
                <a:path w="17780" h="29209">
                  <a:moveTo>
                    <a:pt x="17729" y="11404"/>
                  </a:moveTo>
                  <a:lnTo>
                    <a:pt x="17018" y="10706"/>
                  </a:lnTo>
                  <a:lnTo>
                    <a:pt x="11201" y="10706"/>
                  </a:lnTo>
                  <a:lnTo>
                    <a:pt x="10490" y="11404"/>
                  </a:lnTo>
                  <a:lnTo>
                    <a:pt x="10490" y="17233"/>
                  </a:lnTo>
                  <a:lnTo>
                    <a:pt x="11201" y="17945"/>
                  </a:lnTo>
                  <a:lnTo>
                    <a:pt x="17018" y="17945"/>
                  </a:lnTo>
                  <a:lnTo>
                    <a:pt x="17729" y="17233"/>
                  </a:lnTo>
                  <a:lnTo>
                    <a:pt x="17729" y="16357"/>
                  </a:lnTo>
                  <a:lnTo>
                    <a:pt x="17729" y="11404"/>
                  </a:lnTo>
                  <a:close/>
                </a:path>
                <a:path w="17780" h="29209">
                  <a:moveTo>
                    <a:pt x="17729" y="711"/>
                  </a:moveTo>
                  <a:lnTo>
                    <a:pt x="17018" y="0"/>
                  </a:lnTo>
                  <a:lnTo>
                    <a:pt x="11201" y="0"/>
                  </a:lnTo>
                  <a:lnTo>
                    <a:pt x="10490" y="711"/>
                  </a:lnTo>
                  <a:lnTo>
                    <a:pt x="10490" y="6527"/>
                  </a:lnTo>
                  <a:lnTo>
                    <a:pt x="11201" y="7251"/>
                  </a:lnTo>
                  <a:lnTo>
                    <a:pt x="17018" y="7251"/>
                  </a:lnTo>
                  <a:lnTo>
                    <a:pt x="17729" y="6527"/>
                  </a:lnTo>
                  <a:lnTo>
                    <a:pt x="17729" y="5664"/>
                  </a:lnTo>
                  <a:lnTo>
                    <a:pt x="17729" y="71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29434" y="1480952"/>
              <a:ext cx="0" cy="200025"/>
            </a:xfrm>
            <a:custGeom>
              <a:avLst/>
              <a:gdLst/>
              <a:ahLst/>
              <a:cxnLst/>
              <a:rect l="l" t="t" r="r" b="b"/>
              <a:pathLst>
                <a:path w="0" h="200025">
                  <a:moveTo>
                    <a:pt x="0" y="0"/>
                  </a:moveTo>
                  <a:lnTo>
                    <a:pt x="0" y="199915"/>
                  </a:lnTo>
                </a:path>
              </a:pathLst>
            </a:custGeom>
            <a:ln w="7251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25802" y="1480959"/>
              <a:ext cx="17780" cy="232410"/>
            </a:xfrm>
            <a:custGeom>
              <a:avLst/>
              <a:gdLst/>
              <a:ahLst/>
              <a:cxnLst/>
              <a:rect l="l" t="t" r="r" b="b"/>
              <a:pathLst>
                <a:path w="17780" h="232410">
                  <a:moveTo>
                    <a:pt x="7251" y="225501"/>
                  </a:moveTo>
                  <a:lnTo>
                    <a:pt x="6527" y="224790"/>
                  </a:lnTo>
                  <a:lnTo>
                    <a:pt x="711" y="224790"/>
                  </a:lnTo>
                  <a:lnTo>
                    <a:pt x="0" y="225501"/>
                  </a:lnTo>
                  <a:lnTo>
                    <a:pt x="0" y="231317"/>
                  </a:lnTo>
                  <a:lnTo>
                    <a:pt x="711" y="232041"/>
                  </a:lnTo>
                  <a:lnTo>
                    <a:pt x="6527" y="232041"/>
                  </a:lnTo>
                  <a:lnTo>
                    <a:pt x="7251" y="231317"/>
                  </a:lnTo>
                  <a:lnTo>
                    <a:pt x="7251" y="230466"/>
                  </a:lnTo>
                  <a:lnTo>
                    <a:pt x="7251" y="225501"/>
                  </a:lnTo>
                  <a:close/>
                </a:path>
                <a:path w="17780" h="232410">
                  <a:moveTo>
                    <a:pt x="17310" y="698"/>
                  </a:moveTo>
                  <a:lnTo>
                    <a:pt x="16611" y="0"/>
                  </a:lnTo>
                  <a:lnTo>
                    <a:pt x="10807" y="0"/>
                  </a:lnTo>
                  <a:lnTo>
                    <a:pt x="10071" y="698"/>
                  </a:lnTo>
                  <a:lnTo>
                    <a:pt x="10071" y="6527"/>
                  </a:lnTo>
                  <a:lnTo>
                    <a:pt x="10807" y="7226"/>
                  </a:lnTo>
                  <a:lnTo>
                    <a:pt x="16611" y="7226"/>
                  </a:lnTo>
                  <a:lnTo>
                    <a:pt x="17310" y="6527"/>
                  </a:lnTo>
                  <a:lnTo>
                    <a:pt x="17310" y="5664"/>
                  </a:lnTo>
                  <a:lnTo>
                    <a:pt x="17310" y="69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39511" y="1491673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0"/>
                  </a:moveTo>
                  <a:lnTo>
                    <a:pt x="0" y="178484"/>
                  </a:lnTo>
                </a:path>
              </a:pathLst>
            </a:custGeom>
            <a:ln w="7264">
              <a:solidFill>
                <a:srgbClr val="58595B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35873" y="1480959"/>
              <a:ext cx="37465" cy="232410"/>
            </a:xfrm>
            <a:custGeom>
              <a:avLst/>
              <a:gdLst/>
              <a:ahLst/>
              <a:cxnLst/>
              <a:rect l="l" t="t" r="r" b="b"/>
              <a:pathLst>
                <a:path w="37464" h="232410">
                  <a:moveTo>
                    <a:pt x="7239" y="214782"/>
                  </a:moveTo>
                  <a:lnTo>
                    <a:pt x="6540" y="214083"/>
                  </a:lnTo>
                  <a:lnTo>
                    <a:pt x="736" y="214083"/>
                  </a:lnTo>
                  <a:lnTo>
                    <a:pt x="0" y="214782"/>
                  </a:lnTo>
                  <a:lnTo>
                    <a:pt x="0" y="220611"/>
                  </a:lnTo>
                  <a:lnTo>
                    <a:pt x="736" y="221322"/>
                  </a:lnTo>
                  <a:lnTo>
                    <a:pt x="6540" y="221322"/>
                  </a:lnTo>
                  <a:lnTo>
                    <a:pt x="7239" y="220611"/>
                  </a:lnTo>
                  <a:lnTo>
                    <a:pt x="7239" y="219735"/>
                  </a:lnTo>
                  <a:lnTo>
                    <a:pt x="7239" y="214782"/>
                  </a:lnTo>
                  <a:close/>
                </a:path>
                <a:path w="37464" h="232410">
                  <a:moveTo>
                    <a:pt x="7239" y="204089"/>
                  </a:moveTo>
                  <a:lnTo>
                    <a:pt x="6540" y="203365"/>
                  </a:lnTo>
                  <a:lnTo>
                    <a:pt x="736" y="203365"/>
                  </a:lnTo>
                  <a:lnTo>
                    <a:pt x="0" y="204089"/>
                  </a:lnTo>
                  <a:lnTo>
                    <a:pt x="0" y="209905"/>
                  </a:lnTo>
                  <a:lnTo>
                    <a:pt x="736" y="210616"/>
                  </a:lnTo>
                  <a:lnTo>
                    <a:pt x="6540" y="210616"/>
                  </a:lnTo>
                  <a:lnTo>
                    <a:pt x="7239" y="209905"/>
                  </a:lnTo>
                  <a:lnTo>
                    <a:pt x="7239" y="209029"/>
                  </a:lnTo>
                  <a:lnTo>
                    <a:pt x="7239" y="204089"/>
                  </a:lnTo>
                  <a:close/>
                </a:path>
                <a:path w="37464" h="232410">
                  <a:moveTo>
                    <a:pt x="7239" y="193370"/>
                  </a:moveTo>
                  <a:lnTo>
                    <a:pt x="6540" y="192659"/>
                  </a:lnTo>
                  <a:lnTo>
                    <a:pt x="736" y="192659"/>
                  </a:lnTo>
                  <a:lnTo>
                    <a:pt x="0" y="193370"/>
                  </a:lnTo>
                  <a:lnTo>
                    <a:pt x="0" y="199199"/>
                  </a:lnTo>
                  <a:lnTo>
                    <a:pt x="736" y="199910"/>
                  </a:lnTo>
                  <a:lnTo>
                    <a:pt x="6540" y="199910"/>
                  </a:lnTo>
                  <a:lnTo>
                    <a:pt x="7239" y="199199"/>
                  </a:lnTo>
                  <a:lnTo>
                    <a:pt x="7239" y="198323"/>
                  </a:lnTo>
                  <a:lnTo>
                    <a:pt x="7239" y="193370"/>
                  </a:lnTo>
                  <a:close/>
                </a:path>
                <a:path w="37464" h="232410">
                  <a:moveTo>
                    <a:pt x="17322" y="225501"/>
                  </a:moveTo>
                  <a:lnTo>
                    <a:pt x="16611" y="224790"/>
                  </a:lnTo>
                  <a:lnTo>
                    <a:pt x="10782" y="224790"/>
                  </a:lnTo>
                  <a:lnTo>
                    <a:pt x="10083" y="225501"/>
                  </a:lnTo>
                  <a:lnTo>
                    <a:pt x="10083" y="231317"/>
                  </a:lnTo>
                  <a:lnTo>
                    <a:pt x="10782" y="232041"/>
                  </a:lnTo>
                  <a:lnTo>
                    <a:pt x="16611" y="232041"/>
                  </a:lnTo>
                  <a:lnTo>
                    <a:pt x="17322" y="231317"/>
                  </a:lnTo>
                  <a:lnTo>
                    <a:pt x="17322" y="230466"/>
                  </a:lnTo>
                  <a:lnTo>
                    <a:pt x="17322" y="225501"/>
                  </a:lnTo>
                  <a:close/>
                </a:path>
                <a:path w="37464" h="232410">
                  <a:moveTo>
                    <a:pt x="17322" y="214782"/>
                  </a:moveTo>
                  <a:lnTo>
                    <a:pt x="16611" y="214083"/>
                  </a:lnTo>
                  <a:lnTo>
                    <a:pt x="10782" y="214083"/>
                  </a:lnTo>
                  <a:lnTo>
                    <a:pt x="10083" y="214782"/>
                  </a:lnTo>
                  <a:lnTo>
                    <a:pt x="10083" y="220611"/>
                  </a:lnTo>
                  <a:lnTo>
                    <a:pt x="10782" y="221322"/>
                  </a:lnTo>
                  <a:lnTo>
                    <a:pt x="16611" y="221322"/>
                  </a:lnTo>
                  <a:lnTo>
                    <a:pt x="17322" y="220611"/>
                  </a:lnTo>
                  <a:lnTo>
                    <a:pt x="17322" y="219735"/>
                  </a:lnTo>
                  <a:lnTo>
                    <a:pt x="17322" y="214782"/>
                  </a:lnTo>
                  <a:close/>
                </a:path>
                <a:path w="37464" h="232410">
                  <a:moveTo>
                    <a:pt x="17322" y="182676"/>
                  </a:moveTo>
                  <a:lnTo>
                    <a:pt x="16611" y="181978"/>
                  </a:lnTo>
                  <a:lnTo>
                    <a:pt x="10782" y="181978"/>
                  </a:lnTo>
                  <a:lnTo>
                    <a:pt x="10083" y="182676"/>
                  </a:lnTo>
                  <a:lnTo>
                    <a:pt x="10083" y="188480"/>
                  </a:lnTo>
                  <a:lnTo>
                    <a:pt x="10782" y="189204"/>
                  </a:lnTo>
                  <a:lnTo>
                    <a:pt x="16611" y="189204"/>
                  </a:lnTo>
                  <a:lnTo>
                    <a:pt x="17322" y="188480"/>
                  </a:lnTo>
                  <a:lnTo>
                    <a:pt x="17322" y="187642"/>
                  </a:lnTo>
                  <a:lnTo>
                    <a:pt x="17322" y="182676"/>
                  </a:lnTo>
                  <a:close/>
                </a:path>
                <a:path w="37464" h="232410">
                  <a:moveTo>
                    <a:pt x="17322" y="171970"/>
                  </a:moveTo>
                  <a:lnTo>
                    <a:pt x="16611" y="171272"/>
                  </a:lnTo>
                  <a:lnTo>
                    <a:pt x="10782" y="171272"/>
                  </a:lnTo>
                  <a:lnTo>
                    <a:pt x="10083" y="171970"/>
                  </a:lnTo>
                  <a:lnTo>
                    <a:pt x="10083" y="177800"/>
                  </a:lnTo>
                  <a:lnTo>
                    <a:pt x="10782" y="178511"/>
                  </a:lnTo>
                  <a:lnTo>
                    <a:pt x="16611" y="178511"/>
                  </a:lnTo>
                  <a:lnTo>
                    <a:pt x="17322" y="177800"/>
                  </a:lnTo>
                  <a:lnTo>
                    <a:pt x="17322" y="176936"/>
                  </a:lnTo>
                  <a:lnTo>
                    <a:pt x="17322" y="171970"/>
                  </a:lnTo>
                  <a:close/>
                </a:path>
                <a:path w="37464" h="232410">
                  <a:moveTo>
                    <a:pt x="17322" y="161264"/>
                  </a:moveTo>
                  <a:lnTo>
                    <a:pt x="16611" y="160566"/>
                  </a:lnTo>
                  <a:lnTo>
                    <a:pt x="10782" y="160566"/>
                  </a:lnTo>
                  <a:lnTo>
                    <a:pt x="10083" y="161264"/>
                  </a:lnTo>
                  <a:lnTo>
                    <a:pt x="10083" y="167081"/>
                  </a:lnTo>
                  <a:lnTo>
                    <a:pt x="10782" y="167792"/>
                  </a:lnTo>
                  <a:lnTo>
                    <a:pt x="16611" y="167792"/>
                  </a:lnTo>
                  <a:lnTo>
                    <a:pt x="17322" y="167081"/>
                  </a:lnTo>
                  <a:lnTo>
                    <a:pt x="17322" y="166217"/>
                  </a:lnTo>
                  <a:lnTo>
                    <a:pt x="17322" y="161264"/>
                  </a:lnTo>
                  <a:close/>
                </a:path>
                <a:path w="37464" h="232410">
                  <a:moveTo>
                    <a:pt x="17322" y="118452"/>
                  </a:moveTo>
                  <a:lnTo>
                    <a:pt x="16611" y="117729"/>
                  </a:lnTo>
                  <a:lnTo>
                    <a:pt x="10782" y="117729"/>
                  </a:lnTo>
                  <a:lnTo>
                    <a:pt x="10083" y="118452"/>
                  </a:lnTo>
                  <a:lnTo>
                    <a:pt x="10083" y="124256"/>
                  </a:lnTo>
                  <a:lnTo>
                    <a:pt x="10782" y="124993"/>
                  </a:lnTo>
                  <a:lnTo>
                    <a:pt x="16611" y="124993"/>
                  </a:lnTo>
                  <a:lnTo>
                    <a:pt x="17322" y="124256"/>
                  </a:lnTo>
                  <a:lnTo>
                    <a:pt x="17322" y="123405"/>
                  </a:lnTo>
                  <a:lnTo>
                    <a:pt x="17322" y="118452"/>
                  </a:lnTo>
                  <a:close/>
                </a:path>
                <a:path w="37464" h="232410">
                  <a:moveTo>
                    <a:pt x="17322" y="11404"/>
                  </a:moveTo>
                  <a:lnTo>
                    <a:pt x="16611" y="10718"/>
                  </a:lnTo>
                  <a:lnTo>
                    <a:pt x="10782" y="10718"/>
                  </a:lnTo>
                  <a:lnTo>
                    <a:pt x="10083" y="11404"/>
                  </a:lnTo>
                  <a:lnTo>
                    <a:pt x="10083" y="17246"/>
                  </a:lnTo>
                  <a:lnTo>
                    <a:pt x="10782" y="17945"/>
                  </a:lnTo>
                  <a:lnTo>
                    <a:pt x="16611" y="17945"/>
                  </a:lnTo>
                  <a:lnTo>
                    <a:pt x="17322" y="17246"/>
                  </a:lnTo>
                  <a:lnTo>
                    <a:pt x="17322" y="16370"/>
                  </a:lnTo>
                  <a:lnTo>
                    <a:pt x="17322" y="11404"/>
                  </a:lnTo>
                  <a:close/>
                </a:path>
                <a:path w="37464" h="232410">
                  <a:moveTo>
                    <a:pt x="17322" y="698"/>
                  </a:moveTo>
                  <a:lnTo>
                    <a:pt x="16611" y="0"/>
                  </a:lnTo>
                  <a:lnTo>
                    <a:pt x="10782" y="0"/>
                  </a:lnTo>
                  <a:lnTo>
                    <a:pt x="10083" y="698"/>
                  </a:lnTo>
                  <a:lnTo>
                    <a:pt x="10083" y="6527"/>
                  </a:lnTo>
                  <a:lnTo>
                    <a:pt x="10782" y="7226"/>
                  </a:lnTo>
                  <a:lnTo>
                    <a:pt x="16611" y="7226"/>
                  </a:lnTo>
                  <a:lnTo>
                    <a:pt x="17322" y="6527"/>
                  </a:lnTo>
                  <a:lnTo>
                    <a:pt x="17322" y="5664"/>
                  </a:lnTo>
                  <a:lnTo>
                    <a:pt x="17322" y="698"/>
                  </a:lnTo>
                  <a:close/>
                </a:path>
                <a:path w="37464" h="232410">
                  <a:moveTo>
                    <a:pt x="27393" y="225501"/>
                  </a:moveTo>
                  <a:lnTo>
                    <a:pt x="26695" y="224790"/>
                  </a:lnTo>
                  <a:lnTo>
                    <a:pt x="20866" y="224790"/>
                  </a:lnTo>
                  <a:lnTo>
                    <a:pt x="20154" y="225501"/>
                  </a:lnTo>
                  <a:lnTo>
                    <a:pt x="20154" y="231317"/>
                  </a:lnTo>
                  <a:lnTo>
                    <a:pt x="20866" y="232041"/>
                  </a:lnTo>
                  <a:lnTo>
                    <a:pt x="26695" y="232041"/>
                  </a:lnTo>
                  <a:lnTo>
                    <a:pt x="27393" y="231317"/>
                  </a:lnTo>
                  <a:lnTo>
                    <a:pt x="27393" y="230466"/>
                  </a:lnTo>
                  <a:lnTo>
                    <a:pt x="27393" y="225501"/>
                  </a:lnTo>
                  <a:close/>
                </a:path>
                <a:path w="37464" h="232410">
                  <a:moveTo>
                    <a:pt x="27393" y="214782"/>
                  </a:moveTo>
                  <a:lnTo>
                    <a:pt x="26695" y="214083"/>
                  </a:lnTo>
                  <a:lnTo>
                    <a:pt x="20866" y="214083"/>
                  </a:lnTo>
                  <a:lnTo>
                    <a:pt x="20154" y="214782"/>
                  </a:lnTo>
                  <a:lnTo>
                    <a:pt x="20154" y="220611"/>
                  </a:lnTo>
                  <a:lnTo>
                    <a:pt x="20866" y="221322"/>
                  </a:lnTo>
                  <a:lnTo>
                    <a:pt x="26695" y="221322"/>
                  </a:lnTo>
                  <a:lnTo>
                    <a:pt x="27393" y="220611"/>
                  </a:lnTo>
                  <a:lnTo>
                    <a:pt x="27393" y="219735"/>
                  </a:lnTo>
                  <a:lnTo>
                    <a:pt x="27393" y="214782"/>
                  </a:lnTo>
                  <a:close/>
                </a:path>
                <a:path w="37464" h="232410">
                  <a:moveTo>
                    <a:pt x="27393" y="182676"/>
                  </a:moveTo>
                  <a:lnTo>
                    <a:pt x="26695" y="181978"/>
                  </a:lnTo>
                  <a:lnTo>
                    <a:pt x="20866" y="181978"/>
                  </a:lnTo>
                  <a:lnTo>
                    <a:pt x="20154" y="182676"/>
                  </a:lnTo>
                  <a:lnTo>
                    <a:pt x="20154" y="188480"/>
                  </a:lnTo>
                  <a:lnTo>
                    <a:pt x="20866" y="189204"/>
                  </a:lnTo>
                  <a:lnTo>
                    <a:pt x="26695" y="189204"/>
                  </a:lnTo>
                  <a:lnTo>
                    <a:pt x="27393" y="188480"/>
                  </a:lnTo>
                  <a:lnTo>
                    <a:pt x="27393" y="187642"/>
                  </a:lnTo>
                  <a:lnTo>
                    <a:pt x="27393" y="182676"/>
                  </a:lnTo>
                  <a:close/>
                </a:path>
                <a:path w="37464" h="232410">
                  <a:moveTo>
                    <a:pt x="27393" y="171970"/>
                  </a:moveTo>
                  <a:lnTo>
                    <a:pt x="26695" y="171272"/>
                  </a:lnTo>
                  <a:lnTo>
                    <a:pt x="20866" y="171272"/>
                  </a:lnTo>
                  <a:lnTo>
                    <a:pt x="20154" y="171970"/>
                  </a:lnTo>
                  <a:lnTo>
                    <a:pt x="20154" y="177800"/>
                  </a:lnTo>
                  <a:lnTo>
                    <a:pt x="20866" y="178511"/>
                  </a:lnTo>
                  <a:lnTo>
                    <a:pt x="26695" y="178511"/>
                  </a:lnTo>
                  <a:lnTo>
                    <a:pt x="27393" y="177800"/>
                  </a:lnTo>
                  <a:lnTo>
                    <a:pt x="27393" y="176936"/>
                  </a:lnTo>
                  <a:lnTo>
                    <a:pt x="27393" y="171970"/>
                  </a:lnTo>
                  <a:close/>
                </a:path>
                <a:path w="37464" h="232410">
                  <a:moveTo>
                    <a:pt x="27393" y="161264"/>
                  </a:moveTo>
                  <a:lnTo>
                    <a:pt x="26695" y="160566"/>
                  </a:lnTo>
                  <a:lnTo>
                    <a:pt x="20866" y="160566"/>
                  </a:lnTo>
                  <a:lnTo>
                    <a:pt x="20154" y="161264"/>
                  </a:lnTo>
                  <a:lnTo>
                    <a:pt x="20154" y="167081"/>
                  </a:lnTo>
                  <a:lnTo>
                    <a:pt x="20866" y="167792"/>
                  </a:lnTo>
                  <a:lnTo>
                    <a:pt x="26695" y="167792"/>
                  </a:lnTo>
                  <a:lnTo>
                    <a:pt x="27393" y="167081"/>
                  </a:lnTo>
                  <a:lnTo>
                    <a:pt x="27393" y="166217"/>
                  </a:lnTo>
                  <a:lnTo>
                    <a:pt x="27393" y="161264"/>
                  </a:lnTo>
                  <a:close/>
                </a:path>
                <a:path w="37464" h="232410">
                  <a:moveTo>
                    <a:pt x="27393" y="118452"/>
                  </a:moveTo>
                  <a:lnTo>
                    <a:pt x="26695" y="117729"/>
                  </a:lnTo>
                  <a:lnTo>
                    <a:pt x="20866" y="117729"/>
                  </a:lnTo>
                  <a:lnTo>
                    <a:pt x="20154" y="118452"/>
                  </a:lnTo>
                  <a:lnTo>
                    <a:pt x="20154" y="124256"/>
                  </a:lnTo>
                  <a:lnTo>
                    <a:pt x="20866" y="124993"/>
                  </a:lnTo>
                  <a:lnTo>
                    <a:pt x="26695" y="124993"/>
                  </a:lnTo>
                  <a:lnTo>
                    <a:pt x="27393" y="124256"/>
                  </a:lnTo>
                  <a:lnTo>
                    <a:pt x="27393" y="123405"/>
                  </a:lnTo>
                  <a:lnTo>
                    <a:pt x="27393" y="118452"/>
                  </a:lnTo>
                  <a:close/>
                </a:path>
                <a:path w="37464" h="232410">
                  <a:moveTo>
                    <a:pt x="27393" y="86334"/>
                  </a:moveTo>
                  <a:lnTo>
                    <a:pt x="26695" y="85636"/>
                  </a:lnTo>
                  <a:lnTo>
                    <a:pt x="20866" y="85636"/>
                  </a:lnTo>
                  <a:lnTo>
                    <a:pt x="20154" y="86334"/>
                  </a:lnTo>
                  <a:lnTo>
                    <a:pt x="20154" y="92163"/>
                  </a:lnTo>
                  <a:lnTo>
                    <a:pt x="20866" y="92875"/>
                  </a:lnTo>
                  <a:lnTo>
                    <a:pt x="26695" y="92875"/>
                  </a:lnTo>
                  <a:lnTo>
                    <a:pt x="27393" y="92163"/>
                  </a:lnTo>
                  <a:lnTo>
                    <a:pt x="27393" y="91287"/>
                  </a:lnTo>
                  <a:lnTo>
                    <a:pt x="27393" y="86334"/>
                  </a:lnTo>
                  <a:close/>
                </a:path>
                <a:path w="37464" h="232410">
                  <a:moveTo>
                    <a:pt x="27393" y="11404"/>
                  </a:moveTo>
                  <a:lnTo>
                    <a:pt x="26695" y="10718"/>
                  </a:lnTo>
                  <a:lnTo>
                    <a:pt x="20866" y="10718"/>
                  </a:lnTo>
                  <a:lnTo>
                    <a:pt x="20154" y="11404"/>
                  </a:lnTo>
                  <a:lnTo>
                    <a:pt x="20154" y="17246"/>
                  </a:lnTo>
                  <a:lnTo>
                    <a:pt x="20866" y="17945"/>
                  </a:lnTo>
                  <a:lnTo>
                    <a:pt x="26695" y="17945"/>
                  </a:lnTo>
                  <a:lnTo>
                    <a:pt x="27393" y="17246"/>
                  </a:lnTo>
                  <a:lnTo>
                    <a:pt x="27393" y="16370"/>
                  </a:lnTo>
                  <a:lnTo>
                    <a:pt x="27393" y="11404"/>
                  </a:lnTo>
                  <a:close/>
                </a:path>
                <a:path w="37464" h="232410">
                  <a:moveTo>
                    <a:pt x="27393" y="698"/>
                  </a:moveTo>
                  <a:lnTo>
                    <a:pt x="26695" y="0"/>
                  </a:lnTo>
                  <a:lnTo>
                    <a:pt x="20866" y="0"/>
                  </a:lnTo>
                  <a:lnTo>
                    <a:pt x="20154" y="698"/>
                  </a:lnTo>
                  <a:lnTo>
                    <a:pt x="20154" y="6527"/>
                  </a:lnTo>
                  <a:lnTo>
                    <a:pt x="20866" y="7226"/>
                  </a:lnTo>
                  <a:lnTo>
                    <a:pt x="26695" y="7226"/>
                  </a:lnTo>
                  <a:lnTo>
                    <a:pt x="27393" y="6527"/>
                  </a:lnTo>
                  <a:lnTo>
                    <a:pt x="27393" y="5664"/>
                  </a:lnTo>
                  <a:lnTo>
                    <a:pt x="27393" y="698"/>
                  </a:lnTo>
                  <a:close/>
                </a:path>
                <a:path w="37464" h="232410">
                  <a:moveTo>
                    <a:pt x="37452" y="11404"/>
                  </a:moveTo>
                  <a:lnTo>
                    <a:pt x="36753" y="10718"/>
                  </a:lnTo>
                  <a:lnTo>
                    <a:pt x="30937" y="10718"/>
                  </a:lnTo>
                  <a:lnTo>
                    <a:pt x="30213" y="11404"/>
                  </a:lnTo>
                  <a:lnTo>
                    <a:pt x="30213" y="17246"/>
                  </a:lnTo>
                  <a:lnTo>
                    <a:pt x="30937" y="17945"/>
                  </a:lnTo>
                  <a:lnTo>
                    <a:pt x="36753" y="17945"/>
                  </a:lnTo>
                  <a:lnTo>
                    <a:pt x="37452" y="17246"/>
                  </a:lnTo>
                  <a:lnTo>
                    <a:pt x="37452" y="16370"/>
                  </a:lnTo>
                  <a:lnTo>
                    <a:pt x="37452" y="11404"/>
                  </a:lnTo>
                  <a:close/>
                </a:path>
                <a:path w="37464" h="232410">
                  <a:moveTo>
                    <a:pt x="37465" y="214782"/>
                  </a:moveTo>
                  <a:lnTo>
                    <a:pt x="36753" y="214083"/>
                  </a:lnTo>
                  <a:lnTo>
                    <a:pt x="30937" y="214083"/>
                  </a:lnTo>
                  <a:lnTo>
                    <a:pt x="30213" y="214782"/>
                  </a:lnTo>
                  <a:lnTo>
                    <a:pt x="30213" y="220611"/>
                  </a:lnTo>
                  <a:lnTo>
                    <a:pt x="30937" y="221322"/>
                  </a:lnTo>
                  <a:lnTo>
                    <a:pt x="36753" y="221322"/>
                  </a:lnTo>
                  <a:lnTo>
                    <a:pt x="37465" y="220611"/>
                  </a:lnTo>
                  <a:lnTo>
                    <a:pt x="37465" y="219735"/>
                  </a:lnTo>
                  <a:lnTo>
                    <a:pt x="37465" y="214782"/>
                  </a:lnTo>
                  <a:close/>
                </a:path>
                <a:path w="37464" h="232410">
                  <a:moveTo>
                    <a:pt x="37465" y="698"/>
                  </a:moveTo>
                  <a:lnTo>
                    <a:pt x="36753" y="0"/>
                  </a:lnTo>
                  <a:lnTo>
                    <a:pt x="30937" y="0"/>
                  </a:lnTo>
                  <a:lnTo>
                    <a:pt x="30213" y="698"/>
                  </a:lnTo>
                  <a:lnTo>
                    <a:pt x="30213" y="6527"/>
                  </a:lnTo>
                  <a:lnTo>
                    <a:pt x="30937" y="7226"/>
                  </a:lnTo>
                  <a:lnTo>
                    <a:pt x="36753" y="7226"/>
                  </a:lnTo>
                  <a:lnTo>
                    <a:pt x="37465" y="6527"/>
                  </a:lnTo>
                  <a:lnTo>
                    <a:pt x="37465" y="5664"/>
                  </a:lnTo>
                  <a:lnTo>
                    <a:pt x="37465" y="698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292863" y="131484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0"/>
                  </a:moveTo>
                  <a:lnTo>
                    <a:pt x="0" y="178484"/>
                  </a:lnTo>
                </a:path>
              </a:pathLst>
            </a:custGeom>
            <a:ln w="7245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99309" y="1314843"/>
              <a:ext cx="7620" cy="60960"/>
            </a:xfrm>
            <a:custGeom>
              <a:avLst/>
              <a:gdLst/>
              <a:ahLst/>
              <a:cxnLst/>
              <a:rect l="l" t="t" r="r" b="b"/>
              <a:pathLst>
                <a:path w="7619" h="60959">
                  <a:moveTo>
                    <a:pt x="7251" y="54216"/>
                  </a:moveTo>
                  <a:lnTo>
                    <a:pt x="6527" y="53492"/>
                  </a:lnTo>
                  <a:lnTo>
                    <a:pt x="698" y="53492"/>
                  </a:lnTo>
                  <a:lnTo>
                    <a:pt x="0" y="54216"/>
                  </a:lnTo>
                  <a:lnTo>
                    <a:pt x="0" y="60020"/>
                  </a:lnTo>
                  <a:lnTo>
                    <a:pt x="698" y="60756"/>
                  </a:lnTo>
                  <a:lnTo>
                    <a:pt x="6527" y="60756"/>
                  </a:lnTo>
                  <a:lnTo>
                    <a:pt x="7251" y="60020"/>
                  </a:lnTo>
                  <a:lnTo>
                    <a:pt x="7251" y="59169"/>
                  </a:lnTo>
                  <a:lnTo>
                    <a:pt x="7251" y="54216"/>
                  </a:lnTo>
                  <a:close/>
                </a:path>
                <a:path w="7619" h="60959">
                  <a:moveTo>
                    <a:pt x="7251" y="43497"/>
                  </a:moveTo>
                  <a:lnTo>
                    <a:pt x="6527" y="42799"/>
                  </a:lnTo>
                  <a:lnTo>
                    <a:pt x="698" y="42799"/>
                  </a:lnTo>
                  <a:lnTo>
                    <a:pt x="0" y="43497"/>
                  </a:lnTo>
                  <a:lnTo>
                    <a:pt x="0" y="49314"/>
                  </a:lnTo>
                  <a:lnTo>
                    <a:pt x="698" y="50038"/>
                  </a:lnTo>
                  <a:lnTo>
                    <a:pt x="6527" y="50038"/>
                  </a:lnTo>
                  <a:lnTo>
                    <a:pt x="7251" y="49314"/>
                  </a:lnTo>
                  <a:lnTo>
                    <a:pt x="7251" y="48475"/>
                  </a:lnTo>
                  <a:lnTo>
                    <a:pt x="7251" y="43497"/>
                  </a:lnTo>
                  <a:close/>
                </a:path>
                <a:path w="7619" h="60959">
                  <a:moveTo>
                    <a:pt x="7251" y="32816"/>
                  </a:moveTo>
                  <a:lnTo>
                    <a:pt x="6527" y="32105"/>
                  </a:lnTo>
                  <a:lnTo>
                    <a:pt x="698" y="32105"/>
                  </a:lnTo>
                  <a:lnTo>
                    <a:pt x="0" y="32816"/>
                  </a:lnTo>
                  <a:lnTo>
                    <a:pt x="0" y="38633"/>
                  </a:lnTo>
                  <a:lnTo>
                    <a:pt x="698" y="39331"/>
                  </a:lnTo>
                  <a:lnTo>
                    <a:pt x="6527" y="39331"/>
                  </a:lnTo>
                  <a:lnTo>
                    <a:pt x="7251" y="38633"/>
                  </a:lnTo>
                  <a:lnTo>
                    <a:pt x="7251" y="37769"/>
                  </a:lnTo>
                  <a:lnTo>
                    <a:pt x="7251" y="32816"/>
                  </a:lnTo>
                  <a:close/>
                </a:path>
                <a:path w="7619" h="60959">
                  <a:moveTo>
                    <a:pt x="7251" y="22110"/>
                  </a:moveTo>
                  <a:lnTo>
                    <a:pt x="6527" y="21386"/>
                  </a:lnTo>
                  <a:lnTo>
                    <a:pt x="698" y="21386"/>
                  </a:lnTo>
                  <a:lnTo>
                    <a:pt x="0" y="22110"/>
                  </a:lnTo>
                  <a:lnTo>
                    <a:pt x="0" y="27914"/>
                  </a:lnTo>
                  <a:lnTo>
                    <a:pt x="698" y="28625"/>
                  </a:lnTo>
                  <a:lnTo>
                    <a:pt x="6527" y="28625"/>
                  </a:lnTo>
                  <a:lnTo>
                    <a:pt x="7251" y="27914"/>
                  </a:lnTo>
                  <a:lnTo>
                    <a:pt x="7251" y="27038"/>
                  </a:lnTo>
                  <a:lnTo>
                    <a:pt x="7251" y="22110"/>
                  </a:lnTo>
                  <a:close/>
                </a:path>
                <a:path w="7619" h="60959">
                  <a:moveTo>
                    <a:pt x="7251" y="11404"/>
                  </a:moveTo>
                  <a:lnTo>
                    <a:pt x="6527" y="10693"/>
                  </a:lnTo>
                  <a:lnTo>
                    <a:pt x="698" y="10693"/>
                  </a:lnTo>
                  <a:lnTo>
                    <a:pt x="0" y="11404"/>
                  </a:lnTo>
                  <a:lnTo>
                    <a:pt x="0" y="17221"/>
                  </a:lnTo>
                  <a:lnTo>
                    <a:pt x="698" y="17945"/>
                  </a:lnTo>
                  <a:lnTo>
                    <a:pt x="6527" y="17945"/>
                  </a:lnTo>
                  <a:lnTo>
                    <a:pt x="7251" y="17221"/>
                  </a:lnTo>
                  <a:lnTo>
                    <a:pt x="7251" y="16357"/>
                  </a:lnTo>
                  <a:lnTo>
                    <a:pt x="7251" y="11404"/>
                  </a:lnTo>
                  <a:close/>
                </a:path>
                <a:path w="7619" h="60959">
                  <a:moveTo>
                    <a:pt x="7251" y="685"/>
                  </a:moveTo>
                  <a:lnTo>
                    <a:pt x="6527" y="0"/>
                  </a:lnTo>
                  <a:lnTo>
                    <a:pt x="698" y="0"/>
                  </a:lnTo>
                  <a:lnTo>
                    <a:pt x="0" y="685"/>
                  </a:lnTo>
                  <a:lnTo>
                    <a:pt x="0" y="6527"/>
                  </a:lnTo>
                  <a:lnTo>
                    <a:pt x="698" y="7226"/>
                  </a:lnTo>
                  <a:lnTo>
                    <a:pt x="6527" y="7226"/>
                  </a:lnTo>
                  <a:lnTo>
                    <a:pt x="7251" y="6527"/>
                  </a:lnTo>
                  <a:lnTo>
                    <a:pt x="7251" y="5651"/>
                  </a:lnTo>
                  <a:lnTo>
                    <a:pt x="7251" y="685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02936" y="1400448"/>
              <a:ext cx="0" cy="93345"/>
            </a:xfrm>
            <a:custGeom>
              <a:avLst/>
              <a:gdLst/>
              <a:ahLst/>
              <a:cxnLst/>
              <a:rect l="l" t="t" r="r" b="b"/>
              <a:pathLst>
                <a:path w="0" h="93344">
                  <a:moveTo>
                    <a:pt x="0" y="0"/>
                  </a:moveTo>
                  <a:lnTo>
                    <a:pt x="0" y="92877"/>
                  </a:lnTo>
                </a:path>
              </a:pathLst>
            </a:custGeom>
            <a:ln w="725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13001" y="131484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0"/>
                  </a:moveTo>
                  <a:lnTo>
                    <a:pt x="0" y="178484"/>
                  </a:lnTo>
                </a:path>
              </a:pathLst>
            </a:custGeom>
            <a:ln w="7238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23075" y="1314841"/>
              <a:ext cx="0" cy="179070"/>
            </a:xfrm>
            <a:custGeom>
              <a:avLst/>
              <a:gdLst/>
              <a:ahLst/>
              <a:cxnLst/>
              <a:rect l="l" t="t" r="r" b="b"/>
              <a:pathLst>
                <a:path w="0" h="179069">
                  <a:moveTo>
                    <a:pt x="0" y="0"/>
                  </a:moveTo>
                  <a:lnTo>
                    <a:pt x="0" y="178484"/>
                  </a:lnTo>
                </a:path>
              </a:pathLst>
            </a:custGeom>
            <a:ln w="7245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43213" y="1314841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w="0" h="232409">
                  <a:moveTo>
                    <a:pt x="0" y="0"/>
                  </a:moveTo>
                  <a:lnTo>
                    <a:pt x="0" y="231999"/>
                  </a:lnTo>
                </a:path>
              </a:pathLst>
            </a:custGeom>
            <a:ln w="7251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49906" y="1314843"/>
              <a:ext cx="7620" cy="60960"/>
            </a:xfrm>
            <a:custGeom>
              <a:avLst/>
              <a:gdLst/>
              <a:ahLst/>
              <a:cxnLst/>
              <a:rect l="l" t="t" r="r" b="b"/>
              <a:pathLst>
                <a:path w="7619" h="60959">
                  <a:moveTo>
                    <a:pt x="7239" y="54216"/>
                  </a:moveTo>
                  <a:lnTo>
                    <a:pt x="6527" y="53492"/>
                  </a:lnTo>
                  <a:lnTo>
                    <a:pt x="711" y="53492"/>
                  </a:lnTo>
                  <a:lnTo>
                    <a:pt x="0" y="54216"/>
                  </a:lnTo>
                  <a:lnTo>
                    <a:pt x="0" y="60020"/>
                  </a:lnTo>
                  <a:lnTo>
                    <a:pt x="711" y="60756"/>
                  </a:lnTo>
                  <a:lnTo>
                    <a:pt x="6527" y="60756"/>
                  </a:lnTo>
                  <a:lnTo>
                    <a:pt x="7239" y="60020"/>
                  </a:lnTo>
                  <a:lnTo>
                    <a:pt x="7239" y="59169"/>
                  </a:lnTo>
                  <a:lnTo>
                    <a:pt x="7239" y="54216"/>
                  </a:lnTo>
                  <a:close/>
                </a:path>
                <a:path w="7619" h="60959">
                  <a:moveTo>
                    <a:pt x="7239" y="43497"/>
                  </a:moveTo>
                  <a:lnTo>
                    <a:pt x="6527" y="42799"/>
                  </a:lnTo>
                  <a:lnTo>
                    <a:pt x="711" y="42799"/>
                  </a:lnTo>
                  <a:lnTo>
                    <a:pt x="0" y="43497"/>
                  </a:lnTo>
                  <a:lnTo>
                    <a:pt x="0" y="49314"/>
                  </a:lnTo>
                  <a:lnTo>
                    <a:pt x="711" y="50038"/>
                  </a:lnTo>
                  <a:lnTo>
                    <a:pt x="6527" y="50038"/>
                  </a:lnTo>
                  <a:lnTo>
                    <a:pt x="7239" y="49314"/>
                  </a:lnTo>
                  <a:lnTo>
                    <a:pt x="7239" y="48475"/>
                  </a:lnTo>
                  <a:lnTo>
                    <a:pt x="7239" y="43497"/>
                  </a:lnTo>
                  <a:close/>
                </a:path>
                <a:path w="7619" h="60959">
                  <a:moveTo>
                    <a:pt x="7239" y="32816"/>
                  </a:moveTo>
                  <a:lnTo>
                    <a:pt x="6527" y="32105"/>
                  </a:lnTo>
                  <a:lnTo>
                    <a:pt x="711" y="32105"/>
                  </a:lnTo>
                  <a:lnTo>
                    <a:pt x="0" y="32816"/>
                  </a:lnTo>
                  <a:lnTo>
                    <a:pt x="0" y="38633"/>
                  </a:lnTo>
                  <a:lnTo>
                    <a:pt x="711" y="39331"/>
                  </a:lnTo>
                  <a:lnTo>
                    <a:pt x="6527" y="39331"/>
                  </a:lnTo>
                  <a:lnTo>
                    <a:pt x="7239" y="38633"/>
                  </a:lnTo>
                  <a:lnTo>
                    <a:pt x="7239" y="37769"/>
                  </a:lnTo>
                  <a:lnTo>
                    <a:pt x="7239" y="32816"/>
                  </a:lnTo>
                  <a:close/>
                </a:path>
                <a:path w="7619" h="60959">
                  <a:moveTo>
                    <a:pt x="7239" y="22110"/>
                  </a:moveTo>
                  <a:lnTo>
                    <a:pt x="6527" y="21386"/>
                  </a:lnTo>
                  <a:lnTo>
                    <a:pt x="711" y="21386"/>
                  </a:lnTo>
                  <a:lnTo>
                    <a:pt x="0" y="22110"/>
                  </a:lnTo>
                  <a:lnTo>
                    <a:pt x="0" y="27914"/>
                  </a:lnTo>
                  <a:lnTo>
                    <a:pt x="711" y="28625"/>
                  </a:lnTo>
                  <a:lnTo>
                    <a:pt x="6527" y="28625"/>
                  </a:lnTo>
                  <a:lnTo>
                    <a:pt x="7239" y="27914"/>
                  </a:lnTo>
                  <a:lnTo>
                    <a:pt x="7239" y="27038"/>
                  </a:lnTo>
                  <a:lnTo>
                    <a:pt x="7239" y="22110"/>
                  </a:lnTo>
                  <a:close/>
                </a:path>
                <a:path w="7619" h="60959">
                  <a:moveTo>
                    <a:pt x="7239" y="11404"/>
                  </a:moveTo>
                  <a:lnTo>
                    <a:pt x="6527" y="10693"/>
                  </a:lnTo>
                  <a:lnTo>
                    <a:pt x="711" y="10693"/>
                  </a:lnTo>
                  <a:lnTo>
                    <a:pt x="0" y="11404"/>
                  </a:lnTo>
                  <a:lnTo>
                    <a:pt x="0" y="17221"/>
                  </a:lnTo>
                  <a:lnTo>
                    <a:pt x="711" y="17945"/>
                  </a:lnTo>
                  <a:lnTo>
                    <a:pt x="6527" y="17945"/>
                  </a:lnTo>
                  <a:lnTo>
                    <a:pt x="7239" y="17221"/>
                  </a:lnTo>
                  <a:lnTo>
                    <a:pt x="7239" y="16357"/>
                  </a:lnTo>
                  <a:lnTo>
                    <a:pt x="7239" y="11404"/>
                  </a:lnTo>
                  <a:close/>
                </a:path>
                <a:path w="7619" h="60959">
                  <a:moveTo>
                    <a:pt x="7239" y="685"/>
                  </a:moveTo>
                  <a:lnTo>
                    <a:pt x="6527" y="0"/>
                  </a:lnTo>
                  <a:lnTo>
                    <a:pt x="711" y="0"/>
                  </a:lnTo>
                  <a:lnTo>
                    <a:pt x="0" y="685"/>
                  </a:lnTo>
                  <a:lnTo>
                    <a:pt x="0" y="6527"/>
                  </a:lnTo>
                  <a:lnTo>
                    <a:pt x="711" y="7226"/>
                  </a:lnTo>
                  <a:lnTo>
                    <a:pt x="6527" y="7226"/>
                  </a:lnTo>
                  <a:lnTo>
                    <a:pt x="7239" y="6527"/>
                  </a:lnTo>
                  <a:lnTo>
                    <a:pt x="7239" y="5651"/>
                  </a:lnTo>
                  <a:lnTo>
                    <a:pt x="7239" y="685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53532" y="1400448"/>
              <a:ext cx="0" cy="146685"/>
            </a:xfrm>
            <a:custGeom>
              <a:avLst/>
              <a:gdLst/>
              <a:ahLst/>
              <a:cxnLst/>
              <a:rect l="l" t="t" r="r" b="b"/>
              <a:pathLst>
                <a:path w="0" h="146684">
                  <a:moveTo>
                    <a:pt x="0" y="0"/>
                  </a:moveTo>
                  <a:lnTo>
                    <a:pt x="0" y="146392"/>
                  </a:lnTo>
                </a:path>
              </a:pathLst>
            </a:custGeom>
            <a:ln w="7238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63609" y="1314841"/>
              <a:ext cx="0" cy="232410"/>
            </a:xfrm>
            <a:custGeom>
              <a:avLst/>
              <a:gdLst/>
              <a:ahLst/>
              <a:cxnLst/>
              <a:rect l="l" t="t" r="r" b="b"/>
              <a:pathLst>
                <a:path w="0" h="232409">
                  <a:moveTo>
                    <a:pt x="0" y="0"/>
                  </a:moveTo>
                  <a:lnTo>
                    <a:pt x="0" y="231999"/>
                  </a:lnTo>
                </a:path>
              </a:pathLst>
            </a:custGeom>
            <a:ln w="7226">
              <a:solidFill>
                <a:srgbClr val="939598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05189" y="943317"/>
              <a:ext cx="74295" cy="607695"/>
            </a:xfrm>
            <a:custGeom>
              <a:avLst/>
              <a:gdLst/>
              <a:ahLst/>
              <a:cxnLst/>
              <a:rect l="l" t="t" r="r" b="b"/>
              <a:pathLst>
                <a:path w="74294" h="607694">
                  <a:moveTo>
                    <a:pt x="14325" y="594296"/>
                  </a:moveTo>
                  <a:lnTo>
                    <a:pt x="12915" y="592924"/>
                  </a:lnTo>
                  <a:lnTo>
                    <a:pt x="1397" y="592924"/>
                  </a:lnTo>
                  <a:lnTo>
                    <a:pt x="0" y="594296"/>
                  </a:lnTo>
                  <a:lnTo>
                    <a:pt x="0" y="605853"/>
                  </a:lnTo>
                  <a:lnTo>
                    <a:pt x="1397" y="607225"/>
                  </a:lnTo>
                  <a:lnTo>
                    <a:pt x="12915" y="607225"/>
                  </a:lnTo>
                  <a:lnTo>
                    <a:pt x="14325" y="605853"/>
                  </a:lnTo>
                  <a:lnTo>
                    <a:pt x="14325" y="604100"/>
                  </a:lnTo>
                  <a:lnTo>
                    <a:pt x="14325" y="594296"/>
                  </a:lnTo>
                  <a:close/>
                </a:path>
                <a:path w="74294" h="607694">
                  <a:moveTo>
                    <a:pt x="14325" y="573125"/>
                  </a:moveTo>
                  <a:lnTo>
                    <a:pt x="12915" y="571728"/>
                  </a:lnTo>
                  <a:lnTo>
                    <a:pt x="1397" y="571728"/>
                  </a:lnTo>
                  <a:lnTo>
                    <a:pt x="0" y="573125"/>
                  </a:lnTo>
                  <a:lnTo>
                    <a:pt x="0" y="584669"/>
                  </a:lnTo>
                  <a:lnTo>
                    <a:pt x="1397" y="586054"/>
                  </a:lnTo>
                  <a:lnTo>
                    <a:pt x="12915" y="586054"/>
                  </a:lnTo>
                  <a:lnTo>
                    <a:pt x="14325" y="584669"/>
                  </a:lnTo>
                  <a:lnTo>
                    <a:pt x="14325" y="582917"/>
                  </a:lnTo>
                  <a:lnTo>
                    <a:pt x="14325" y="573125"/>
                  </a:lnTo>
                  <a:close/>
                </a:path>
                <a:path w="74294" h="607694">
                  <a:moveTo>
                    <a:pt x="14325" y="551967"/>
                  </a:moveTo>
                  <a:lnTo>
                    <a:pt x="12915" y="550570"/>
                  </a:lnTo>
                  <a:lnTo>
                    <a:pt x="1397" y="550570"/>
                  </a:lnTo>
                  <a:lnTo>
                    <a:pt x="0" y="551967"/>
                  </a:lnTo>
                  <a:lnTo>
                    <a:pt x="0" y="563486"/>
                  </a:lnTo>
                  <a:lnTo>
                    <a:pt x="1397" y="564896"/>
                  </a:lnTo>
                  <a:lnTo>
                    <a:pt x="12915" y="564896"/>
                  </a:lnTo>
                  <a:lnTo>
                    <a:pt x="14325" y="563486"/>
                  </a:lnTo>
                  <a:lnTo>
                    <a:pt x="14325" y="561759"/>
                  </a:lnTo>
                  <a:lnTo>
                    <a:pt x="14325" y="551967"/>
                  </a:lnTo>
                  <a:close/>
                </a:path>
                <a:path w="74294" h="607694">
                  <a:moveTo>
                    <a:pt x="14325" y="530821"/>
                  </a:moveTo>
                  <a:lnTo>
                    <a:pt x="12915" y="529399"/>
                  </a:lnTo>
                  <a:lnTo>
                    <a:pt x="1397" y="529399"/>
                  </a:lnTo>
                  <a:lnTo>
                    <a:pt x="0" y="530821"/>
                  </a:lnTo>
                  <a:lnTo>
                    <a:pt x="0" y="542315"/>
                  </a:lnTo>
                  <a:lnTo>
                    <a:pt x="1397" y="543725"/>
                  </a:lnTo>
                  <a:lnTo>
                    <a:pt x="12915" y="543725"/>
                  </a:lnTo>
                  <a:lnTo>
                    <a:pt x="14325" y="542315"/>
                  </a:lnTo>
                  <a:lnTo>
                    <a:pt x="14325" y="540613"/>
                  </a:lnTo>
                  <a:lnTo>
                    <a:pt x="14325" y="530821"/>
                  </a:lnTo>
                  <a:close/>
                </a:path>
                <a:path w="74294" h="607694">
                  <a:moveTo>
                    <a:pt x="14325" y="509638"/>
                  </a:moveTo>
                  <a:lnTo>
                    <a:pt x="12915" y="508241"/>
                  </a:lnTo>
                  <a:lnTo>
                    <a:pt x="1397" y="508241"/>
                  </a:lnTo>
                  <a:lnTo>
                    <a:pt x="0" y="509638"/>
                  </a:lnTo>
                  <a:lnTo>
                    <a:pt x="0" y="521144"/>
                  </a:lnTo>
                  <a:lnTo>
                    <a:pt x="1397" y="522541"/>
                  </a:lnTo>
                  <a:lnTo>
                    <a:pt x="12915" y="522541"/>
                  </a:lnTo>
                  <a:lnTo>
                    <a:pt x="14325" y="521144"/>
                  </a:lnTo>
                  <a:lnTo>
                    <a:pt x="14325" y="519430"/>
                  </a:lnTo>
                  <a:lnTo>
                    <a:pt x="14325" y="509638"/>
                  </a:lnTo>
                  <a:close/>
                </a:path>
                <a:path w="74294" h="607694">
                  <a:moveTo>
                    <a:pt x="14325" y="488467"/>
                  </a:moveTo>
                  <a:lnTo>
                    <a:pt x="12915" y="487045"/>
                  </a:lnTo>
                  <a:lnTo>
                    <a:pt x="1397" y="487045"/>
                  </a:lnTo>
                  <a:lnTo>
                    <a:pt x="0" y="488467"/>
                  </a:lnTo>
                  <a:lnTo>
                    <a:pt x="0" y="499973"/>
                  </a:lnTo>
                  <a:lnTo>
                    <a:pt x="1397" y="501383"/>
                  </a:lnTo>
                  <a:lnTo>
                    <a:pt x="12915" y="501383"/>
                  </a:lnTo>
                  <a:lnTo>
                    <a:pt x="14325" y="499973"/>
                  </a:lnTo>
                  <a:lnTo>
                    <a:pt x="14325" y="498259"/>
                  </a:lnTo>
                  <a:lnTo>
                    <a:pt x="14325" y="488467"/>
                  </a:lnTo>
                  <a:close/>
                </a:path>
                <a:path w="74294" h="607694">
                  <a:moveTo>
                    <a:pt x="14325" y="467296"/>
                  </a:moveTo>
                  <a:lnTo>
                    <a:pt x="12915" y="465899"/>
                  </a:lnTo>
                  <a:lnTo>
                    <a:pt x="1397" y="465899"/>
                  </a:lnTo>
                  <a:lnTo>
                    <a:pt x="0" y="467296"/>
                  </a:lnTo>
                  <a:lnTo>
                    <a:pt x="0" y="478802"/>
                  </a:lnTo>
                  <a:lnTo>
                    <a:pt x="1397" y="480225"/>
                  </a:lnTo>
                  <a:lnTo>
                    <a:pt x="12915" y="480225"/>
                  </a:lnTo>
                  <a:lnTo>
                    <a:pt x="14325" y="478802"/>
                  </a:lnTo>
                  <a:lnTo>
                    <a:pt x="14325" y="477088"/>
                  </a:lnTo>
                  <a:lnTo>
                    <a:pt x="14325" y="467296"/>
                  </a:lnTo>
                  <a:close/>
                </a:path>
                <a:path w="74294" h="607694">
                  <a:moveTo>
                    <a:pt x="14325" y="445960"/>
                  </a:moveTo>
                  <a:lnTo>
                    <a:pt x="12915" y="444576"/>
                  </a:lnTo>
                  <a:lnTo>
                    <a:pt x="1397" y="444576"/>
                  </a:lnTo>
                  <a:lnTo>
                    <a:pt x="0" y="445960"/>
                  </a:lnTo>
                  <a:lnTo>
                    <a:pt x="0" y="457479"/>
                  </a:lnTo>
                  <a:lnTo>
                    <a:pt x="1397" y="458876"/>
                  </a:lnTo>
                  <a:lnTo>
                    <a:pt x="12915" y="458876"/>
                  </a:lnTo>
                  <a:lnTo>
                    <a:pt x="14325" y="457479"/>
                  </a:lnTo>
                  <a:lnTo>
                    <a:pt x="14325" y="455752"/>
                  </a:lnTo>
                  <a:lnTo>
                    <a:pt x="14325" y="445960"/>
                  </a:lnTo>
                  <a:close/>
                </a:path>
                <a:path w="74294" h="607694">
                  <a:moveTo>
                    <a:pt x="14325" y="424789"/>
                  </a:moveTo>
                  <a:lnTo>
                    <a:pt x="12915" y="423392"/>
                  </a:lnTo>
                  <a:lnTo>
                    <a:pt x="1397" y="423392"/>
                  </a:lnTo>
                  <a:lnTo>
                    <a:pt x="0" y="424789"/>
                  </a:lnTo>
                  <a:lnTo>
                    <a:pt x="0" y="436295"/>
                  </a:lnTo>
                  <a:lnTo>
                    <a:pt x="1397" y="437692"/>
                  </a:lnTo>
                  <a:lnTo>
                    <a:pt x="12915" y="437692"/>
                  </a:lnTo>
                  <a:lnTo>
                    <a:pt x="14325" y="436295"/>
                  </a:lnTo>
                  <a:lnTo>
                    <a:pt x="14325" y="434581"/>
                  </a:lnTo>
                  <a:lnTo>
                    <a:pt x="14325" y="424789"/>
                  </a:lnTo>
                  <a:close/>
                </a:path>
                <a:path w="74294" h="607694">
                  <a:moveTo>
                    <a:pt x="14325" y="403618"/>
                  </a:moveTo>
                  <a:lnTo>
                    <a:pt x="12915" y="402209"/>
                  </a:lnTo>
                  <a:lnTo>
                    <a:pt x="1397" y="402209"/>
                  </a:lnTo>
                  <a:lnTo>
                    <a:pt x="0" y="403618"/>
                  </a:lnTo>
                  <a:lnTo>
                    <a:pt x="0" y="415112"/>
                  </a:lnTo>
                  <a:lnTo>
                    <a:pt x="1397" y="416547"/>
                  </a:lnTo>
                  <a:lnTo>
                    <a:pt x="12915" y="416547"/>
                  </a:lnTo>
                  <a:lnTo>
                    <a:pt x="14325" y="415112"/>
                  </a:lnTo>
                  <a:lnTo>
                    <a:pt x="14325" y="413397"/>
                  </a:lnTo>
                  <a:lnTo>
                    <a:pt x="14325" y="403618"/>
                  </a:lnTo>
                  <a:close/>
                </a:path>
                <a:path w="74294" h="607694">
                  <a:moveTo>
                    <a:pt x="14325" y="382447"/>
                  </a:moveTo>
                  <a:lnTo>
                    <a:pt x="12915" y="381063"/>
                  </a:lnTo>
                  <a:lnTo>
                    <a:pt x="1397" y="381063"/>
                  </a:lnTo>
                  <a:lnTo>
                    <a:pt x="0" y="382447"/>
                  </a:lnTo>
                  <a:lnTo>
                    <a:pt x="0" y="393966"/>
                  </a:lnTo>
                  <a:lnTo>
                    <a:pt x="1397" y="395376"/>
                  </a:lnTo>
                  <a:lnTo>
                    <a:pt x="12915" y="395376"/>
                  </a:lnTo>
                  <a:lnTo>
                    <a:pt x="14325" y="393966"/>
                  </a:lnTo>
                  <a:lnTo>
                    <a:pt x="14325" y="392239"/>
                  </a:lnTo>
                  <a:lnTo>
                    <a:pt x="14325" y="382447"/>
                  </a:lnTo>
                  <a:close/>
                </a:path>
                <a:path w="74294" h="607694">
                  <a:moveTo>
                    <a:pt x="14325" y="361302"/>
                  </a:moveTo>
                  <a:lnTo>
                    <a:pt x="12915" y="359879"/>
                  </a:lnTo>
                  <a:lnTo>
                    <a:pt x="1397" y="359879"/>
                  </a:lnTo>
                  <a:lnTo>
                    <a:pt x="0" y="361302"/>
                  </a:lnTo>
                  <a:lnTo>
                    <a:pt x="0" y="372808"/>
                  </a:lnTo>
                  <a:lnTo>
                    <a:pt x="1397" y="374205"/>
                  </a:lnTo>
                  <a:lnTo>
                    <a:pt x="12915" y="374205"/>
                  </a:lnTo>
                  <a:lnTo>
                    <a:pt x="14325" y="372808"/>
                  </a:lnTo>
                  <a:lnTo>
                    <a:pt x="14325" y="371094"/>
                  </a:lnTo>
                  <a:lnTo>
                    <a:pt x="14325" y="361302"/>
                  </a:lnTo>
                  <a:close/>
                </a:path>
                <a:path w="74294" h="607694">
                  <a:moveTo>
                    <a:pt x="14325" y="318947"/>
                  </a:moveTo>
                  <a:lnTo>
                    <a:pt x="12915" y="317538"/>
                  </a:lnTo>
                  <a:lnTo>
                    <a:pt x="1397" y="317538"/>
                  </a:lnTo>
                  <a:lnTo>
                    <a:pt x="0" y="318947"/>
                  </a:lnTo>
                  <a:lnTo>
                    <a:pt x="0" y="330454"/>
                  </a:lnTo>
                  <a:lnTo>
                    <a:pt x="1397" y="331863"/>
                  </a:lnTo>
                  <a:lnTo>
                    <a:pt x="12915" y="331863"/>
                  </a:lnTo>
                  <a:lnTo>
                    <a:pt x="14325" y="330454"/>
                  </a:lnTo>
                  <a:lnTo>
                    <a:pt x="14325" y="328714"/>
                  </a:lnTo>
                  <a:lnTo>
                    <a:pt x="14325" y="318947"/>
                  </a:lnTo>
                  <a:close/>
                </a:path>
                <a:path w="74294" h="607694">
                  <a:moveTo>
                    <a:pt x="14325" y="297776"/>
                  </a:moveTo>
                  <a:lnTo>
                    <a:pt x="12915" y="296367"/>
                  </a:lnTo>
                  <a:lnTo>
                    <a:pt x="1397" y="296367"/>
                  </a:lnTo>
                  <a:lnTo>
                    <a:pt x="0" y="297776"/>
                  </a:lnTo>
                  <a:lnTo>
                    <a:pt x="0" y="309295"/>
                  </a:lnTo>
                  <a:lnTo>
                    <a:pt x="1397" y="310680"/>
                  </a:lnTo>
                  <a:lnTo>
                    <a:pt x="12915" y="310680"/>
                  </a:lnTo>
                  <a:lnTo>
                    <a:pt x="14325" y="309295"/>
                  </a:lnTo>
                  <a:lnTo>
                    <a:pt x="14325" y="307568"/>
                  </a:lnTo>
                  <a:lnTo>
                    <a:pt x="14325" y="297776"/>
                  </a:lnTo>
                  <a:close/>
                </a:path>
                <a:path w="74294" h="607694">
                  <a:moveTo>
                    <a:pt x="14325" y="276618"/>
                  </a:moveTo>
                  <a:lnTo>
                    <a:pt x="12915" y="275196"/>
                  </a:lnTo>
                  <a:lnTo>
                    <a:pt x="1397" y="275196"/>
                  </a:lnTo>
                  <a:lnTo>
                    <a:pt x="0" y="276618"/>
                  </a:lnTo>
                  <a:lnTo>
                    <a:pt x="0" y="288112"/>
                  </a:lnTo>
                  <a:lnTo>
                    <a:pt x="1397" y="289534"/>
                  </a:lnTo>
                  <a:lnTo>
                    <a:pt x="12915" y="289534"/>
                  </a:lnTo>
                  <a:lnTo>
                    <a:pt x="14325" y="288112"/>
                  </a:lnTo>
                  <a:lnTo>
                    <a:pt x="14325" y="286410"/>
                  </a:lnTo>
                  <a:lnTo>
                    <a:pt x="14325" y="276618"/>
                  </a:lnTo>
                  <a:close/>
                </a:path>
                <a:path w="74294" h="607694">
                  <a:moveTo>
                    <a:pt x="14325" y="255435"/>
                  </a:moveTo>
                  <a:lnTo>
                    <a:pt x="12915" y="254038"/>
                  </a:lnTo>
                  <a:lnTo>
                    <a:pt x="1397" y="254038"/>
                  </a:lnTo>
                  <a:lnTo>
                    <a:pt x="0" y="255435"/>
                  </a:lnTo>
                  <a:lnTo>
                    <a:pt x="0" y="266941"/>
                  </a:lnTo>
                  <a:lnTo>
                    <a:pt x="1397" y="268338"/>
                  </a:lnTo>
                  <a:lnTo>
                    <a:pt x="12915" y="268338"/>
                  </a:lnTo>
                  <a:lnTo>
                    <a:pt x="14325" y="266941"/>
                  </a:lnTo>
                  <a:lnTo>
                    <a:pt x="14325" y="265226"/>
                  </a:lnTo>
                  <a:lnTo>
                    <a:pt x="14325" y="255435"/>
                  </a:lnTo>
                  <a:close/>
                </a:path>
                <a:path w="74294" h="607694">
                  <a:moveTo>
                    <a:pt x="14325" y="234276"/>
                  </a:moveTo>
                  <a:lnTo>
                    <a:pt x="12915" y="232867"/>
                  </a:lnTo>
                  <a:lnTo>
                    <a:pt x="1397" y="232867"/>
                  </a:lnTo>
                  <a:lnTo>
                    <a:pt x="0" y="234276"/>
                  </a:lnTo>
                  <a:lnTo>
                    <a:pt x="0" y="245783"/>
                  </a:lnTo>
                  <a:lnTo>
                    <a:pt x="1397" y="247192"/>
                  </a:lnTo>
                  <a:lnTo>
                    <a:pt x="12915" y="247192"/>
                  </a:lnTo>
                  <a:lnTo>
                    <a:pt x="14325" y="245783"/>
                  </a:lnTo>
                  <a:lnTo>
                    <a:pt x="14325" y="244055"/>
                  </a:lnTo>
                  <a:lnTo>
                    <a:pt x="14325" y="234276"/>
                  </a:lnTo>
                  <a:close/>
                </a:path>
                <a:path w="74294" h="607694">
                  <a:moveTo>
                    <a:pt x="14325" y="213106"/>
                  </a:moveTo>
                  <a:lnTo>
                    <a:pt x="12915" y="211696"/>
                  </a:lnTo>
                  <a:lnTo>
                    <a:pt x="1397" y="211696"/>
                  </a:lnTo>
                  <a:lnTo>
                    <a:pt x="0" y="213106"/>
                  </a:lnTo>
                  <a:lnTo>
                    <a:pt x="0" y="224624"/>
                  </a:lnTo>
                  <a:lnTo>
                    <a:pt x="1397" y="226009"/>
                  </a:lnTo>
                  <a:lnTo>
                    <a:pt x="12915" y="226009"/>
                  </a:lnTo>
                  <a:lnTo>
                    <a:pt x="14325" y="224624"/>
                  </a:lnTo>
                  <a:lnTo>
                    <a:pt x="14325" y="222885"/>
                  </a:lnTo>
                  <a:lnTo>
                    <a:pt x="14325" y="213106"/>
                  </a:lnTo>
                  <a:close/>
                </a:path>
                <a:path w="74294" h="607694">
                  <a:moveTo>
                    <a:pt x="14325" y="170764"/>
                  </a:moveTo>
                  <a:lnTo>
                    <a:pt x="12915" y="169354"/>
                  </a:lnTo>
                  <a:lnTo>
                    <a:pt x="1397" y="169354"/>
                  </a:lnTo>
                  <a:lnTo>
                    <a:pt x="0" y="170764"/>
                  </a:lnTo>
                  <a:lnTo>
                    <a:pt x="0" y="182283"/>
                  </a:lnTo>
                  <a:lnTo>
                    <a:pt x="1397" y="183680"/>
                  </a:lnTo>
                  <a:lnTo>
                    <a:pt x="12915" y="183680"/>
                  </a:lnTo>
                  <a:lnTo>
                    <a:pt x="14325" y="182283"/>
                  </a:lnTo>
                  <a:lnTo>
                    <a:pt x="14325" y="180555"/>
                  </a:lnTo>
                  <a:lnTo>
                    <a:pt x="14325" y="170764"/>
                  </a:lnTo>
                  <a:close/>
                </a:path>
                <a:path w="74294" h="607694">
                  <a:moveTo>
                    <a:pt x="14325" y="149580"/>
                  </a:moveTo>
                  <a:lnTo>
                    <a:pt x="12915" y="148196"/>
                  </a:lnTo>
                  <a:lnTo>
                    <a:pt x="1397" y="148196"/>
                  </a:lnTo>
                  <a:lnTo>
                    <a:pt x="0" y="149580"/>
                  </a:lnTo>
                  <a:lnTo>
                    <a:pt x="0" y="161099"/>
                  </a:lnTo>
                  <a:lnTo>
                    <a:pt x="1397" y="162521"/>
                  </a:lnTo>
                  <a:lnTo>
                    <a:pt x="12915" y="162521"/>
                  </a:lnTo>
                  <a:lnTo>
                    <a:pt x="14325" y="161099"/>
                  </a:lnTo>
                  <a:lnTo>
                    <a:pt x="14325" y="159385"/>
                  </a:lnTo>
                  <a:lnTo>
                    <a:pt x="14325" y="149580"/>
                  </a:lnTo>
                  <a:close/>
                </a:path>
                <a:path w="74294" h="607694">
                  <a:moveTo>
                    <a:pt x="14325" y="128435"/>
                  </a:moveTo>
                  <a:lnTo>
                    <a:pt x="12915" y="127025"/>
                  </a:lnTo>
                  <a:lnTo>
                    <a:pt x="1397" y="127025"/>
                  </a:lnTo>
                  <a:lnTo>
                    <a:pt x="0" y="128435"/>
                  </a:lnTo>
                  <a:lnTo>
                    <a:pt x="0" y="139915"/>
                  </a:lnTo>
                  <a:lnTo>
                    <a:pt x="1397" y="141338"/>
                  </a:lnTo>
                  <a:lnTo>
                    <a:pt x="12915" y="141338"/>
                  </a:lnTo>
                  <a:lnTo>
                    <a:pt x="14325" y="139915"/>
                  </a:lnTo>
                  <a:lnTo>
                    <a:pt x="14325" y="138226"/>
                  </a:lnTo>
                  <a:lnTo>
                    <a:pt x="14325" y="128435"/>
                  </a:lnTo>
                  <a:close/>
                </a:path>
                <a:path w="74294" h="607694">
                  <a:moveTo>
                    <a:pt x="14325" y="107251"/>
                  </a:moveTo>
                  <a:lnTo>
                    <a:pt x="12915" y="105854"/>
                  </a:lnTo>
                  <a:lnTo>
                    <a:pt x="1397" y="105854"/>
                  </a:lnTo>
                  <a:lnTo>
                    <a:pt x="0" y="107251"/>
                  </a:lnTo>
                  <a:lnTo>
                    <a:pt x="0" y="118757"/>
                  </a:lnTo>
                  <a:lnTo>
                    <a:pt x="1397" y="120180"/>
                  </a:lnTo>
                  <a:lnTo>
                    <a:pt x="12915" y="120180"/>
                  </a:lnTo>
                  <a:lnTo>
                    <a:pt x="14325" y="118757"/>
                  </a:lnTo>
                  <a:lnTo>
                    <a:pt x="14325" y="117043"/>
                  </a:lnTo>
                  <a:lnTo>
                    <a:pt x="14325" y="107251"/>
                  </a:lnTo>
                  <a:close/>
                </a:path>
                <a:path w="74294" h="607694">
                  <a:moveTo>
                    <a:pt x="14325" y="86093"/>
                  </a:moveTo>
                  <a:lnTo>
                    <a:pt x="12915" y="84683"/>
                  </a:lnTo>
                  <a:lnTo>
                    <a:pt x="1397" y="84683"/>
                  </a:lnTo>
                  <a:lnTo>
                    <a:pt x="0" y="86093"/>
                  </a:lnTo>
                  <a:lnTo>
                    <a:pt x="0" y="97586"/>
                  </a:lnTo>
                  <a:lnTo>
                    <a:pt x="1397" y="99009"/>
                  </a:lnTo>
                  <a:lnTo>
                    <a:pt x="12915" y="99009"/>
                  </a:lnTo>
                  <a:lnTo>
                    <a:pt x="14325" y="97586"/>
                  </a:lnTo>
                  <a:lnTo>
                    <a:pt x="14325" y="95897"/>
                  </a:lnTo>
                  <a:lnTo>
                    <a:pt x="14325" y="86093"/>
                  </a:lnTo>
                  <a:close/>
                </a:path>
                <a:path w="74294" h="607694">
                  <a:moveTo>
                    <a:pt x="14325" y="43751"/>
                  </a:moveTo>
                  <a:lnTo>
                    <a:pt x="12915" y="42341"/>
                  </a:lnTo>
                  <a:lnTo>
                    <a:pt x="1397" y="42341"/>
                  </a:lnTo>
                  <a:lnTo>
                    <a:pt x="0" y="43751"/>
                  </a:lnTo>
                  <a:lnTo>
                    <a:pt x="0" y="55232"/>
                  </a:lnTo>
                  <a:lnTo>
                    <a:pt x="1397" y="56667"/>
                  </a:lnTo>
                  <a:lnTo>
                    <a:pt x="12915" y="56667"/>
                  </a:lnTo>
                  <a:lnTo>
                    <a:pt x="14325" y="55232"/>
                  </a:lnTo>
                  <a:lnTo>
                    <a:pt x="14325" y="53543"/>
                  </a:lnTo>
                  <a:lnTo>
                    <a:pt x="14325" y="43751"/>
                  </a:lnTo>
                  <a:close/>
                </a:path>
                <a:path w="74294" h="607694">
                  <a:moveTo>
                    <a:pt x="14325" y="22580"/>
                  </a:moveTo>
                  <a:lnTo>
                    <a:pt x="12915" y="21158"/>
                  </a:lnTo>
                  <a:lnTo>
                    <a:pt x="1397" y="21158"/>
                  </a:lnTo>
                  <a:lnTo>
                    <a:pt x="0" y="22580"/>
                  </a:lnTo>
                  <a:lnTo>
                    <a:pt x="0" y="34086"/>
                  </a:lnTo>
                  <a:lnTo>
                    <a:pt x="1397" y="35483"/>
                  </a:lnTo>
                  <a:lnTo>
                    <a:pt x="12915" y="35483"/>
                  </a:lnTo>
                  <a:lnTo>
                    <a:pt x="14325" y="34086"/>
                  </a:lnTo>
                  <a:lnTo>
                    <a:pt x="14325" y="32372"/>
                  </a:lnTo>
                  <a:lnTo>
                    <a:pt x="14325" y="22580"/>
                  </a:lnTo>
                  <a:close/>
                </a:path>
                <a:path w="74294" h="607694">
                  <a:moveTo>
                    <a:pt x="14325" y="1422"/>
                  </a:moveTo>
                  <a:lnTo>
                    <a:pt x="12915" y="0"/>
                  </a:lnTo>
                  <a:lnTo>
                    <a:pt x="1397" y="0"/>
                  </a:lnTo>
                  <a:lnTo>
                    <a:pt x="0" y="1422"/>
                  </a:lnTo>
                  <a:lnTo>
                    <a:pt x="0" y="12915"/>
                  </a:lnTo>
                  <a:lnTo>
                    <a:pt x="1397" y="14338"/>
                  </a:lnTo>
                  <a:lnTo>
                    <a:pt x="12915" y="14338"/>
                  </a:lnTo>
                  <a:lnTo>
                    <a:pt x="14325" y="12915"/>
                  </a:lnTo>
                  <a:lnTo>
                    <a:pt x="14325" y="11214"/>
                  </a:lnTo>
                  <a:lnTo>
                    <a:pt x="14325" y="1422"/>
                  </a:lnTo>
                  <a:close/>
                </a:path>
                <a:path w="74294" h="607694">
                  <a:moveTo>
                    <a:pt x="34239" y="594296"/>
                  </a:moveTo>
                  <a:lnTo>
                    <a:pt x="32842" y="592924"/>
                  </a:lnTo>
                  <a:lnTo>
                    <a:pt x="21323" y="592924"/>
                  </a:lnTo>
                  <a:lnTo>
                    <a:pt x="19926" y="594296"/>
                  </a:lnTo>
                  <a:lnTo>
                    <a:pt x="19926" y="605853"/>
                  </a:lnTo>
                  <a:lnTo>
                    <a:pt x="21323" y="607225"/>
                  </a:lnTo>
                  <a:lnTo>
                    <a:pt x="32842" y="607225"/>
                  </a:lnTo>
                  <a:lnTo>
                    <a:pt x="34239" y="605853"/>
                  </a:lnTo>
                  <a:lnTo>
                    <a:pt x="34239" y="604100"/>
                  </a:lnTo>
                  <a:lnTo>
                    <a:pt x="34239" y="594296"/>
                  </a:lnTo>
                  <a:close/>
                </a:path>
                <a:path w="74294" h="607694">
                  <a:moveTo>
                    <a:pt x="34239" y="573125"/>
                  </a:moveTo>
                  <a:lnTo>
                    <a:pt x="32842" y="571728"/>
                  </a:lnTo>
                  <a:lnTo>
                    <a:pt x="21323" y="571728"/>
                  </a:lnTo>
                  <a:lnTo>
                    <a:pt x="19926" y="573125"/>
                  </a:lnTo>
                  <a:lnTo>
                    <a:pt x="19926" y="584669"/>
                  </a:lnTo>
                  <a:lnTo>
                    <a:pt x="21323" y="586054"/>
                  </a:lnTo>
                  <a:lnTo>
                    <a:pt x="32842" y="586054"/>
                  </a:lnTo>
                  <a:lnTo>
                    <a:pt x="34239" y="584669"/>
                  </a:lnTo>
                  <a:lnTo>
                    <a:pt x="34239" y="582917"/>
                  </a:lnTo>
                  <a:lnTo>
                    <a:pt x="34239" y="573125"/>
                  </a:lnTo>
                  <a:close/>
                </a:path>
                <a:path w="74294" h="607694">
                  <a:moveTo>
                    <a:pt x="34239" y="530821"/>
                  </a:moveTo>
                  <a:lnTo>
                    <a:pt x="32842" y="529399"/>
                  </a:lnTo>
                  <a:lnTo>
                    <a:pt x="21323" y="529399"/>
                  </a:lnTo>
                  <a:lnTo>
                    <a:pt x="19926" y="530821"/>
                  </a:lnTo>
                  <a:lnTo>
                    <a:pt x="19926" y="542315"/>
                  </a:lnTo>
                  <a:lnTo>
                    <a:pt x="21323" y="543725"/>
                  </a:lnTo>
                  <a:lnTo>
                    <a:pt x="32842" y="543725"/>
                  </a:lnTo>
                  <a:lnTo>
                    <a:pt x="34239" y="542315"/>
                  </a:lnTo>
                  <a:lnTo>
                    <a:pt x="34239" y="540613"/>
                  </a:lnTo>
                  <a:lnTo>
                    <a:pt x="34239" y="530821"/>
                  </a:lnTo>
                  <a:close/>
                </a:path>
                <a:path w="74294" h="607694">
                  <a:moveTo>
                    <a:pt x="34239" y="509638"/>
                  </a:moveTo>
                  <a:lnTo>
                    <a:pt x="32842" y="508241"/>
                  </a:lnTo>
                  <a:lnTo>
                    <a:pt x="21323" y="508241"/>
                  </a:lnTo>
                  <a:lnTo>
                    <a:pt x="19926" y="509638"/>
                  </a:lnTo>
                  <a:lnTo>
                    <a:pt x="19926" y="521144"/>
                  </a:lnTo>
                  <a:lnTo>
                    <a:pt x="21323" y="522541"/>
                  </a:lnTo>
                  <a:lnTo>
                    <a:pt x="32842" y="522541"/>
                  </a:lnTo>
                  <a:lnTo>
                    <a:pt x="34239" y="521144"/>
                  </a:lnTo>
                  <a:lnTo>
                    <a:pt x="34239" y="519430"/>
                  </a:lnTo>
                  <a:lnTo>
                    <a:pt x="34239" y="509638"/>
                  </a:lnTo>
                  <a:close/>
                </a:path>
                <a:path w="74294" h="607694">
                  <a:moveTo>
                    <a:pt x="34239" y="467296"/>
                  </a:moveTo>
                  <a:lnTo>
                    <a:pt x="32829" y="465899"/>
                  </a:lnTo>
                  <a:lnTo>
                    <a:pt x="21323" y="465899"/>
                  </a:lnTo>
                  <a:lnTo>
                    <a:pt x="19926" y="467296"/>
                  </a:lnTo>
                  <a:lnTo>
                    <a:pt x="19926" y="478802"/>
                  </a:lnTo>
                  <a:lnTo>
                    <a:pt x="21323" y="480225"/>
                  </a:lnTo>
                  <a:lnTo>
                    <a:pt x="32829" y="480225"/>
                  </a:lnTo>
                  <a:lnTo>
                    <a:pt x="34239" y="478802"/>
                  </a:lnTo>
                  <a:lnTo>
                    <a:pt x="34239" y="477088"/>
                  </a:lnTo>
                  <a:lnTo>
                    <a:pt x="34239" y="467296"/>
                  </a:lnTo>
                  <a:close/>
                </a:path>
                <a:path w="74294" h="607694">
                  <a:moveTo>
                    <a:pt x="34239" y="424789"/>
                  </a:moveTo>
                  <a:lnTo>
                    <a:pt x="32842" y="423392"/>
                  </a:lnTo>
                  <a:lnTo>
                    <a:pt x="21323" y="423392"/>
                  </a:lnTo>
                  <a:lnTo>
                    <a:pt x="19926" y="424789"/>
                  </a:lnTo>
                  <a:lnTo>
                    <a:pt x="19926" y="436295"/>
                  </a:lnTo>
                  <a:lnTo>
                    <a:pt x="21323" y="437692"/>
                  </a:lnTo>
                  <a:lnTo>
                    <a:pt x="32842" y="437692"/>
                  </a:lnTo>
                  <a:lnTo>
                    <a:pt x="34239" y="436295"/>
                  </a:lnTo>
                  <a:lnTo>
                    <a:pt x="34239" y="434581"/>
                  </a:lnTo>
                  <a:lnTo>
                    <a:pt x="34239" y="424789"/>
                  </a:lnTo>
                  <a:close/>
                </a:path>
                <a:path w="74294" h="607694">
                  <a:moveTo>
                    <a:pt x="34239" y="382447"/>
                  </a:moveTo>
                  <a:lnTo>
                    <a:pt x="32842" y="381063"/>
                  </a:lnTo>
                  <a:lnTo>
                    <a:pt x="21323" y="381063"/>
                  </a:lnTo>
                  <a:lnTo>
                    <a:pt x="19926" y="382447"/>
                  </a:lnTo>
                  <a:lnTo>
                    <a:pt x="19926" y="393966"/>
                  </a:lnTo>
                  <a:lnTo>
                    <a:pt x="21323" y="395376"/>
                  </a:lnTo>
                  <a:lnTo>
                    <a:pt x="32842" y="395376"/>
                  </a:lnTo>
                  <a:lnTo>
                    <a:pt x="34239" y="393966"/>
                  </a:lnTo>
                  <a:lnTo>
                    <a:pt x="34239" y="392239"/>
                  </a:lnTo>
                  <a:lnTo>
                    <a:pt x="34239" y="382447"/>
                  </a:lnTo>
                  <a:close/>
                </a:path>
                <a:path w="74294" h="607694">
                  <a:moveTo>
                    <a:pt x="34239" y="340118"/>
                  </a:moveTo>
                  <a:lnTo>
                    <a:pt x="32842" y="338709"/>
                  </a:lnTo>
                  <a:lnTo>
                    <a:pt x="21323" y="338709"/>
                  </a:lnTo>
                  <a:lnTo>
                    <a:pt x="19926" y="340118"/>
                  </a:lnTo>
                  <a:lnTo>
                    <a:pt x="19926" y="351624"/>
                  </a:lnTo>
                  <a:lnTo>
                    <a:pt x="21323" y="353021"/>
                  </a:lnTo>
                  <a:lnTo>
                    <a:pt x="32842" y="353021"/>
                  </a:lnTo>
                  <a:lnTo>
                    <a:pt x="34239" y="351624"/>
                  </a:lnTo>
                  <a:lnTo>
                    <a:pt x="34239" y="349910"/>
                  </a:lnTo>
                  <a:lnTo>
                    <a:pt x="34239" y="340118"/>
                  </a:lnTo>
                  <a:close/>
                </a:path>
                <a:path w="74294" h="607694">
                  <a:moveTo>
                    <a:pt x="34239" y="297776"/>
                  </a:moveTo>
                  <a:lnTo>
                    <a:pt x="32842" y="296367"/>
                  </a:lnTo>
                  <a:lnTo>
                    <a:pt x="21323" y="296367"/>
                  </a:lnTo>
                  <a:lnTo>
                    <a:pt x="19926" y="297776"/>
                  </a:lnTo>
                  <a:lnTo>
                    <a:pt x="19926" y="309295"/>
                  </a:lnTo>
                  <a:lnTo>
                    <a:pt x="21323" y="310680"/>
                  </a:lnTo>
                  <a:lnTo>
                    <a:pt x="32842" y="310680"/>
                  </a:lnTo>
                  <a:lnTo>
                    <a:pt x="34239" y="309295"/>
                  </a:lnTo>
                  <a:lnTo>
                    <a:pt x="34239" y="307568"/>
                  </a:lnTo>
                  <a:lnTo>
                    <a:pt x="34239" y="297776"/>
                  </a:lnTo>
                  <a:close/>
                </a:path>
                <a:path w="74294" h="607694">
                  <a:moveTo>
                    <a:pt x="34239" y="276618"/>
                  </a:moveTo>
                  <a:lnTo>
                    <a:pt x="32842" y="275196"/>
                  </a:lnTo>
                  <a:lnTo>
                    <a:pt x="21323" y="275196"/>
                  </a:lnTo>
                  <a:lnTo>
                    <a:pt x="19926" y="276618"/>
                  </a:lnTo>
                  <a:lnTo>
                    <a:pt x="19926" y="288112"/>
                  </a:lnTo>
                  <a:lnTo>
                    <a:pt x="21323" y="289534"/>
                  </a:lnTo>
                  <a:lnTo>
                    <a:pt x="32842" y="289534"/>
                  </a:lnTo>
                  <a:lnTo>
                    <a:pt x="34239" y="288112"/>
                  </a:lnTo>
                  <a:lnTo>
                    <a:pt x="34239" y="286410"/>
                  </a:lnTo>
                  <a:lnTo>
                    <a:pt x="34239" y="276618"/>
                  </a:lnTo>
                  <a:close/>
                </a:path>
                <a:path w="74294" h="607694">
                  <a:moveTo>
                    <a:pt x="34239" y="255435"/>
                  </a:moveTo>
                  <a:lnTo>
                    <a:pt x="32842" y="254038"/>
                  </a:lnTo>
                  <a:lnTo>
                    <a:pt x="21323" y="254038"/>
                  </a:lnTo>
                  <a:lnTo>
                    <a:pt x="19926" y="255435"/>
                  </a:lnTo>
                  <a:lnTo>
                    <a:pt x="19926" y="266941"/>
                  </a:lnTo>
                  <a:lnTo>
                    <a:pt x="21323" y="268338"/>
                  </a:lnTo>
                  <a:lnTo>
                    <a:pt x="32842" y="268338"/>
                  </a:lnTo>
                  <a:lnTo>
                    <a:pt x="34239" y="266941"/>
                  </a:lnTo>
                  <a:lnTo>
                    <a:pt x="34239" y="265226"/>
                  </a:lnTo>
                  <a:lnTo>
                    <a:pt x="34239" y="255435"/>
                  </a:lnTo>
                  <a:close/>
                </a:path>
                <a:path w="74294" h="607694">
                  <a:moveTo>
                    <a:pt x="34239" y="234276"/>
                  </a:moveTo>
                  <a:lnTo>
                    <a:pt x="32842" y="232867"/>
                  </a:lnTo>
                  <a:lnTo>
                    <a:pt x="21323" y="232867"/>
                  </a:lnTo>
                  <a:lnTo>
                    <a:pt x="19926" y="234276"/>
                  </a:lnTo>
                  <a:lnTo>
                    <a:pt x="19926" y="245783"/>
                  </a:lnTo>
                  <a:lnTo>
                    <a:pt x="21323" y="247192"/>
                  </a:lnTo>
                  <a:lnTo>
                    <a:pt x="32842" y="247192"/>
                  </a:lnTo>
                  <a:lnTo>
                    <a:pt x="34239" y="245783"/>
                  </a:lnTo>
                  <a:lnTo>
                    <a:pt x="34239" y="244055"/>
                  </a:lnTo>
                  <a:lnTo>
                    <a:pt x="34239" y="234276"/>
                  </a:lnTo>
                  <a:close/>
                </a:path>
                <a:path w="74294" h="607694">
                  <a:moveTo>
                    <a:pt x="34239" y="213106"/>
                  </a:moveTo>
                  <a:lnTo>
                    <a:pt x="32842" y="211696"/>
                  </a:lnTo>
                  <a:lnTo>
                    <a:pt x="21323" y="211696"/>
                  </a:lnTo>
                  <a:lnTo>
                    <a:pt x="19926" y="213106"/>
                  </a:lnTo>
                  <a:lnTo>
                    <a:pt x="19926" y="224624"/>
                  </a:lnTo>
                  <a:lnTo>
                    <a:pt x="21323" y="226009"/>
                  </a:lnTo>
                  <a:lnTo>
                    <a:pt x="32842" y="226009"/>
                  </a:lnTo>
                  <a:lnTo>
                    <a:pt x="34239" y="224624"/>
                  </a:lnTo>
                  <a:lnTo>
                    <a:pt x="34239" y="222885"/>
                  </a:lnTo>
                  <a:lnTo>
                    <a:pt x="34239" y="213106"/>
                  </a:lnTo>
                  <a:close/>
                </a:path>
                <a:path w="74294" h="607694">
                  <a:moveTo>
                    <a:pt x="34239" y="170764"/>
                  </a:moveTo>
                  <a:lnTo>
                    <a:pt x="32842" y="169354"/>
                  </a:lnTo>
                  <a:lnTo>
                    <a:pt x="21323" y="169354"/>
                  </a:lnTo>
                  <a:lnTo>
                    <a:pt x="19926" y="170764"/>
                  </a:lnTo>
                  <a:lnTo>
                    <a:pt x="19926" y="182283"/>
                  </a:lnTo>
                  <a:lnTo>
                    <a:pt x="21323" y="183680"/>
                  </a:lnTo>
                  <a:lnTo>
                    <a:pt x="32842" y="183680"/>
                  </a:lnTo>
                  <a:lnTo>
                    <a:pt x="34239" y="182283"/>
                  </a:lnTo>
                  <a:lnTo>
                    <a:pt x="34239" y="180555"/>
                  </a:lnTo>
                  <a:lnTo>
                    <a:pt x="34239" y="170764"/>
                  </a:lnTo>
                  <a:close/>
                </a:path>
                <a:path w="74294" h="607694">
                  <a:moveTo>
                    <a:pt x="34239" y="128435"/>
                  </a:moveTo>
                  <a:lnTo>
                    <a:pt x="32829" y="127025"/>
                  </a:lnTo>
                  <a:lnTo>
                    <a:pt x="21323" y="127025"/>
                  </a:lnTo>
                  <a:lnTo>
                    <a:pt x="19926" y="128435"/>
                  </a:lnTo>
                  <a:lnTo>
                    <a:pt x="19926" y="139915"/>
                  </a:lnTo>
                  <a:lnTo>
                    <a:pt x="21323" y="141338"/>
                  </a:lnTo>
                  <a:lnTo>
                    <a:pt x="32829" y="141338"/>
                  </a:lnTo>
                  <a:lnTo>
                    <a:pt x="34239" y="139915"/>
                  </a:lnTo>
                  <a:lnTo>
                    <a:pt x="34239" y="138226"/>
                  </a:lnTo>
                  <a:lnTo>
                    <a:pt x="34239" y="128435"/>
                  </a:lnTo>
                  <a:close/>
                </a:path>
                <a:path w="74294" h="607694">
                  <a:moveTo>
                    <a:pt x="34239" y="107251"/>
                  </a:moveTo>
                  <a:lnTo>
                    <a:pt x="32842" y="105854"/>
                  </a:lnTo>
                  <a:lnTo>
                    <a:pt x="21323" y="105854"/>
                  </a:lnTo>
                  <a:lnTo>
                    <a:pt x="19926" y="107251"/>
                  </a:lnTo>
                  <a:lnTo>
                    <a:pt x="19926" y="118757"/>
                  </a:lnTo>
                  <a:lnTo>
                    <a:pt x="21323" y="120180"/>
                  </a:lnTo>
                  <a:lnTo>
                    <a:pt x="32842" y="120180"/>
                  </a:lnTo>
                  <a:lnTo>
                    <a:pt x="34239" y="118757"/>
                  </a:lnTo>
                  <a:lnTo>
                    <a:pt x="34239" y="117043"/>
                  </a:lnTo>
                  <a:lnTo>
                    <a:pt x="34239" y="107251"/>
                  </a:lnTo>
                  <a:close/>
                </a:path>
                <a:path w="74294" h="607694">
                  <a:moveTo>
                    <a:pt x="34239" y="86093"/>
                  </a:moveTo>
                  <a:lnTo>
                    <a:pt x="32842" y="84683"/>
                  </a:lnTo>
                  <a:lnTo>
                    <a:pt x="21323" y="84683"/>
                  </a:lnTo>
                  <a:lnTo>
                    <a:pt x="19926" y="86093"/>
                  </a:lnTo>
                  <a:lnTo>
                    <a:pt x="19926" y="97586"/>
                  </a:lnTo>
                  <a:lnTo>
                    <a:pt x="21323" y="99009"/>
                  </a:lnTo>
                  <a:lnTo>
                    <a:pt x="32842" y="99009"/>
                  </a:lnTo>
                  <a:lnTo>
                    <a:pt x="34239" y="97586"/>
                  </a:lnTo>
                  <a:lnTo>
                    <a:pt x="34239" y="95897"/>
                  </a:lnTo>
                  <a:lnTo>
                    <a:pt x="34239" y="86093"/>
                  </a:lnTo>
                  <a:close/>
                </a:path>
                <a:path w="74294" h="607694">
                  <a:moveTo>
                    <a:pt x="34239" y="64922"/>
                  </a:moveTo>
                  <a:lnTo>
                    <a:pt x="32842" y="63525"/>
                  </a:lnTo>
                  <a:lnTo>
                    <a:pt x="21323" y="63525"/>
                  </a:lnTo>
                  <a:lnTo>
                    <a:pt x="19926" y="64922"/>
                  </a:lnTo>
                  <a:lnTo>
                    <a:pt x="19926" y="76428"/>
                  </a:lnTo>
                  <a:lnTo>
                    <a:pt x="21323" y="77851"/>
                  </a:lnTo>
                  <a:lnTo>
                    <a:pt x="32842" y="77851"/>
                  </a:lnTo>
                  <a:lnTo>
                    <a:pt x="34239" y="76428"/>
                  </a:lnTo>
                  <a:lnTo>
                    <a:pt x="34239" y="74714"/>
                  </a:lnTo>
                  <a:lnTo>
                    <a:pt x="34239" y="64922"/>
                  </a:lnTo>
                  <a:close/>
                </a:path>
                <a:path w="74294" h="607694">
                  <a:moveTo>
                    <a:pt x="34239" y="43751"/>
                  </a:moveTo>
                  <a:lnTo>
                    <a:pt x="32842" y="42341"/>
                  </a:lnTo>
                  <a:lnTo>
                    <a:pt x="21323" y="42341"/>
                  </a:lnTo>
                  <a:lnTo>
                    <a:pt x="19926" y="43751"/>
                  </a:lnTo>
                  <a:lnTo>
                    <a:pt x="19926" y="55232"/>
                  </a:lnTo>
                  <a:lnTo>
                    <a:pt x="21323" y="56667"/>
                  </a:lnTo>
                  <a:lnTo>
                    <a:pt x="32842" y="56667"/>
                  </a:lnTo>
                  <a:lnTo>
                    <a:pt x="34239" y="55232"/>
                  </a:lnTo>
                  <a:lnTo>
                    <a:pt x="34239" y="53543"/>
                  </a:lnTo>
                  <a:lnTo>
                    <a:pt x="34239" y="43751"/>
                  </a:lnTo>
                  <a:close/>
                </a:path>
                <a:path w="74294" h="607694">
                  <a:moveTo>
                    <a:pt x="34239" y="22580"/>
                  </a:moveTo>
                  <a:lnTo>
                    <a:pt x="32842" y="21158"/>
                  </a:lnTo>
                  <a:lnTo>
                    <a:pt x="21323" y="21158"/>
                  </a:lnTo>
                  <a:lnTo>
                    <a:pt x="19926" y="22580"/>
                  </a:lnTo>
                  <a:lnTo>
                    <a:pt x="19926" y="34086"/>
                  </a:lnTo>
                  <a:lnTo>
                    <a:pt x="21323" y="35483"/>
                  </a:lnTo>
                  <a:lnTo>
                    <a:pt x="32842" y="35483"/>
                  </a:lnTo>
                  <a:lnTo>
                    <a:pt x="34239" y="34086"/>
                  </a:lnTo>
                  <a:lnTo>
                    <a:pt x="34239" y="32372"/>
                  </a:lnTo>
                  <a:lnTo>
                    <a:pt x="34239" y="22580"/>
                  </a:lnTo>
                  <a:close/>
                </a:path>
                <a:path w="74294" h="607694">
                  <a:moveTo>
                    <a:pt x="34239" y="1422"/>
                  </a:moveTo>
                  <a:lnTo>
                    <a:pt x="32842" y="0"/>
                  </a:lnTo>
                  <a:lnTo>
                    <a:pt x="21323" y="0"/>
                  </a:lnTo>
                  <a:lnTo>
                    <a:pt x="19926" y="1422"/>
                  </a:lnTo>
                  <a:lnTo>
                    <a:pt x="19926" y="12915"/>
                  </a:lnTo>
                  <a:lnTo>
                    <a:pt x="21323" y="14338"/>
                  </a:lnTo>
                  <a:lnTo>
                    <a:pt x="32842" y="14338"/>
                  </a:lnTo>
                  <a:lnTo>
                    <a:pt x="34239" y="12915"/>
                  </a:lnTo>
                  <a:lnTo>
                    <a:pt x="34239" y="11214"/>
                  </a:lnTo>
                  <a:lnTo>
                    <a:pt x="34239" y="1422"/>
                  </a:lnTo>
                  <a:close/>
                </a:path>
                <a:path w="74294" h="607694">
                  <a:moveTo>
                    <a:pt x="54152" y="445960"/>
                  </a:moveTo>
                  <a:lnTo>
                    <a:pt x="52755" y="444576"/>
                  </a:lnTo>
                  <a:lnTo>
                    <a:pt x="41236" y="444576"/>
                  </a:lnTo>
                  <a:lnTo>
                    <a:pt x="39839" y="445960"/>
                  </a:lnTo>
                  <a:lnTo>
                    <a:pt x="39839" y="457479"/>
                  </a:lnTo>
                  <a:lnTo>
                    <a:pt x="41236" y="458876"/>
                  </a:lnTo>
                  <a:lnTo>
                    <a:pt x="52755" y="458876"/>
                  </a:lnTo>
                  <a:lnTo>
                    <a:pt x="54152" y="457479"/>
                  </a:lnTo>
                  <a:lnTo>
                    <a:pt x="54152" y="455752"/>
                  </a:lnTo>
                  <a:lnTo>
                    <a:pt x="54152" y="445960"/>
                  </a:lnTo>
                  <a:close/>
                </a:path>
                <a:path w="74294" h="607694">
                  <a:moveTo>
                    <a:pt x="54152" y="424789"/>
                  </a:moveTo>
                  <a:lnTo>
                    <a:pt x="52755" y="423392"/>
                  </a:lnTo>
                  <a:lnTo>
                    <a:pt x="41236" y="423392"/>
                  </a:lnTo>
                  <a:lnTo>
                    <a:pt x="39839" y="424789"/>
                  </a:lnTo>
                  <a:lnTo>
                    <a:pt x="39839" y="436295"/>
                  </a:lnTo>
                  <a:lnTo>
                    <a:pt x="41236" y="437692"/>
                  </a:lnTo>
                  <a:lnTo>
                    <a:pt x="52755" y="437692"/>
                  </a:lnTo>
                  <a:lnTo>
                    <a:pt x="54152" y="436295"/>
                  </a:lnTo>
                  <a:lnTo>
                    <a:pt x="54152" y="434581"/>
                  </a:lnTo>
                  <a:lnTo>
                    <a:pt x="54152" y="424789"/>
                  </a:lnTo>
                  <a:close/>
                </a:path>
                <a:path w="74294" h="607694">
                  <a:moveTo>
                    <a:pt x="54152" y="403618"/>
                  </a:moveTo>
                  <a:lnTo>
                    <a:pt x="52755" y="402209"/>
                  </a:lnTo>
                  <a:lnTo>
                    <a:pt x="41236" y="402209"/>
                  </a:lnTo>
                  <a:lnTo>
                    <a:pt x="39839" y="403618"/>
                  </a:lnTo>
                  <a:lnTo>
                    <a:pt x="39839" y="415112"/>
                  </a:lnTo>
                  <a:lnTo>
                    <a:pt x="41236" y="416547"/>
                  </a:lnTo>
                  <a:lnTo>
                    <a:pt x="52755" y="416547"/>
                  </a:lnTo>
                  <a:lnTo>
                    <a:pt x="54152" y="415112"/>
                  </a:lnTo>
                  <a:lnTo>
                    <a:pt x="54152" y="413397"/>
                  </a:lnTo>
                  <a:lnTo>
                    <a:pt x="54152" y="403618"/>
                  </a:lnTo>
                  <a:close/>
                </a:path>
                <a:path w="74294" h="607694">
                  <a:moveTo>
                    <a:pt x="54152" y="382447"/>
                  </a:moveTo>
                  <a:lnTo>
                    <a:pt x="52755" y="381063"/>
                  </a:lnTo>
                  <a:lnTo>
                    <a:pt x="41236" y="381063"/>
                  </a:lnTo>
                  <a:lnTo>
                    <a:pt x="39839" y="382447"/>
                  </a:lnTo>
                  <a:lnTo>
                    <a:pt x="39839" y="393966"/>
                  </a:lnTo>
                  <a:lnTo>
                    <a:pt x="41236" y="395376"/>
                  </a:lnTo>
                  <a:lnTo>
                    <a:pt x="52755" y="395376"/>
                  </a:lnTo>
                  <a:lnTo>
                    <a:pt x="54152" y="393966"/>
                  </a:lnTo>
                  <a:lnTo>
                    <a:pt x="54152" y="392239"/>
                  </a:lnTo>
                  <a:lnTo>
                    <a:pt x="54152" y="382447"/>
                  </a:lnTo>
                  <a:close/>
                </a:path>
                <a:path w="74294" h="607694">
                  <a:moveTo>
                    <a:pt x="54152" y="361302"/>
                  </a:moveTo>
                  <a:lnTo>
                    <a:pt x="52755" y="359879"/>
                  </a:lnTo>
                  <a:lnTo>
                    <a:pt x="41236" y="359879"/>
                  </a:lnTo>
                  <a:lnTo>
                    <a:pt x="39839" y="361302"/>
                  </a:lnTo>
                  <a:lnTo>
                    <a:pt x="39839" y="372808"/>
                  </a:lnTo>
                  <a:lnTo>
                    <a:pt x="41236" y="374205"/>
                  </a:lnTo>
                  <a:lnTo>
                    <a:pt x="52755" y="374205"/>
                  </a:lnTo>
                  <a:lnTo>
                    <a:pt x="54152" y="372808"/>
                  </a:lnTo>
                  <a:lnTo>
                    <a:pt x="54152" y="371094"/>
                  </a:lnTo>
                  <a:lnTo>
                    <a:pt x="54152" y="361302"/>
                  </a:lnTo>
                  <a:close/>
                </a:path>
                <a:path w="74294" h="607694">
                  <a:moveTo>
                    <a:pt x="54152" y="297776"/>
                  </a:moveTo>
                  <a:lnTo>
                    <a:pt x="52755" y="296367"/>
                  </a:lnTo>
                  <a:lnTo>
                    <a:pt x="41236" y="296367"/>
                  </a:lnTo>
                  <a:lnTo>
                    <a:pt x="39839" y="297776"/>
                  </a:lnTo>
                  <a:lnTo>
                    <a:pt x="39839" y="309295"/>
                  </a:lnTo>
                  <a:lnTo>
                    <a:pt x="41236" y="310680"/>
                  </a:lnTo>
                  <a:lnTo>
                    <a:pt x="52755" y="310680"/>
                  </a:lnTo>
                  <a:lnTo>
                    <a:pt x="54152" y="309295"/>
                  </a:lnTo>
                  <a:lnTo>
                    <a:pt x="54152" y="307568"/>
                  </a:lnTo>
                  <a:lnTo>
                    <a:pt x="54152" y="297776"/>
                  </a:lnTo>
                  <a:close/>
                </a:path>
                <a:path w="74294" h="607694">
                  <a:moveTo>
                    <a:pt x="54152" y="276618"/>
                  </a:moveTo>
                  <a:lnTo>
                    <a:pt x="52755" y="275196"/>
                  </a:lnTo>
                  <a:lnTo>
                    <a:pt x="41236" y="275196"/>
                  </a:lnTo>
                  <a:lnTo>
                    <a:pt x="39839" y="276618"/>
                  </a:lnTo>
                  <a:lnTo>
                    <a:pt x="39839" y="288112"/>
                  </a:lnTo>
                  <a:lnTo>
                    <a:pt x="41236" y="289534"/>
                  </a:lnTo>
                  <a:lnTo>
                    <a:pt x="52755" y="289534"/>
                  </a:lnTo>
                  <a:lnTo>
                    <a:pt x="54152" y="288112"/>
                  </a:lnTo>
                  <a:lnTo>
                    <a:pt x="54152" y="286410"/>
                  </a:lnTo>
                  <a:lnTo>
                    <a:pt x="54152" y="276618"/>
                  </a:lnTo>
                  <a:close/>
                </a:path>
                <a:path w="74294" h="607694">
                  <a:moveTo>
                    <a:pt x="54152" y="255435"/>
                  </a:moveTo>
                  <a:lnTo>
                    <a:pt x="52755" y="254038"/>
                  </a:lnTo>
                  <a:lnTo>
                    <a:pt x="41236" y="254038"/>
                  </a:lnTo>
                  <a:lnTo>
                    <a:pt x="39839" y="255435"/>
                  </a:lnTo>
                  <a:lnTo>
                    <a:pt x="39839" y="266941"/>
                  </a:lnTo>
                  <a:lnTo>
                    <a:pt x="41236" y="268338"/>
                  </a:lnTo>
                  <a:lnTo>
                    <a:pt x="52755" y="268338"/>
                  </a:lnTo>
                  <a:lnTo>
                    <a:pt x="54152" y="266941"/>
                  </a:lnTo>
                  <a:lnTo>
                    <a:pt x="54152" y="265226"/>
                  </a:lnTo>
                  <a:lnTo>
                    <a:pt x="54152" y="255435"/>
                  </a:lnTo>
                  <a:close/>
                </a:path>
                <a:path w="74294" h="607694">
                  <a:moveTo>
                    <a:pt x="54152" y="234276"/>
                  </a:moveTo>
                  <a:lnTo>
                    <a:pt x="52755" y="232867"/>
                  </a:lnTo>
                  <a:lnTo>
                    <a:pt x="41236" y="232867"/>
                  </a:lnTo>
                  <a:lnTo>
                    <a:pt x="39839" y="234276"/>
                  </a:lnTo>
                  <a:lnTo>
                    <a:pt x="39839" y="245783"/>
                  </a:lnTo>
                  <a:lnTo>
                    <a:pt x="41236" y="247192"/>
                  </a:lnTo>
                  <a:lnTo>
                    <a:pt x="52755" y="247192"/>
                  </a:lnTo>
                  <a:lnTo>
                    <a:pt x="54152" y="245783"/>
                  </a:lnTo>
                  <a:lnTo>
                    <a:pt x="54152" y="244055"/>
                  </a:lnTo>
                  <a:lnTo>
                    <a:pt x="54152" y="234276"/>
                  </a:lnTo>
                  <a:close/>
                </a:path>
                <a:path w="74294" h="607694">
                  <a:moveTo>
                    <a:pt x="54152" y="213106"/>
                  </a:moveTo>
                  <a:lnTo>
                    <a:pt x="52755" y="211696"/>
                  </a:lnTo>
                  <a:lnTo>
                    <a:pt x="41236" y="211696"/>
                  </a:lnTo>
                  <a:lnTo>
                    <a:pt x="39839" y="213106"/>
                  </a:lnTo>
                  <a:lnTo>
                    <a:pt x="39839" y="224624"/>
                  </a:lnTo>
                  <a:lnTo>
                    <a:pt x="41236" y="226009"/>
                  </a:lnTo>
                  <a:lnTo>
                    <a:pt x="52755" y="226009"/>
                  </a:lnTo>
                  <a:lnTo>
                    <a:pt x="54152" y="224624"/>
                  </a:lnTo>
                  <a:lnTo>
                    <a:pt x="54152" y="222885"/>
                  </a:lnTo>
                  <a:lnTo>
                    <a:pt x="54152" y="213106"/>
                  </a:lnTo>
                  <a:close/>
                </a:path>
                <a:path w="74294" h="607694">
                  <a:moveTo>
                    <a:pt x="54152" y="191947"/>
                  </a:moveTo>
                  <a:lnTo>
                    <a:pt x="52755" y="190525"/>
                  </a:lnTo>
                  <a:lnTo>
                    <a:pt x="41236" y="190525"/>
                  </a:lnTo>
                  <a:lnTo>
                    <a:pt x="39839" y="191947"/>
                  </a:lnTo>
                  <a:lnTo>
                    <a:pt x="39839" y="203441"/>
                  </a:lnTo>
                  <a:lnTo>
                    <a:pt x="41236" y="204863"/>
                  </a:lnTo>
                  <a:lnTo>
                    <a:pt x="52755" y="204863"/>
                  </a:lnTo>
                  <a:lnTo>
                    <a:pt x="54152" y="203441"/>
                  </a:lnTo>
                  <a:lnTo>
                    <a:pt x="54152" y="201726"/>
                  </a:lnTo>
                  <a:lnTo>
                    <a:pt x="54152" y="191947"/>
                  </a:lnTo>
                  <a:close/>
                </a:path>
                <a:path w="74294" h="607694">
                  <a:moveTo>
                    <a:pt x="54152" y="107251"/>
                  </a:moveTo>
                  <a:lnTo>
                    <a:pt x="52755" y="105854"/>
                  </a:lnTo>
                  <a:lnTo>
                    <a:pt x="41236" y="105854"/>
                  </a:lnTo>
                  <a:lnTo>
                    <a:pt x="39839" y="107251"/>
                  </a:lnTo>
                  <a:lnTo>
                    <a:pt x="39839" y="118757"/>
                  </a:lnTo>
                  <a:lnTo>
                    <a:pt x="41236" y="120180"/>
                  </a:lnTo>
                  <a:lnTo>
                    <a:pt x="52755" y="120180"/>
                  </a:lnTo>
                  <a:lnTo>
                    <a:pt x="54152" y="118757"/>
                  </a:lnTo>
                  <a:lnTo>
                    <a:pt x="54152" y="117043"/>
                  </a:lnTo>
                  <a:lnTo>
                    <a:pt x="54152" y="107251"/>
                  </a:lnTo>
                  <a:close/>
                </a:path>
                <a:path w="74294" h="607694">
                  <a:moveTo>
                    <a:pt x="54152" y="86093"/>
                  </a:moveTo>
                  <a:lnTo>
                    <a:pt x="52755" y="84683"/>
                  </a:lnTo>
                  <a:lnTo>
                    <a:pt x="41236" y="84683"/>
                  </a:lnTo>
                  <a:lnTo>
                    <a:pt x="39839" y="86093"/>
                  </a:lnTo>
                  <a:lnTo>
                    <a:pt x="39839" y="97586"/>
                  </a:lnTo>
                  <a:lnTo>
                    <a:pt x="41236" y="99009"/>
                  </a:lnTo>
                  <a:lnTo>
                    <a:pt x="52755" y="99009"/>
                  </a:lnTo>
                  <a:lnTo>
                    <a:pt x="54152" y="97586"/>
                  </a:lnTo>
                  <a:lnTo>
                    <a:pt x="54152" y="95897"/>
                  </a:lnTo>
                  <a:lnTo>
                    <a:pt x="54152" y="86093"/>
                  </a:lnTo>
                  <a:close/>
                </a:path>
                <a:path w="74294" h="607694">
                  <a:moveTo>
                    <a:pt x="54152" y="64922"/>
                  </a:moveTo>
                  <a:lnTo>
                    <a:pt x="52755" y="63525"/>
                  </a:lnTo>
                  <a:lnTo>
                    <a:pt x="41236" y="63525"/>
                  </a:lnTo>
                  <a:lnTo>
                    <a:pt x="39839" y="64922"/>
                  </a:lnTo>
                  <a:lnTo>
                    <a:pt x="39839" y="76428"/>
                  </a:lnTo>
                  <a:lnTo>
                    <a:pt x="41236" y="77851"/>
                  </a:lnTo>
                  <a:lnTo>
                    <a:pt x="52755" y="77851"/>
                  </a:lnTo>
                  <a:lnTo>
                    <a:pt x="54152" y="76428"/>
                  </a:lnTo>
                  <a:lnTo>
                    <a:pt x="54152" y="74714"/>
                  </a:lnTo>
                  <a:lnTo>
                    <a:pt x="54152" y="64922"/>
                  </a:lnTo>
                  <a:close/>
                </a:path>
                <a:path w="74294" h="607694">
                  <a:moveTo>
                    <a:pt x="54152" y="43751"/>
                  </a:moveTo>
                  <a:lnTo>
                    <a:pt x="52755" y="42341"/>
                  </a:lnTo>
                  <a:lnTo>
                    <a:pt x="41236" y="42341"/>
                  </a:lnTo>
                  <a:lnTo>
                    <a:pt x="39839" y="43751"/>
                  </a:lnTo>
                  <a:lnTo>
                    <a:pt x="39839" y="55232"/>
                  </a:lnTo>
                  <a:lnTo>
                    <a:pt x="41236" y="56667"/>
                  </a:lnTo>
                  <a:lnTo>
                    <a:pt x="52755" y="56667"/>
                  </a:lnTo>
                  <a:lnTo>
                    <a:pt x="54152" y="55232"/>
                  </a:lnTo>
                  <a:lnTo>
                    <a:pt x="54152" y="53543"/>
                  </a:lnTo>
                  <a:lnTo>
                    <a:pt x="54152" y="43751"/>
                  </a:lnTo>
                  <a:close/>
                </a:path>
                <a:path w="74294" h="607694">
                  <a:moveTo>
                    <a:pt x="54152" y="22580"/>
                  </a:moveTo>
                  <a:lnTo>
                    <a:pt x="52755" y="21158"/>
                  </a:lnTo>
                  <a:lnTo>
                    <a:pt x="41236" y="21158"/>
                  </a:lnTo>
                  <a:lnTo>
                    <a:pt x="39839" y="22580"/>
                  </a:lnTo>
                  <a:lnTo>
                    <a:pt x="39839" y="34086"/>
                  </a:lnTo>
                  <a:lnTo>
                    <a:pt x="41236" y="35483"/>
                  </a:lnTo>
                  <a:lnTo>
                    <a:pt x="52755" y="35483"/>
                  </a:lnTo>
                  <a:lnTo>
                    <a:pt x="54152" y="34086"/>
                  </a:lnTo>
                  <a:lnTo>
                    <a:pt x="54152" y="32372"/>
                  </a:lnTo>
                  <a:lnTo>
                    <a:pt x="54152" y="22580"/>
                  </a:lnTo>
                  <a:close/>
                </a:path>
                <a:path w="74294" h="607694">
                  <a:moveTo>
                    <a:pt x="54152" y="1422"/>
                  </a:moveTo>
                  <a:lnTo>
                    <a:pt x="52755" y="0"/>
                  </a:lnTo>
                  <a:lnTo>
                    <a:pt x="41236" y="0"/>
                  </a:lnTo>
                  <a:lnTo>
                    <a:pt x="39839" y="1422"/>
                  </a:lnTo>
                  <a:lnTo>
                    <a:pt x="39839" y="12915"/>
                  </a:lnTo>
                  <a:lnTo>
                    <a:pt x="41236" y="14338"/>
                  </a:lnTo>
                  <a:lnTo>
                    <a:pt x="52755" y="14338"/>
                  </a:lnTo>
                  <a:lnTo>
                    <a:pt x="54152" y="12915"/>
                  </a:lnTo>
                  <a:lnTo>
                    <a:pt x="54152" y="11214"/>
                  </a:lnTo>
                  <a:lnTo>
                    <a:pt x="54152" y="1422"/>
                  </a:lnTo>
                  <a:close/>
                </a:path>
                <a:path w="74294" h="607694">
                  <a:moveTo>
                    <a:pt x="54165" y="594296"/>
                  </a:moveTo>
                  <a:lnTo>
                    <a:pt x="52755" y="592924"/>
                  </a:lnTo>
                  <a:lnTo>
                    <a:pt x="41236" y="592924"/>
                  </a:lnTo>
                  <a:lnTo>
                    <a:pt x="39839" y="594296"/>
                  </a:lnTo>
                  <a:lnTo>
                    <a:pt x="39839" y="605853"/>
                  </a:lnTo>
                  <a:lnTo>
                    <a:pt x="41236" y="607225"/>
                  </a:lnTo>
                  <a:lnTo>
                    <a:pt x="52755" y="607225"/>
                  </a:lnTo>
                  <a:lnTo>
                    <a:pt x="54165" y="605853"/>
                  </a:lnTo>
                  <a:lnTo>
                    <a:pt x="54165" y="604100"/>
                  </a:lnTo>
                  <a:lnTo>
                    <a:pt x="54165" y="594296"/>
                  </a:lnTo>
                  <a:close/>
                </a:path>
                <a:path w="74294" h="607694">
                  <a:moveTo>
                    <a:pt x="54165" y="551967"/>
                  </a:moveTo>
                  <a:lnTo>
                    <a:pt x="52755" y="550570"/>
                  </a:lnTo>
                  <a:lnTo>
                    <a:pt x="41236" y="550570"/>
                  </a:lnTo>
                  <a:lnTo>
                    <a:pt x="39839" y="551967"/>
                  </a:lnTo>
                  <a:lnTo>
                    <a:pt x="39839" y="563486"/>
                  </a:lnTo>
                  <a:lnTo>
                    <a:pt x="41236" y="564896"/>
                  </a:lnTo>
                  <a:lnTo>
                    <a:pt x="52755" y="564896"/>
                  </a:lnTo>
                  <a:lnTo>
                    <a:pt x="54165" y="563486"/>
                  </a:lnTo>
                  <a:lnTo>
                    <a:pt x="54165" y="561759"/>
                  </a:lnTo>
                  <a:lnTo>
                    <a:pt x="54165" y="551967"/>
                  </a:lnTo>
                  <a:close/>
                </a:path>
                <a:path w="74294" h="607694">
                  <a:moveTo>
                    <a:pt x="54165" y="530821"/>
                  </a:moveTo>
                  <a:lnTo>
                    <a:pt x="52755" y="529399"/>
                  </a:lnTo>
                  <a:lnTo>
                    <a:pt x="41236" y="529399"/>
                  </a:lnTo>
                  <a:lnTo>
                    <a:pt x="39839" y="530821"/>
                  </a:lnTo>
                  <a:lnTo>
                    <a:pt x="39839" y="542315"/>
                  </a:lnTo>
                  <a:lnTo>
                    <a:pt x="41236" y="543725"/>
                  </a:lnTo>
                  <a:lnTo>
                    <a:pt x="52755" y="543725"/>
                  </a:lnTo>
                  <a:lnTo>
                    <a:pt x="54165" y="542315"/>
                  </a:lnTo>
                  <a:lnTo>
                    <a:pt x="54165" y="540613"/>
                  </a:lnTo>
                  <a:lnTo>
                    <a:pt x="54165" y="530821"/>
                  </a:lnTo>
                  <a:close/>
                </a:path>
                <a:path w="74294" h="607694">
                  <a:moveTo>
                    <a:pt x="54165" y="509638"/>
                  </a:moveTo>
                  <a:lnTo>
                    <a:pt x="52755" y="508241"/>
                  </a:lnTo>
                  <a:lnTo>
                    <a:pt x="41236" y="508241"/>
                  </a:lnTo>
                  <a:lnTo>
                    <a:pt x="39839" y="509638"/>
                  </a:lnTo>
                  <a:lnTo>
                    <a:pt x="39839" y="521144"/>
                  </a:lnTo>
                  <a:lnTo>
                    <a:pt x="41236" y="522541"/>
                  </a:lnTo>
                  <a:lnTo>
                    <a:pt x="52755" y="522541"/>
                  </a:lnTo>
                  <a:lnTo>
                    <a:pt x="54165" y="521144"/>
                  </a:lnTo>
                  <a:lnTo>
                    <a:pt x="54165" y="519430"/>
                  </a:lnTo>
                  <a:lnTo>
                    <a:pt x="54165" y="509638"/>
                  </a:lnTo>
                  <a:close/>
                </a:path>
                <a:path w="74294" h="607694">
                  <a:moveTo>
                    <a:pt x="54165" y="488467"/>
                  </a:moveTo>
                  <a:lnTo>
                    <a:pt x="52755" y="487045"/>
                  </a:lnTo>
                  <a:lnTo>
                    <a:pt x="41236" y="487045"/>
                  </a:lnTo>
                  <a:lnTo>
                    <a:pt x="39839" y="488467"/>
                  </a:lnTo>
                  <a:lnTo>
                    <a:pt x="39839" y="499973"/>
                  </a:lnTo>
                  <a:lnTo>
                    <a:pt x="41236" y="501383"/>
                  </a:lnTo>
                  <a:lnTo>
                    <a:pt x="52755" y="501383"/>
                  </a:lnTo>
                  <a:lnTo>
                    <a:pt x="54165" y="499973"/>
                  </a:lnTo>
                  <a:lnTo>
                    <a:pt x="54165" y="498259"/>
                  </a:lnTo>
                  <a:lnTo>
                    <a:pt x="54165" y="488467"/>
                  </a:lnTo>
                  <a:close/>
                </a:path>
                <a:path w="74294" h="607694">
                  <a:moveTo>
                    <a:pt x="74079" y="43751"/>
                  </a:moveTo>
                  <a:lnTo>
                    <a:pt x="72669" y="42341"/>
                  </a:lnTo>
                  <a:lnTo>
                    <a:pt x="61163" y="42341"/>
                  </a:lnTo>
                  <a:lnTo>
                    <a:pt x="59766" y="43751"/>
                  </a:lnTo>
                  <a:lnTo>
                    <a:pt x="59766" y="55232"/>
                  </a:lnTo>
                  <a:lnTo>
                    <a:pt x="61163" y="56667"/>
                  </a:lnTo>
                  <a:lnTo>
                    <a:pt x="72669" y="56667"/>
                  </a:lnTo>
                  <a:lnTo>
                    <a:pt x="74079" y="55232"/>
                  </a:lnTo>
                  <a:lnTo>
                    <a:pt x="74079" y="53543"/>
                  </a:lnTo>
                  <a:lnTo>
                    <a:pt x="74079" y="43751"/>
                  </a:lnTo>
                  <a:close/>
                </a:path>
                <a:path w="74294" h="607694">
                  <a:moveTo>
                    <a:pt x="74079" y="1422"/>
                  </a:moveTo>
                  <a:lnTo>
                    <a:pt x="72669" y="0"/>
                  </a:lnTo>
                  <a:lnTo>
                    <a:pt x="61163" y="0"/>
                  </a:lnTo>
                  <a:lnTo>
                    <a:pt x="59766" y="1422"/>
                  </a:lnTo>
                  <a:lnTo>
                    <a:pt x="59766" y="12915"/>
                  </a:lnTo>
                  <a:lnTo>
                    <a:pt x="61163" y="14338"/>
                  </a:lnTo>
                  <a:lnTo>
                    <a:pt x="72669" y="14338"/>
                  </a:lnTo>
                  <a:lnTo>
                    <a:pt x="74079" y="12915"/>
                  </a:lnTo>
                  <a:lnTo>
                    <a:pt x="74079" y="11214"/>
                  </a:lnTo>
                  <a:lnTo>
                    <a:pt x="74079" y="142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64955" y="943317"/>
              <a:ext cx="94615" cy="438150"/>
            </a:xfrm>
            <a:custGeom>
              <a:avLst/>
              <a:gdLst/>
              <a:ahLst/>
              <a:cxnLst/>
              <a:rect l="l" t="t" r="r" b="b"/>
              <a:pathLst>
                <a:path w="94614" h="438150">
                  <a:moveTo>
                    <a:pt x="14312" y="424789"/>
                  </a:moveTo>
                  <a:lnTo>
                    <a:pt x="12903" y="423392"/>
                  </a:lnTo>
                  <a:lnTo>
                    <a:pt x="1397" y="423392"/>
                  </a:lnTo>
                  <a:lnTo>
                    <a:pt x="0" y="424789"/>
                  </a:lnTo>
                  <a:lnTo>
                    <a:pt x="0" y="436295"/>
                  </a:lnTo>
                  <a:lnTo>
                    <a:pt x="1397" y="437692"/>
                  </a:lnTo>
                  <a:lnTo>
                    <a:pt x="12903" y="437692"/>
                  </a:lnTo>
                  <a:lnTo>
                    <a:pt x="14312" y="436295"/>
                  </a:lnTo>
                  <a:lnTo>
                    <a:pt x="14312" y="434581"/>
                  </a:lnTo>
                  <a:lnTo>
                    <a:pt x="14312" y="424789"/>
                  </a:lnTo>
                  <a:close/>
                </a:path>
                <a:path w="94614" h="438150">
                  <a:moveTo>
                    <a:pt x="14312" y="403618"/>
                  </a:moveTo>
                  <a:lnTo>
                    <a:pt x="12903" y="402209"/>
                  </a:lnTo>
                  <a:lnTo>
                    <a:pt x="1397" y="402209"/>
                  </a:lnTo>
                  <a:lnTo>
                    <a:pt x="0" y="403618"/>
                  </a:lnTo>
                  <a:lnTo>
                    <a:pt x="0" y="415112"/>
                  </a:lnTo>
                  <a:lnTo>
                    <a:pt x="1397" y="416547"/>
                  </a:lnTo>
                  <a:lnTo>
                    <a:pt x="12903" y="416547"/>
                  </a:lnTo>
                  <a:lnTo>
                    <a:pt x="14312" y="415112"/>
                  </a:lnTo>
                  <a:lnTo>
                    <a:pt x="14312" y="413397"/>
                  </a:lnTo>
                  <a:lnTo>
                    <a:pt x="14312" y="403618"/>
                  </a:lnTo>
                  <a:close/>
                </a:path>
                <a:path w="94614" h="438150">
                  <a:moveTo>
                    <a:pt x="14312" y="361302"/>
                  </a:moveTo>
                  <a:lnTo>
                    <a:pt x="12903" y="359879"/>
                  </a:lnTo>
                  <a:lnTo>
                    <a:pt x="1397" y="359879"/>
                  </a:lnTo>
                  <a:lnTo>
                    <a:pt x="0" y="361302"/>
                  </a:lnTo>
                  <a:lnTo>
                    <a:pt x="0" y="372808"/>
                  </a:lnTo>
                  <a:lnTo>
                    <a:pt x="1397" y="374205"/>
                  </a:lnTo>
                  <a:lnTo>
                    <a:pt x="12903" y="374205"/>
                  </a:lnTo>
                  <a:lnTo>
                    <a:pt x="14312" y="372808"/>
                  </a:lnTo>
                  <a:lnTo>
                    <a:pt x="14312" y="371094"/>
                  </a:lnTo>
                  <a:lnTo>
                    <a:pt x="14312" y="361302"/>
                  </a:lnTo>
                  <a:close/>
                </a:path>
                <a:path w="94614" h="438150">
                  <a:moveTo>
                    <a:pt x="14312" y="340118"/>
                  </a:moveTo>
                  <a:lnTo>
                    <a:pt x="12903" y="338709"/>
                  </a:lnTo>
                  <a:lnTo>
                    <a:pt x="1397" y="338709"/>
                  </a:lnTo>
                  <a:lnTo>
                    <a:pt x="0" y="340118"/>
                  </a:lnTo>
                  <a:lnTo>
                    <a:pt x="0" y="351624"/>
                  </a:lnTo>
                  <a:lnTo>
                    <a:pt x="1397" y="353021"/>
                  </a:lnTo>
                  <a:lnTo>
                    <a:pt x="12903" y="353021"/>
                  </a:lnTo>
                  <a:lnTo>
                    <a:pt x="14312" y="351624"/>
                  </a:lnTo>
                  <a:lnTo>
                    <a:pt x="14312" y="349910"/>
                  </a:lnTo>
                  <a:lnTo>
                    <a:pt x="14312" y="340118"/>
                  </a:lnTo>
                  <a:close/>
                </a:path>
                <a:path w="94614" h="438150">
                  <a:moveTo>
                    <a:pt x="14312" y="276618"/>
                  </a:moveTo>
                  <a:lnTo>
                    <a:pt x="12903" y="275196"/>
                  </a:lnTo>
                  <a:lnTo>
                    <a:pt x="1397" y="275196"/>
                  </a:lnTo>
                  <a:lnTo>
                    <a:pt x="0" y="276618"/>
                  </a:lnTo>
                  <a:lnTo>
                    <a:pt x="0" y="288112"/>
                  </a:lnTo>
                  <a:lnTo>
                    <a:pt x="1397" y="289534"/>
                  </a:lnTo>
                  <a:lnTo>
                    <a:pt x="12903" y="289534"/>
                  </a:lnTo>
                  <a:lnTo>
                    <a:pt x="14312" y="288112"/>
                  </a:lnTo>
                  <a:lnTo>
                    <a:pt x="14312" y="286410"/>
                  </a:lnTo>
                  <a:lnTo>
                    <a:pt x="14312" y="276618"/>
                  </a:lnTo>
                  <a:close/>
                </a:path>
                <a:path w="94614" h="438150">
                  <a:moveTo>
                    <a:pt x="14312" y="234276"/>
                  </a:moveTo>
                  <a:lnTo>
                    <a:pt x="12903" y="232867"/>
                  </a:lnTo>
                  <a:lnTo>
                    <a:pt x="1397" y="232867"/>
                  </a:lnTo>
                  <a:lnTo>
                    <a:pt x="0" y="234276"/>
                  </a:lnTo>
                  <a:lnTo>
                    <a:pt x="0" y="245783"/>
                  </a:lnTo>
                  <a:lnTo>
                    <a:pt x="1397" y="247192"/>
                  </a:lnTo>
                  <a:lnTo>
                    <a:pt x="12903" y="247192"/>
                  </a:lnTo>
                  <a:lnTo>
                    <a:pt x="14312" y="245783"/>
                  </a:lnTo>
                  <a:lnTo>
                    <a:pt x="14312" y="244055"/>
                  </a:lnTo>
                  <a:lnTo>
                    <a:pt x="14312" y="234276"/>
                  </a:lnTo>
                  <a:close/>
                </a:path>
                <a:path w="94614" h="438150">
                  <a:moveTo>
                    <a:pt x="14312" y="213106"/>
                  </a:moveTo>
                  <a:lnTo>
                    <a:pt x="12903" y="211696"/>
                  </a:lnTo>
                  <a:lnTo>
                    <a:pt x="1397" y="211696"/>
                  </a:lnTo>
                  <a:lnTo>
                    <a:pt x="0" y="213106"/>
                  </a:lnTo>
                  <a:lnTo>
                    <a:pt x="0" y="224624"/>
                  </a:lnTo>
                  <a:lnTo>
                    <a:pt x="1397" y="226009"/>
                  </a:lnTo>
                  <a:lnTo>
                    <a:pt x="12903" y="226009"/>
                  </a:lnTo>
                  <a:lnTo>
                    <a:pt x="14312" y="224624"/>
                  </a:lnTo>
                  <a:lnTo>
                    <a:pt x="14312" y="222885"/>
                  </a:lnTo>
                  <a:lnTo>
                    <a:pt x="14312" y="213106"/>
                  </a:lnTo>
                  <a:close/>
                </a:path>
                <a:path w="94614" h="438150">
                  <a:moveTo>
                    <a:pt x="14312" y="191947"/>
                  </a:moveTo>
                  <a:lnTo>
                    <a:pt x="12903" y="190525"/>
                  </a:lnTo>
                  <a:lnTo>
                    <a:pt x="1397" y="190525"/>
                  </a:lnTo>
                  <a:lnTo>
                    <a:pt x="0" y="191947"/>
                  </a:lnTo>
                  <a:lnTo>
                    <a:pt x="0" y="203441"/>
                  </a:lnTo>
                  <a:lnTo>
                    <a:pt x="1397" y="204863"/>
                  </a:lnTo>
                  <a:lnTo>
                    <a:pt x="12903" y="204863"/>
                  </a:lnTo>
                  <a:lnTo>
                    <a:pt x="14312" y="203441"/>
                  </a:lnTo>
                  <a:lnTo>
                    <a:pt x="14312" y="201726"/>
                  </a:lnTo>
                  <a:lnTo>
                    <a:pt x="14312" y="191947"/>
                  </a:lnTo>
                  <a:close/>
                </a:path>
                <a:path w="94614" h="438150">
                  <a:moveTo>
                    <a:pt x="14312" y="170764"/>
                  </a:moveTo>
                  <a:lnTo>
                    <a:pt x="12903" y="169354"/>
                  </a:lnTo>
                  <a:lnTo>
                    <a:pt x="1397" y="169354"/>
                  </a:lnTo>
                  <a:lnTo>
                    <a:pt x="0" y="170764"/>
                  </a:lnTo>
                  <a:lnTo>
                    <a:pt x="0" y="182283"/>
                  </a:lnTo>
                  <a:lnTo>
                    <a:pt x="1397" y="183680"/>
                  </a:lnTo>
                  <a:lnTo>
                    <a:pt x="12903" y="183680"/>
                  </a:lnTo>
                  <a:lnTo>
                    <a:pt x="14312" y="182283"/>
                  </a:lnTo>
                  <a:lnTo>
                    <a:pt x="14312" y="180555"/>
                  </a:lnTo>
                  <a:lnTo>
                    <a:pt x="14312" y="170764"/>
                  </a:lnTo>
                  <a:close/>
                </a:path>
                <a:path w="94614" h="438150">
                  <a:moveTo>
                    <a:pt x="14312" y="107251"/>
                  </a:moveTo>
                  <a:lnTo>
                    <a:pt x="12903" y="105854"/>
                  </a:lnTo>
                  <a:lnTo>
                    <a:pt x="1397" y="105854"/>
                  </a:lnTo>
                  <a:lnTo>
                    <a:pt x="0" y="107251"/>
                  </a:lnTo>
                  <a:lnTo>
                    <a:pt x="0" y="118757"/>
                  </a:lnTo>
                  <a:lnTo>
                    <a:pt x="1397" y="120180"/>
                  </a:lnTo>
                  <a:lnTo>
                    <a:pt x="12903" y="120180"/>
                  </a:lnTo>
                  <a:lnTo>
                    <a:pt x="14312" y="118757"/>
                  </a:lnTo>
                  <a:lnTo>
                    <a:pt x="14312" y="117043"/>
                  </a:lnTo>
                  <a:lnTo>
                    <a:pt x="14312" y="107251"/>
                  </a:lnTo>
                  <a:close/>
                </a:path>
                <a:path w="94614" h="438150">
                  <a:moveTo>
                    <a:pt x="14312" y="64922"/>
                  </a:moveTo>
                  <a:lnTo>
                    <a:pt x="12903" y="63525"/>
                  </a:lnTo>
                  <a:lnTo>
                    <a:pt x="1397" y="63525"/>
                  </a:lnTo>
                  <a:lnTo>
                    <a:pt x="0" y="64922"/>
                  </a:lnTo>
                  <a:lnTo>
                    <a:pt x="0" y="76428"/>
                  </a:lnTo>
                  <a:lnTo>
                    <a:pt x="1397" y="77851"/>
                  </a:lnTo>
                  <a:lnTo>
                    <a:pt x="12903" y="77851"/>
                  </a:lnTo>
                  <a:lnTo>
                    <a:pt x="14312" y="76428"/>
                  </a:lnTo>
                  <a:lnTo>
                    <a:pt x="14312" y="74714"/>
                  </a:lnTo>
                  <a:lnTo>
                    <a:pt x="14312" y="64922"/>
                  </a:lnTo>
                  <a:close/>
                </a:path>
                <a:path w="94614" h="438150">
                  <a:moveTo>
                    <a:pt x="14312" y="43751"/>
                  </a:moveTo>
                  <a:lnTo>
                    <a:pt x="12903" y="42341"/>
                  </a:lnTo>
                  <a:lnTo>
                    <a:pt x="1397" y="42341"/>
                  </a:lnTo>
                  <a:lnTo>
                    <a:pt x="0" y="43751"/>
                  </a:lnTo>
                  <a:lnTo>
                    <a:pt x="0" y="55232"/>
                  </a:lnTo>
                  <a:lnTo>
                    <a:pt x="1397" y="56667"/>
                  </a:lnTo>
                  <a:lnTo>
                    <a:pt x="12903" y="56667"/>
                  </a:lnTo>
                  <a:lnTo>
                    <a:pt x="14312" y="55232"/>
                  </a:lnTo>
                  <a:lnTo>
                    <a:pt x="14312" y="53543"/>
                  </a:lnTo>
                  <a:lnTo>
                    <a:pt x="14312" y="43751"/>
                  </a:lnTo>
                  <a:close/>
                </a:path>
                <a:path w="94614" h="438150">
                  <a:moveTo>
                    <a:pt x="14325" y="318947"/>
                  </a:moveTo>
                  <a:lnTo>
                    <a:pt x="12903" y="317538"/>
                  </a:lnTo>
                  <a:lnTo>
                    <a:pt x="1397" y="317538"/>
                  </a:lnTo>
                  <a:lnTo>
                    <a:pt x="0" y="318947"/>
                  </a:lnTo>
                  <a:lnTo>
                    <a:pt x="0" y="330454"/>
                  </a:lnTo>
                  <a:lnTo>
                    <a:pt x="1397" y="331863"/>
                  </a:lnTo>
                  <a:lnTo>
                    <a:pt x="12903" y="331863"/>
                  </a:lnTo>
                  <a:lnTo>
                    <a:pt x="14325" y="330454"/>
                  </a:lnTo>
                  <a:lnTo>
                    <a:pt x="14325" y="328714"/>
                  </a:lnTo>
                  <a:lnTo>
                    <a:pt x="14325" y="318947"/>
                  </a:lnTo>
                  <a:close/>
                </a:path>
                <a:path w="94614" h="438150">
                  <a:moveTo>
                    <a:pt x="14325" y="128435"/>
                  </a:moveTo>
                  <a:lnTo>
                    <a:pt x="12903" y="127025"/>
                  </a:lnTo>
                  <a:lnTo>
                    <a:pt x="1397" y="127025"/>
                  </a:lnTo>
                  <a:lnTo>
                    <a:pt x="0" y="128435"/>
                  </a:lnTo>
                  <a:lnTo>
                    <a:pt x="0" y="139915"/>
                  </a:lnTo>
                  <a:lnTo>
                    <a:pt x="1397" y="141338"/>
                  </a:lnTo>
                  <a:lnTo>
                    <a:pt x="12903" y="141338"/>
                  </a:lnTo>
                  <a:lnTo>
                    <a:pt x="14325" y="139915"/>
                  </a:lnTo>
                  <a:lnTo>
                    <a:pt x="14325" y="138226"/>
                  </a:lnTo>
                  <a:lnTo>
                    <a:pt x="14325" y="128435"/>
                  </a:lnTo>
                  <a:close/>
                </a:path>
                <a:path w="94614" h="438150">
                  <a:moveTo>
                    <a:pt x="34226" y="424789"/>
                  </a:moveTo>
                  <a:lnTo>
                    <a:pt x="32816" y="423392"/>
                  </a:lnTo>
                  <a:lnTo>
                    <a:pt x="21323" y="423392"/>
                  </a:lnTo>
                  <a:lnTo>
                    <a:pt x="19926" y="424789"/>
                  </a:lnTo>
                  <a:lnTo>
                    <a:pt x="19926" y="436295"/>
                  </a:lnTo>
                  <a:lnTo>
                    <a:pt x="21323" y="437692"/>
                  </a:lnTo>
                  <a:lnTo>
                    <a:pt x="32816" y="437692"/>
                  </a:lnTo>
                  <a:lnTo>
                    <a:pt x="34226" y="436295"/>
                  </a:lnTo>
                  <a:lnTo>
                    <a:pt x="34226" y="434581"/>
                  </a:lnTo>
                  <a:lnTo>
                    <a:pt x="34226" y="424789"/>
                  </a:lnTo>
                  <a:close/>
                </a:path>
                <a:path w="94614" h="438150">
                  <a:moveTo>
                    <a:pt x="34226" y="403618"/>
                  </a:moveTo>
                  <a:lnTo>
                    <a:pt x="32816" y="402209"/>
                  </a:lnTo>
                  <a:lnTo>
                    <a:pt x="21323" y="402209"/>
                  </a:lnTo>
                  <a:lnTo>
                    <a:pt x="19926" y="403618"/>
                  </a:lnTo>
                  <a:lnTo>
                    <a:pt x="19926" y="415112"/>
                  </a:lnTo>
                  <a:lnTo>
                    <a:pt x="21323" y="416547"/>
                  </a:lnTo>
                  <a:lnTo>
                    <a:pt x="32816" y="416547"/>
                  </a:lnTo>
                  <a:lnTo>
                    <a:pt x="34226" y="415112"/>
                  </a:lnTo>
                  <a:lnTo>
                    <a:pt x="34226" y="413397"/>
                  </a:lnTo>
                  <a:lnTo>
                    <a:pt x="34226" y="403618"/>
                  </a:lnTo>
                  <a:close/>
                </a:path>
                <a:path w="94614" h="438150">
                  <a:moveTo>
                    <a:pt x="34226" y="382447"/>
                  </a:moveTo>
                  <a:lnTo>
                    <a:pt x="32816" y="381063"/>
                  </a:lnTo>
                  <a:lnTo>
                    <a:pt x="21323" y="381063"/>
                  </a:lnTo>
                  <a:lnTo>
                    <a:pt x="19926" y="382447"/>
                  </a:lnTo>
                  <a:lnTo>
                    <a:pt x="19926" y="393966"/>
                  </a:lnTo>
                  <a:lnTo>
                    <a:pt x="21323" y="395376"/>
                  </a:lnTo>
                  <a:lnTo>
                    <a:pt x="32816" y="395376"/>
                  </a:lnTo>
                  <a:lnTo>
                    <a:pt x="34226" y="393966"/>
                  </a:lnTo>
                  <a:lnTo>
                    <a:pt x="34226" y="392239"/>
                  </a:lnTo>
                  <a:lnTo>
                    <a:pt x="34226" y="382447"/>
                  </a:lnTo>
                  <a:close/>
                </a:path>
                <a:path w="94614" h="438150">
                  <a:moveTo>
                    <a:pt x="34226" y="361302"/>
                  </a:moveTo>
                  <a:lnTo>
                    <a:pt x="32816" y="359879"/>
                  </a:lnTo>
                  <a:lnTo>
                    <a:pt x="21323" y="359879"/>
                  </a:lnTo>
                  <a:lnTo>
                    <a:pt x="19926" y="361302"/>
                  </a:lnTo>
                  <a:lnTo>
                    <a:pt x="19926" y="372808"/>
                  </a:lnTo>
                  <a:lnTo>
                    <a:pt x="21323" y="374205"/>
                  </a:lnTo>
                  <a:lnTo>
                    <a:pt x="32816" y="374205"/>
                  </a:lnTo>
                  <a:lnTo>
                    <a:pt x="34226" y="372808"/>
                  </a:lnTo>
                  <a:lnTo>
                    <a:pt x="34226" y="371094"/>
                  </a:lnTo>
                  <a:lnTo>
                    <a:pt x="34226" y="361302"/>
                  </a:lnTo>
                  <a:close/>
                </a:path>
                <a:path w="94614" h="438150">
                  <a:moveTo>
                    <a:pt x="34226" y="276618"/>
                  </a:moveTo>
                  <a:lnTo>
                    <a:pt x="32816" y="275196"/>
                  </a:lnTo>
                  <a:lnTo>
                    <a:pt x="21323" y="275196"/>
                  </a:lnTo>
                  <a:lnTo>
                    <a:pt x="19926" y="276618"/>
                  </a:lnTo>
                  <a:lnTo>
                    <a:pt x="19926" y="288112"/>
                  </a:lnTo>
                  <a:lnTo>
                    <a:pt x="21323" y="289534"/>
                  </a:lnTo>
                  <a:lnTo>
                    <a:pt x="32816" y="289534"/>
                  </a:lnTo>
                  <a:lnTo>
                    <a:pt x="34226" y="288112"/>
                  </a:lnTo>
                  <a:lnTo>
                    <a:pt x="34226" y="286410"/>
                  </a:lnTo>
                  <a:lnTo>
                    <a:pt x="34226" y="276618"/>
                  </a:lnTo>
                  <a:close/>
                </a:path>
                <a:path w="94614" h="438150">
                  <a:moveTo>
                    <a:pt x="34226" y="255435"/>
                  </a:moveTo>
                  <a:lnTo>
                    <a:pt x="32816" y="254038"/>
                  </a:lnTo>
                  <a:lnTo>
                    <a:pt x="21323" y="254038"/>
                  </a:lnTo>
                  <a:lnTo>
                    <a:pt x="19926" y="255435"/>
                  </a:lnTo>
                  <a:lnTo>
                    <a:pt x="19926" y="266941"/>
                  </a:lnTo>
                  <a:lnTo>
                    <a:pt x="21323" y="268338"/>
                  </a:lnTo>
                  <a:lnTo>
                    <a:pt x="32816" y="268338"/>
                  </a:lnTo>
                  <a:lnTo>
                    <a:pt x="34226" y="266941"/>
                  </a:lnTo>
                  <a:lnTo>
                    <a:pt x="34226" y="265226"/>
                  </a:lnTo>
                  <a:lnTo>
                    <a:pt x="34226" y="255435"/>
                  </a:lnTo>
                  <a:close/>
                </a:path>
                <a:path w="94614" h="438150">
                  <a:moveTo>
                    <a:pt x="34226" y="234276"/>
                  </a:moveTo>
                  <a:lnTo>
                    <a:pt x="32816" y="232867"/>
                  </a:lnTo>
                  <a:lnTo>
                    <a:pt x="21323" y="232867"/>
                  </a:lnTo>
                  <a:lnTo>
                    <a:pt x="19926" y="234276"/>
                  </a:lnTo>
                  <a:lnTo>
                    <a:pt x="19926" y="245783"/>
                  </a:lnTo>
                  <a:lnTo>
                    <a:pt x="21323" y="247192"/>
                  </a:lnTo>
                  <a:lnTo>
                    <a:pt x="32816" y="247192"/>
                  </a:lnTo>
                  <a:lnTo>
                    <a:pt x="34226" y="245783"/>
                  </a:lnTo>
                  <a:lnTo>
                    <a:pt x="34226" y="244055"/>
                  </a:lnTo>
                  <a:lnTo>
                    <a:pt x="34226" y="234276"/>
                  </a:lnTo>
                  <a:close/>
                </a:path>
                <a:path w="94614" h="438150">
                  <a:moveTo>
                    <a:pt x="34226" y="213106"/>
                  </a:moveTo>
                  <a:lnTo>
                    <a:pt x="32816" y="211696"/>
                  </a:lnTo>
                  <a:lnTo>
                    <a:pt x="21323" y="211696"/>
                  </a:lnTo>
                  <a:lnTo>
                    <a:pt x="19926" y="213106"/>
                  </a:lnTo>
                  <a:lnTo>
                    <a:pt x="19926" y="224624"/>
                  </a:lnTo>
                  <a:lnTo>
                    <a:pt x="21323" y="226009"/>
                  </a:lnTo>
                  <a:lnTo>
                    <a:pt x="32816" y="226009"/>
                  </a:lnTo>
                  <a:lnTo>
                    <a:pt x="34226" y="224624"/>
                  </a:lnTo>
                  <a:lnTo>
                    <a:pt x="34226" y="222885"/>
                  </a:lnTo>
                  <a:lnTo>
                    <a:pt x="34226" y="213106"/>
                  </a:lnTo>
                  <a:close/>
                </a:path>
                <a:path w="94614" h="438150">
                  <a:moveTo>
                    <a:pt x="34226" y="191947"/>
                  </a:moveTo>
                  <a:lnTo>
                    <a:pt x="32816" y="190525"/>
                  </a:lnTo>
                  <a:lnTo>
                    <a:pt x="21323" y="190525"/>
                  </a:lnTo>
                  <a:lnTo>
                    <a:pt x="19926" y="191947"/>
                  </a:lnTo>
                  <a:lnTo>
                    <a:pt x="19926" y="203441"/>
                  </a:lnTo>
                  <a:lnTo>
                    <a:pt x="21323" y="204863"/>
                  </a:lnTo>
                  <a:lnTo>
                    <a:pt x="32816" y="204863"/>
                  </a:lnTo>
                  <a:lnTo>
                    <a:pt x="34226" y="203441"/>
                  </a:lnTo>
                  <a:lnTo>
                    <a:pt x="34226" y="201726"/>
                  </a:lnTo>
                  <a:lnTo>
                    <a:pt x="34226" y="191947"/>
                  </a:lnTo>
                  <a:close/>
                </a:path>
                <a:path w="94614" h="438150">
                  <a:moveTo>
                    <a:pt x="34226" y="170764"/>
                  </a:moveTo>
                  <a:lnTo>
                    <a:pt x="32816" y="169354"/>
                  </a:lnTo>
                  <a:lnTo>
                    <a:pt x="21323" y="169354"/>
                  </a:lnTo>
                  <a:lnTo>
                    <a:pt x="19926" y="170764"/>
                  </a:lnTo>
                  <a:lnTo>
                    <a:pt x="19926" y="182283"/>
                  </a:lnTo>
                  <a:lnTo>
                    <a:pt x="21323" y="183680"/>
                  </a:lnTo>
                  <a:lnTo>
                    <a:pt x="32816" y="183680"/>
                  </a:lnTo>
                  <a:lnTo>
                    <a:pt x="34226" y="182283"/>
                  </a:lnTo>
                  <a:lnTo>
                    <a:pt x="34226" y="180555"/>
                  </a:lnTo>
                  <a:lnTo>
                    <a:pt x="34226" y="170764"/>
                  </a:lnTo>
                  <a:close/>
                </a:path>
                <a:path w="94614" h="438150">
                  <a:moveTo>
                    <a:pt x="34226" y="86093"/>
                  </a:moveTo>
                  <a:lnTo>
                    <a:pt x="32816" y="84683"/>
                  </a:lnTo>
                  <a:lnTo>
                    <a:pt x="21323" y="84683"/>
                  </a:lnTo>
                  <a:lnTo>
                    <a:pt x="19926" y="86093"/>
                  </a:lnTo>
                  <a:lnTo>
                    <a:pt x="19926" y="97586"/>
                  </a:lnTo>
                  <a:lnTo>
                    <a:pt x="21323" y="99009"/>
                  </a:lnTo>
                  <a:lnTo>
                    <a:pt x="32816" y="99009"/>
                  </a:lnTo>
                  <a:lnTo>
                    <a:pt x="34226" y="97586"/>
                  </a:lnTo>
                  <a:lnTo>
                    <a:pt x="34226" y="95897"/>
                  </a:lnTo>
                  <a:lnTo>
                    <a:pt x="34226" y="86093"/>
                  </a:lnTo>
                  <a:close/>
                </a:path>
                <a:path w="94614" h="438150">
                  <a:moveTo>
                    <a:pt x="34226" y="64922"/>
                  </a:moveTo>
                  <a:lnTo>
                    <a:pt x="32816" y="63525"/>
                  </a:lnTo>
                  <a:lnTo>
                    <a:pt x="21323" y="63525"/>
                  </a:lnTo>
                  <a:lnTo>
                    <a:pt x="19926" y="64922"/>
                  </a:lnTo>
                  <a:lnTo>
                    <a:pt x="19926" y="76428"/>
                  </a:lnTo>
                  <a:lnTo>
                    <a:pt x="21323" y="77851"/>
                  </a:lnTo>
                  <a:lnTo>
                    <a:pt x="32816" y="77851"/>
                  </a:lnTo>
                  <a:lnTo>
                    <a:pt x="34226" y="76428"/>
                  </a:lnTo>
                  <a:lnTo>
                    <a:pt x="34226" y="74714"/>
                  </a:lnTo>
                  <a:lnTo>
                    <a:pt x="34226" y="64922"/>
                  </a:lnTo>
                  <a:close/>
                </a:path>
                <a:path w="94614" h="438150">
                  <a:moveTo>
                    <a:pt x="34226" y="43751"/>
                  </a:moveTo>
                  <a:lnTo>
                    <a:pt x="32816" y="42341"/>
                  </a:lnTo>
                  <a:lnTo>
                    <a:pt x="21323" y="42341"/>
                  </a:lnTo>
                  <a:lnTo>
                    <a:pt x="19926" y="43751"/>
                  </a:lnTo>
                  <a:lnTo>
                    <a:pt x="19926" y="55232"/>
                  </a:lnTo>
                  <a:lnTo>
                    <a:pt x="21323" y="56667"/>
                  </a:lnTo>
                  <a:lnTo>
                    <a:pt x="32816" y="56667"/>
                  </a:lnTo>
                  <a:lnTo>
                    <a:pt x="34226" y="55232"/>
                  </a:lnTo>
                  <a:lnTo>
                    <a:pt x="34226" y="53543"/>
                  </a:lnTo>
                  <a:lnTo>
                    <a:pt x="34226" y="43751"/>
                  </a:lnTo>
                  <a:close/>
                </a:path>
                <a:path w="94614" h="438150">
                  <a:moveTo>
                    <a:pt x="34226" y="22580"/>
                  </a:moveTo>
                  <a:lnTo>
                    <a:pt x="32816" y="21158"/>
                  </a:lnTo>
                  <a:lnTo>
                    <a:pt x="21323" y="21158"/>
                  </a:lnTo>
                  <a:lnTo>
                    <a:pt x="19926" y="22580"/>
                  </a:lnTo>
                  <a:lnTo>
                    <a:pt x="19926" y="34086"/>
                  </a:lnTo>
                  <a:lnTo>
                    <a:pt x="21323" y="35483"/>
                  </a:lnTo>
                  <a:lnTo>
                    <a:pt x="32816" y="35483"/>
                  </a:lnTo>
                  <a:lnTo>
                    <a:pt x="34226" y="34086"/>
                  </a:lnTo>
                  <a:lnTo>
                    <a:pt x="34226" y="32372"/>
                  </a:lnTo>
                  <a:lnTo>
                    <a:pt x="34226" y="22580"/>
                  </a:lnTo>
                  <a:close/>
                </a:path>
                <a:path w="94614" h="438150">
                  <a:moveTo>
                    <a:pt x="34226" y="1422"/>
                  </a:moveTo>
                  <a:lnTo>
                    <a:pt x="32816" y="0"/>
                  </a:lnTo>
                  <a:lnTo>
                    <a:pt x="21323" y="0"/>
                  </a:lnTo>
                  <a:lnTo>
                    <a:pt x="19926" y="1422"/>
                  </a:lnTo>
                  <a:lnTo>
                    <a:pt x="19926" y="12915"/>
                  </a:lnTo>
                  <a:lnTo>
                    <a:pt x="21323" y="14338"/>
                  </a:lnTo>
                  <a:lnTo>
                    <a:pt x="32816" y="14338"/>
                  </a:lnTo>
                  <a:lnTo>
                    <a:pt x="34226" y="12915"/>
                  </a:lnTo>
                  <a:lnTo>
                    <a:pt x="34226" y="11214"/>
                  </a:lnTo>
                  <a:lnTo>
                    <a:pt x="34226" y="1422"/>
                  </a:lnTo>
                  <a:close/>
                </a:path>
                <a:path w="94614" h="438150">
                  <a:moveTo>
                    <a:pt x="54152" y="403618"/>
                  </a:moveTo>
                  <a:lnTo>
                    <a:pt x="52743" y="402209"/>
                  </a:lnTo>
                  <a:lnTo>
                    <a:pt x="41224" y="402209"/>
                  </a:lnTo>
                  <a:lnTo>
                    <a:pt x="39827" y="403618"/>
                  </a:lnTo>
                  <a:lnTo>
                    <a:pt x="39827" y="415112"/>
                  </a:lnTo>
                  <a:lnTo>
                    <a:pt x="41224" y="416547"/>
                  </a:lnTo>
                  <a:lnTo>
                    <a:pt x="52743" y="416547"/>
                  </a:lnTo>
                  <a:lnTo>
                    <a:pt x="54152" y="415112"/>
                  </a:lnTo>
                  <a:lnTo>
                    <a:pt x="54152" y="413397"/>
                  </a:lnTo>
                  <a:lnTo>
                    <a:pt x="54152" y="403618"/>
                  </a:lnTo>
                  <a:close/>
                </a:path>
                <a:path w="94614" h="438150">
                  <a:moveTo>
                    <a:pt x="54152" y="382447"/>
                  </a:moveTo>
                  <a:lnTo>
                    <a:pt x="52743" y="381063"/>
                  </a:lnTo>
                  <a:lnTo>
                    <a:pt x="41224" y="381063"/>
                  </a:lnTo>
                  <a:lnTo>
                    <a:pt x="39827" y="382447"/>
                  </a:lnTo>
                  <a:lnTo>
                    <a:pt x="39827" y="393966"/>
                  </a:lnTo>
                  <a:lnTo>
                    <a:pt x="41224" y="395376"/>
                  </a:lnTo>
                  <a:lnTo>
                    <a:pt x="52743" y="395376"/>
                  </a:lnTo>
                  <a:lnTo>
                    <a:pt x="54152" y="393966"/>
                  </a:lnTo>
                  <a:lnTo>
                    <a:pt x="54152" y="392239"/>
                  </a:lnTo>
                  <a:lnTo>
                    <a:pt x="54152" y="382447"/>
                  </a:lnTo>
                  <a:close/>
                </a:path>
                <a:path w="94614" h="438150">
                  <a:moveTo>
                    <a:pt x="54152" y="361302"/>
                  </a:moveTo>
                  <a:lnTo>
                    <a:pt x="52743" y="359879"/>
                  </a:lnTo>
                  <a:lnTo>
                    <a:pt x="41224" y="359879"/>
                  </a:lnTo>
                  <a:lnTo>
                    <a:pt x="39827" y="361302"/>
                  </a:lnTo>
                  <a:lnTo>
                    <a:pt x="39827" y="372808"/>
                  </a:lnTo>
                  <a:lnTo>
                    <a:pt x="41224" y="374205"/>
                  </a:lnTo>
                  <a:lnTo>
                    <a:pt x="52743" y="374205"/>
                  </a:lnTo>
                  <a:lnTo>
                    <a:pt x="54152" y="372808"/>
                  </a:lnTo>
                  <a:lnTo>
                    <a:pt x="54152" y="371094"/>
                  </a:lnTo>
                  <a:lnTo>
                    <a:pt x="54152" y="361302"/>
                  </a:lnTo>
                  <a:close/>
                </a:path>
                <a:path w="94614" h="438150">
                  <a:moveTo>
                    <a:pt x="54152" y="318947"/>
                  </a:moveTo>
                  <a:lnTo>
                    <a:pt x="52743" y="317538"/>
                  </a:lnTo>
                  <a:lnTo>
                    <a:pt x="41224" y="317538"/>
                  </a:lnTo>
                  <a:lnTo>
                    <a:pt x="39839" y="318947"/>
                  </a:lnTo>
                  <a:lnTo>
                    <a:pt x="39839" y="330454"/>
                  </a:lnTo>
                  <a:lnTo>
                    <a:pt x="41224" y="331863"/>
                  </a:lnTo>
                  <a:lnTo>
                    <a:pt x="52743" y="331863"/>
                  </a:lnTo>
                  <a:lnTo>
                    <a:pt x="54152" y="330454"/>
                  </a:lnTo>
                  <a:lnTo>
                    <a:pt x="54152" y="328714"/>
                  </a:lnTo>
                  <a:lnTo>
                    <a:pt x="54152" y="318947"/>
                  </a:lnTo>
                  <a:close/>
                </a:path>
                <a:path w="94614" h="438150">
                  <a:moveTo>
                    <a:pt x="54152" y="297776"/>
                  </a:moveTo>
                  <a:lnTo>
                    <a:pt x="52743" y="296367"/>
                  </a:lnTo>
                  <a:lnTo>
                    <a:pt x="41224" y="296367"/>
                  </a:lnTo>
                  <a:lnTo>
                    <a:pt x="39827" y="297776"/>
                  </a:lnTo>
                  <a:lnTo>
                    <a:pt x="39827" y="309295"/>
                  </a:lnTo>
                  <a:lnTo>
                    <a:pt x="41224" y="310680"/>
                  </a:lnTo>
                  <a:lnTo>
                    <a:pt x="52743" y="310680"/>
                  </a:lnTo>
                  <a:lnTo>
                    <a:pt x="54152" y="309295"/>
                  </a:lnTo>
                  <a:lnTo>
                    <a:pt x="54152" y="307568"/>
                  </a:lnTo>
                  <a:lnTo>
                    <a:pt x="54152" y="297776"/>
                  </a:lnTo>
                  <a:close/>
                </a:path>
                <a:path w="94614" h="438150">
                  <a:moveTo>
                    <a:pt x="54152" y="276618"/>
                  </a:moveTo>
                  <a:lnTo>
                    <a:pt x="52743" y="275196"/>
                  </a:lnTo>
                  <a:lnTo>
                    <a:pt x="41224" y="275196"/>
                  </a:lnTo>
                  <a:lnTo>
                    <a:pt x="39827" y="276618"/>
                  </a:lnTo>
                  <a:lnTo>
                    <a:pt x="39827" y="288112"/>
                  </a:lnTo>
                  <a:lnTo>
                    <a:pt x="41224" y="289534"/>
                  </a:lnTo>
                  <a:lnTo>
                    <a:pt x="52743" y="289534"/>
                  </a:lnTo>
                  <a:lnTo>
                    <a:pt x="54152" y="288112"/>
                  </a:lnTo>
                  <a:lnTo>
                    <a:pt x="54152" y="286410"/>
                  </a:lnTo>
                  <a:lnTo>
                    <a:pt x="54152" y="276618"/>
                  </a:lnTo>
                  <a:close/>
                </a:path>
                <a:path w="94614" h="438150">
                  <a:moveTo>
                    <a:pt x="54152" y="255435"/>
                  </a:moveTo>
                  <a:lnTo>
                    <a:pt x="52743" y="254038"/>
                  </a:lnTo>
                  <a:lnTo>
                    <a:pt x="41224" y="254038"/>
                  </a:lnTo>
                  <a:lnTo>
                    <a:pt x="39827" y="255435"/>
                  </a:lnTo>
                  <a:lnTo>
                    <a:pt x="39827" y="266941"/>
                  </a:lnTo>
                  <a:lnTo>
                    <a:pt x="41224" y="268338"/>
                  </a:lnTo>
                  <a:lnTo>
                    <a:pt x="52743" y="268338"/>
                  </a:lnTo>
                  <a:lnTo>
                    <a:pt x="54152" y="266941"/>
                  </a:lnTo>
                  <a:lnTo>
                    <a:pt x="54152" y="265226"/>
                  </a:lnTo>
                  <a:lnTo>
                    <a:pt x="54152" y="255435"/>
                  </a:lnTo>
                  <a:close/>
                </a:path>
                <a:path w="94614" h="438150">
                  <a:moveTo>
                    <a:pt x="54152" y="213106"/>
                  </a:moveTo>
                  <a:lnTo>
                    <a:pt x="52743" y="211696"/>
                  </a:lnTo>
                  <a:lnTo>
                    <a:pt x="41224" y="211696"/>
                  </a:lnTo>
                  <a:lnTo>
                    <a:pt x="39827" y="213106"/>
                  </a:lnTo>
                  <a:lnTo>
                    <a:pt x="39827" y="224624"/>
                  </a:lnTo>
                  <a:lnTo>
                    <a:pt x="41224" y="226009"/>
                  </a:lnTo>
                  <a:lnTo>
                    <a:pt x="52743" y="226009"/>
                  </a:lnTo>
                  <a:lnTo>
                    <a:pt x="54152" y="224624"/>
                  </a:lnTo>
                  <a:lnTo>
                    <a:pt x="54152" y="222885"/>
                  </a:lnTo>
                  <a:lnTo>
                    <a:pt x="54152" y="213106"/>
                  </a:lnTo>
                  <a:close/>
                </a:path>
                <a:path w="94614" h="438150">
                  <a:moveTo>
                    <a:pt x="54152" y="191947"/>
                  </a:moveTo>
                  <a:lnTo>
                    <a:pt x="52743" y="190525"/>
                  </a:lnTo>
                  <a:lnTo>
                    <a:pt x="41224" y="190525"/>
                  </a:lnTo>
                  <a:lnTo>
                    <a:pt x="39827" y="191947"/>
                  </a:lnTo>
                  <a:lnTo>
                    <a:pt x="39827" y="203441"/>
                  </a:lnTo>
                  <a:lnTo>
                    <a:pt x="41224" y="204863"/>
                  </a:lnTo>
                  <a:lnTo>
                    <a:pt x="52743" y="204863"/>
                  </a:lnTo>
                  <a:lnTo>
                    <a:pt x="54152" y="203441"/>
                  </a:lnTo>
                  <a:lnTo>
                    <a:pt x="54152" y="201726"/>
                  </a:lnTo>
                  <a:lnTo>
                    <a:pt x="54152" y="191947"/>
                  </a:lnTo>
                  <a:close/>
                </a:path>
                <a:path w="94614" h="438150">
                  <a:moveTo>
                    <a:pt x="54152" y="86093"/>
                  </a:moveTo>
                  <a:lnTo>
                    <a:pt x="52743" y="84683"/>
                  </a:lnTo>
                  <a:lnTo>
                    <a:pt x="41224" y="84683"/>
                  </a:lnTo>
                  <a:lnTo>
                    <a:pt x="39827" y="86093"/>
                  </a:lnTo>
                  <a:lnTo>
                    <a:pt x="39827" y="97586"/>
                  </a:lnTo>
                  <a:lnTo>
                    <a:pt x="41224" y="99009"/>
                  </a:lnTo>
                  <a:lnTo>
                    <a:pt x="52743" y="99009"/>
                  </a:lnTo>
                  <a:lnTo>
                    <a:pt x="54152" y="97586"/>
                  </a:lnTo>
                  <a:lnTo>
                    <a:pt x="54152" y="95897"/>
                  </a:lnTo>
                  <a:lnTo>
                    <a:pt x="54152" y="86093"/>
                  </a:lnTo>
                  <a:close/>
                </a:path>
                <a:path w="94614" h="438150">
                  <a:moveTo>
                    <a:pt x="54152" y="64922"/>
                  </a:moveTo>
                  <a:lnTo>
                    <a:pt x="52743" y="63525"/>
                  </a:lnTo>
                  <a:lnTo>
                    <a:pt x="41224" y="63525"/>
                  </a:lnTo>
                  <a:lnTo>
                    <a:pt x="39827" y="64922"/>
                  </a:lnTo>
                  <a:lnTo>
                    <a:pt x="39827" y="76428"/>
                  </a:lnTo>
                  <a:lnTo>
                    <a:pt x="41224" y="77851"/>
                  </a:lnTo>
                  <a:lnTo>
                    <a:pt x="52743" y="77851"/>
                  </a:lnTo>
                  <a:lnTo>
                    <a:pt x="54152" y="76428"/>
                  </a:lnTo>
                  <a:lnTo>
                    <a:pt x="54152" y="74714"/>
                  </a:lnTo>
                  <a:lnTo>
                    <a:pt x="54152" y="64922"/>
                  </a:lnTo>
                  <a:close/>
                </a:path>
                <a:path w="94614" h="438150">
                  <a:moveTo>
                    <a:pt x="54152" y="43751"/>
                  </a:moveTo>
                  <a:lnTo>
                    <a:pt x="52743" y="42341"/>
                  </a:lnTo>
                  <a:lnTo>
                    <a:pt x="41224" y="42341"/>
                  </a:lnTo>
                  <a:lnTo>
                    <a:pt x="39827" y="43751"/>
                  </a:lnTo>
                  <a:lnTo>
                    <a:pt x="39827" y="55232"/>
                  </a:lnTo>
                  <a:lnTo>
                    <a:pt x="41224" y="56667"/>
                  </a:lnTo>
                  <a:lnTo>
                    <a:pt x="52743" y="56667"/>
                  </a:lnTo>
                  <a:lnTo>
                    <a:pt x="54152" y="55232"/>
                  </a:lnTo>
                  <a:lnTo>
                    <a:pt x="54152" y="53543"/>
                  </a:lnTo>
                  <a:lnTo>
                    <a:pt x="54152" y="43751"/>
                  </a:lnTo>
                  <a:close/>
                </a:path>
                <a:path w="94614" h="438150">
                  <a:moveTo>
                    <a:pt x="54152" y="22580"/>
                  </a:moveTo>
                  <a:lnTo>
                    <a:pt x="52743" y="21158"/>
                  </a:lnTo>
                  <a:lnTo>
                    <a:pt x="41224" y="21158"/>
                  </a:lnTo>
                  <a:lnTo>
                    <a:pt x="39827" y="22580"/>
                  </a:lnTo>
                  <a:lnTo>
                    <a:pt x="39827" y="34086"/>
                  </a:lnTo>
                  <a:lnTo>
                    <a:pt x="41224" y="35483"/>
                  </a:lnTo>
                  <a:lnTo>
                    <a:pt x="52743" y="35483"/>
                  </a:lnTo>
                  <a:lnTo>
                    <a:pt x="54152" y="34086"/>
                  </a:lnTo>
                  <a:lnTo>
                    <a:pt x="54152" y="32372"/>
                  </a:lnTo>
                  <a:lnTo>
                    <a:pt x="54152" y="22580"/>
                  </a:lnTo>
                  <a:close/>
                </a:path>
                <a:path w="94614" h="438150">
                  <a:moveTo>
                    <a:pt x="54152" y="1422"/>
                  </a:moveTo>
                  <a:lnTo>
                    <a:pt x="52743" y="0"/>
                  </a:lnTo>
                  <a:lnTo>
                    <a:pt x="41224" y="0"/>
                  </a:lnTo>
                  <a:lnTo>
                    <a:pt x="39827" y="1422"/>
                  </a:lnTo>
                  <a:lnTo>
                    <a:pt x="39827" y="12915"/>
                  </a:lnTo>
                  <a:lnTo>
                    <a:pt x="41224" y="14338"/>
                  </a:lnTo>
                  <a:lnTo>
                    <a:pt x="52743" y="14338"/>
                  </a:lnTo>
                  <a:lnTo>
                    <a:pt x="54152" y="12915"/>
                  </a:lnTo>
                  <a:lnTo>
                    <a:pt x="54152" y="11214"/>
                  </a:lnTo>
                  <a:lnTo>
                    <a:pt x="54152" y="1422"/>
                  </a:lnTo>
                  <a:close/>
                </a:path>
                <a:path w="94614" h="438150">
                  <a:moveTo>
                    <a:pt x="74549" y="403618"/>
                  </a:moveTo>
                  <a:lnTo>
                    <a:pt x="73152" y="402209"/>
                  </a:lnTo>
                  <a:lnTo>
                    <a:pt x="61633" y="402209"/>
                  </a:lnTo>
                  <a:lnTo>
                    <a:pt x="60236" y="403618"/>
                  </a:lnTo>
                  <a:lnTo>
                    <a:pt x="60236" y="415112"/>
                  </a:lnTo>
                  <a:lnTo>
                    <a:pt x="61633" y="416547"/>
                  </a:lnTo>
                  <a:lnTo>
                    <a:pt x="73152" y="416547"/>
                  </a:lnTo>
                  <a:lnTo>
                    <a:pt x="74549" y="415112"/>
                  </a:lnTo>
                  <a:lnTo>
                    <a:pt x="74549" y="413397"/>
                  </a:lnTo>
                  <a:lnTo>
                    <a:pt x="74549" y="403618"/>
                  </a:lnTo>
                  <a:close/>
                </a:path>
                <a:path w="94614" h="438150">
                  <a:moveTo>
                    <a:pt x="74549" y="382447"/>
                  </a:moveTo>
                  <a:lnTo>
                    <a:pt x="73152" y="381063"/>
                  </a:lnTo>
                  <a:lnTo>
                    <a:pt x="61633" y="381063"/>
                  </a:lnTo>
                  <a:lnTo>
                    <a:pt x="60236" y="382447"/>
                  </a:lnTo>
                  <a:lnTo>
                    <a:pt x="60236" y="393966"/>
                  </a:lnTo>
                  <a:lnTo>
                    <a:pt x="61633" y="395376"/>
                  </a:lnTo>
                  <a:lnTo>
                    <a:pt x="73152" y="395376"/>
                  </a:lnTo>
                  <a:lnTo>
                    <a:pt x="74549" y="393966"/>
                  </a:lnTo>
                  <a:lnTo>
                    <a:pt x="74549" y="392239"/>
                  </a:lnTo>
                  <a:lnTo>
                    <a:pt x="74549" y="382447"/>
                  </a:lnTo>
                  <a:close/>
                </a:path>
                <a:path w="94614" h="438150">
                  <a:moveTo>
                    <a:pt x="74549" y="361302"/>
                  </a:moveTo>
                  <a:lnTo>
                    <a:pt x="73152" y="359879"/>
                  </a:lnTo>
                  <a:lnTo>
                    <a:pt x="61633" y="359879"/>
                  </a:lnTo>
                  <a:lnTo>
                    <a:pt x="60236" y="361302"/>
                  </a:lnTo>
                  <a:lnTo>
                    <a:pt x="60236" y="372808"/>
                  </a:lnTo>
                  <a:lnTo>
                    <a:pt x="61633" y="374205"/>
                  </a:lnTo>
                  <a:lnTo>
                    <a:pt x="73152" y="374205"/>
                  </a:lnTo>
                  <a:lnTo>
                    <a:pt x="74549" y="372808"/>
                  </a:lnTo>
                  <a:lnTo>
                    <a:pt x="74549" y="371094"/>
                  </a:lnTo>
                  <a:lnTo>
                    <a:pt x="74549" y="361302"/>
                  </a:lnTo>
                  <a:close/>
                </a:path>
                <a:path w="94614" h="438150">
                  <a:moveTo>
                    <a:pt x="74549" y="340118"/>
                  </a:moveTo>
                  <a:lnTo>
                    <a:pt x="73152" y="338709"/>
                  </a:lnTo>
                  <a:lnTo>
                    <a:pt x="61633" y="338709"/>
                  </a:lnTo>
                  <a:lnTo>
                    <a:pt x="60236" y="340118"/>
                  </a:lnTo>
                  <a:lnTo>
                    <a:pt x="60236" y="351624"/>
                  </a:lnTo>
                  <a:lnTo>
                    <a:pt x="61633" y="353021"/>
                  </a:lnTo>
                  <a:lnTo>
                    <a:pt x="73152" y="353021"/>
                  </a:lnTo>
                  <a:lnTo>
                    <a:pt x="74549" y="351624"/>
                  </a:lnTo>
                  <a:lnTo>
                    <a:pt x="74549" y="349910"/>
                  </a:lnTo>
                  <a:lnTo>
                    <a:pt x="74549" y="340118"/>
                  </a:lnTo>
                  <a:close/>
                </a:path>
                <a:path w="94614" h="438150">
                  <a:moveTo>
                    <a:pt x="74549" y="255435"/>
                  </a:moveTo>
                  <a:lnTo>
                    <a:pt x="73152" y="254038"/>
                  </a:lnTo>
                  <a:lnTo>
                    <a:pt x="61633" y="254038"/>
                  </a:lnTo>
                  <a:lnTo>
                    <a:pt x="60236" y="255435"/>
                  </a:lnTo>
                  <a:lnTo>
                    <a:pt x="60236" y="266941"/>
                  </a:lnTo>
                  <a:lnTo>
                    <a:pt x="61633" y="268338"/>
                  </a:lnTo>
                  <a:lnTo>
                    <a:pt x="73152" y="268338"/>
                  </a:lnTo>
                  <a:lnTo>
                    <a:pt x="74549" y="266941"/>
                  </a:lnTo>
                  <a:lnTo>
                    <a:pt x="74549" y="265226"/>
                  </a:lnTo>
                  <a:lnTo>
                    <a:pt x="74549" y="255435"/>
                  </a:lnTo>
                  <a:close/>
                </a:path>
                <a:path w="94614" h="438150">
                  <a:moveTo>
                    <a:pt x="74549" y="234276"/>
                  </a:moveTo>
                  <a:lnTo>
                    <a:pt x="73152" y="232867"/>
                  </a:lnTo>
                  <a:lnTo>
                    <a:pt x="61633" y="232867"/>
                  </a:lnTo>
                  <a:lnTo>
                    <a:pt x="60236" y="234276"/>
                  </a:lnTo>
                  <a:lnTo>
                    <a:pt x="60236" y="245783"/>
                  </a:lnTo>
                  <a:lnTo>
                    <a:pt x="61633" y="247192"/>
                  </a:lnTo>
                  <a:lnTo>
                    <a:pt x="73152" y="247192"/>
                  </a:lnTo>
                  <a:lnTo>
                    <a:pt x="74549" y="245783"/>
                  </a:lnTo>
                  <a:lnTo>
                    <a:pt x="74549" y="244055"/>
                  </a:lnTo>
                  <a:lnTo>
                    <a:pt x="74549" y="234276"/>
                  </a:lnTo>
                  <a:close/>
                </a:path>
                <a:path w="94614" h="438150">
                  <a:moveTo>
                    <a:pt x="74549" y="213106"/>
                  </a:moveTo>
                  <a:lnTo>
                    <a:pt x="73152" y="211696"/>
                  </a:lnTo>
                  <a:lnTo>
                    <a:pt x="61633" y="211696"/>
                  </a:lnTo>
                  <a:lnTo>
                    <a:pt x="60236" y="213106"/>
                  </a:lnTo>
                  <a:lnTo>
                    <a:pt x="60236" y="224624"/>
                  </a:lnTo>
                  <a:lnTo>
                    <a:pt x="61633" y="226009"/>
                  </a:lnTo>
                  <a:lnTo>
                    <a:pt x="73152" y="226009"/>
                  </a:lnTo>
                  <a:lnTo>
                    <a:pt x="74549" y="224624"/>
                  </a:lnTo>
                  <a:lnTo>
                    <a:pt x="74549" y="222885"/>
                  </a:lnTo>
                  <a:lnTo>
                    <a:pt x="74549" y="213106"/>
                  </a:lnTo>
                  <a:close/>
                </a:path>
                <a:path w="94614" h="438150">
                  <a:moveTo>
                    <a:pt x="74549" y="191947"/>
                  </a:moveTo>
                  <a:lnTo>
                    <a:pt x="73152" y="190525"/>
                  </a:lnTo>
                  <a:lnTo>
                    <a:pt x="61633" y="190525"/>
                  </a:lnTo>
                  <a:lnTo>
                    <a:pt x="60236" y="191947"/>
                  </a:lnTo>
                  <a:lnTo>
                    <a:pt x="60236" y="203441"/>
                  </a:lnTo>
                  <a:lnTo>
                    <a:pt x="61633" y="204863"/>
                  </a:lnTo>
                  <a:lnTo>
                    <a:pt x="73152" y="204863"/>
                  </a:lnTo>
                  <a:lnTo>
                    <a:pt x="74549" y="203441"/>
                  </a:lnTo>
                  <a:lnTo>
                    <a:pt x="74549" y="201726"/>
                  </a:lnTo>
                  <a:lnTo>
                    <a:pt x="74549" y="191947"/>
                  </a:lnTo>
                  <a:close/>
                </a:path>
                <a:path w="94614" h="438150">
                  <a:moveTo>
                    <a:pt x="74549" y="170764"/>
                  </a:moveTo>
                  <a:lnTo>
                    <a:pt x="73152" y="169354"/>
                  </a:lnTo>
                  <a:lnTo>
                    <a:pt x="61633" y="169354"/>
                  </a:lnTo>
                  <a:lnTo>
                    <a:pt x="60236" y="170764"/>
                  </a:lnTo>
                  <a:lnTo>
                    <a:pt x="60236" y="182283"/>
                  </a:lnTo>
                  <a:lnTo>
                    <a:pt x="61633" y="183680"/>
                  </a:lnTo>
                  <a:lnTo>
                    <a:pt x="73152" y="183680"/>
                  </a:lnTo>
                  <a:lnTo>
                    <a:pt x="74549" y="182283"/>
                  </a:lnTo>
                  <a:lnTo>
                    <a:pt x="74549" y="180555"/>
                  </a:lnTo>
                  <a:lnTo>
                    <a:pt x="74549" y="170764"/>
                  </a:lnTo>
                  <a:close/>
                </a:path>
                <a:path w="94614" h="438150">
                  <a:moveTo>
                    <a:pt x="74549" y="149580"/>
                  </a:moveTo>
                  <a:lnTo>
                    <a:pt x="73152" y="148196"/>
                  </a:lnTo>
                  <a:lnTo>
                    <a:pt x="61633" y="148196"/>
                  </a:lnTo>
                  <a:lnTo>
                    <a:pt x="60236" y="149580"/>
                  </a:lnTo>
                  <a:lnTo>
                    <a:pt x="60236" y="161099"/>
                  </a:lnTo>
                  <a:lnTo>
                    <a:pt x="61633" y="162521"/>
                  </a:lnTo>
                  <a:lnTo>
                    <a:pt x="73152" y="162521"/>
                  </a:lnTo>
                  <a:lnTo>
                    <a:pt x="74549" y="161099"/>
                  </a:lnTo>
                  <a:lnTo>
                    <a:pt x="74549" y="159385"/>
                  </a:lnTo>
                  <a:lnTo>
                    <a:pt x="74549" y="149580"/>
                  </a:lnTo>
                  <a:close/>
                </a:path>
                <a:path w="94614" h="438150">
                  <a:moveTo>
                    <a:pt x="74549" y="107251"/>
                  </a:moveTo>
                  <a:lnTo>
                    <a:pt x="73152" y="105854"/>
                  </a:lnTo>
                  <a:lnTo>
                    <a:pt x="61633" y="105854"/>
                  </a:lnTo>
                  <a:lnTo>
                    <a:pt x="60236" y="107251"/>
                  </a:lnTo>
                  <a:lnTo>
                    <a:pt x="60236" y="118757"/>
                  </a:lnTo>
                  <a:lnTo>
                    <a:pt x="61633" y="120180"/>
                  </a:lnTo>
                  <a:lnTo>
                    <a:pt x="73152" y="120180"/>
                  </a:lnTo>
                  <a:lnTo>
                    <a:pt x="74549" y="118757"/>
                  </a:lnTo>
                  <a:lnTo>
                    <a:pt x="74549" y="117043"/>
                  </a:lnTo>
                  <a:lnTo>
                    <a:pt x="74549" y="107251"/>
                  </a:lnTo>
                  <a:close/>
                </a:path>
                <a:path w="94614" h="438150">
                  <a:moveTo>
                    <a:pt x="74549" y="86093"/>
                  </a:moveTo>
                  <a:lnTo>
                    <a:pt x="73152" y="84683"/>
                  </a:lnTo>
                  <a:lnTo>
                    <a:pt x="61633" y="84683"/>
                  </a:lnTo>
                  <a:lnTo>
                    <a:pt x="60236" y="86093"/>
                  </a:lnTo>
                  <a:lnTo>
                    <a:pt x="60236" y="97586"/>
                  </a:lnTo>
                  <a:lnTo>
                    <a:pt x="61633" y="99009"/>
                  </a:lnTo>
                  <a:lnTo>
                    <a:pt x="73152" y="99009"/>
                  </a:lnTo>
                  <a:lnTo>
                    <a:pt x="74549" y="97586"/>
                  </a:lnTo>
                  <a:lnTo>
                    <a:pt x="74549" y="95897"/>
                  </a:lnTo>
                  <a:lnTo>
                    <a:pt x="74549" y="86093"/>
                  </a:lnTo>
                  <a:close/>
                </a:path>
                <a:path w="94614" h="438150">
                  <a:moveTo>
                    <a:pt x="74549" y="64922"/>
                  </a:moveTo>
                  <a:lnTo>
                    <a:pt x="73152" y="63525"/>
                  </a:lnTo>
                  <a:lnTo>
                    <a:pt x="61633" y="63525"/>
                  </a:lnTo>
                  <a:lnTo>
                    <a:pt x="60236" y="64922"/>
                  </a:lnTo>
                  <a:lnTo>
                    <a:pt x="60236" y="76428"/>
                  </a:lnTo>
                  <a:lnTo>
                    <a:pt x="61633" y="77851"/>
                  </a:lnTo>
                  <a:lnTo>
                    <a:pt x="73152" y="77851"/>
                  </a:lnTo>
                  <a:lnTo>
                    <a:pt x="74549" y="76428"/>
                  </a:lnTo>
                  <a:lnTo>
                    <a:pt x="74549" y="74714"/>
                  </a:lnTo>
                  <a:lnTo>
                    <a:pt x="74549" y="64922"/>
                  </a:lnTo>
                  <a:close/>
                </a:path>
                <a:path w="94614" h="438150">
                  <a:moveTo>
                    <a:pt x="74549" y="43751"/>
                  </a:moveTo>
                  <a:lnTo>
                    <a:pt x="73152" y="42341"/>
                  </a:lnTo>
                  <a:lnTo>
                    <a:pt x="61633" y="42341"/>
                  </a:lnTo>
                  <a:lnTo>
                    <a:pt x="60236" y="43751"/>
                  </a:lnTo>
                  <a:lnTo>
                    <a:pt x="60236" y="55232"/>
                  </a:lnTo>
                  <a:lnTo>
                    <a:pt x="61633" y="56667"/>
                  </a:lnTo>
                  <a:lnTo>
                    <a:pt x="73152" y="56667"/>
                  </a:lnTo>
                  <a:lnTo>
                    <a:pt x="74549" y="55232"/>
                  </a:lnTo>
                  <a:lnTo>
                    <a:pt x="74549" y="53543"/>
                  </a:lnTo>
                  <a:lnTo>
                    <a:pt x="74549" y="43751"/>
                  </a:lnTo>
                  <a:close/>
                </a:path>
                <a:path w="94614" h="438150">
                  <a:moveTo>
                    <a:pt x="74549" y="22580"/>
                  </a:moveTo>
                  <a:lnTo>
                    <a:pt x="73152" y="21158"/>
                  </a:lnTo>
                  <a:lnTo>
                    <a:pt x="61633" y="21158"/>
                  </a:lnTo>
                  <a:lnTo>
                    <a:pt x="60236" y="22580"/>
                  </a:lnTo>
                  <a:lnTo>
                    <a:pt x="60236" y="34086"/>
                  </a:lnTo>
                  <a:lnTo>
                    <a:pt x="61633" y="35483"/>
                  </a:lnTo>
                  <a:lnTo>
                    <a:pt x="73152" y="35483"/>
                  </a:lnTo>
                  <a:lnTo>
                    <a:pt x="74549" y="34086"/>
                  </a:lnTo>
                  <a:lnTo>
                    <a:pt x="74549" y="32372"/>
                  </a:lnTo>
                  <a:lnTo>
                    <a:pt x="74549" y="22580"/>
                  </a:lnTo>
                  <a:close/>
                </a:path>
                <a:path w="94614" h="438150">
                  <a:moveTo>
                    <a:pt x="74549" y="1422"/>
                  </a:moveTo>
                  <a:lnTo>
                    <a:pt x="73152" y="0"/>
                  </a:lnTo>
                  <a:lnTo>
                    <a:pt x="61633" y="0"/>
                  </a:lnTo>
                  <a:lnTo>
                    <a:pt x="60236" y="1422"/>
                  </a:lnTo>
                  <a:lnTo>
                    <a:pt x="60236" y="12915"/>
                  </a:lnTo>
                  <a:lnTo>
                    <a:pt x="61633" y="14338"/>
                  </a:lnTo>
                  <a:lnTo>
                    <a:pt x="73152" y="14338"/>
                  </a:lnTo>
                  <a:lnTo>
                    <a:pt x="74549" y="12915"/>
                  </a:lnTo>
                  <a:lnTo>
                    <a:pt x="74549" y="11214"/>
                  </a:lnTo>
                  <a:lnTo>
                    <a:pt x="74549" y="1422"/>
                  </a:lnTo>
                  <a:close/>
                </a:path>
                <a:path w="94614" h="438150">
                  <a:moveTo>
                    <a:pt x="74561" y="318947"/>
                  </a:moveTo>
                  <a:lnTo>
                    <a:pt x="73139" y="317538"/>
                  </a:lnTo>
                  <a:lnTo>
                    <a:pt x="61633" y="317538"/>
                  </a:lnTo>
                  <a:lnTo>
                    <a:pt x="60236" y="318947"/>
                  </a:lnTo>
                  <a:lnTo>
                    <a:pt x="60236" y="330454"/>
                  </a:lnTo>
                  <a:lnTo>
                    <a:pt x="61633" y="331863"/>
                  </a:lnTo>
                  <a:lnTo>
                    <a:pt x="73139" y="331863"/>
                  </a:lnTo>
                  <a:lnTo>
                    <a:pt x="74561" y="330454"/>
                  </a:lnTo>
                  <a:lnTo>
                    <a:pt x="74561" y="328714"/>
                  </a:lnTo>
                  <a:lnTo>
                    <a:pt x="74561" y="318947"/>
                  </a:lnTo>
                  <a:close/>
                </a:path>
                <a:path w="94614" h="438150">
                  <a:moveTo>
                    <a:pt x="94475" y="318947"/>
                  </a:moveTo>
                  <a:lnTo>
                    <a:pt x="93078" y="317538"/>
                  </a:lnTo>
                  <a:lnTo>
                    <a:pt x="81559" y="317538"/>
                  </a:lnTo>
                  <a:lnTo>
                    <a:pt x="80162" y="318947"/>
                  </a:lnTo>
                  <a:lnTo>
                    <a:pt x="80162" y="330454"/>
                  </a:lnTo>
                  <a:lnTo>
                    <a:pt x="81559" y="331863"/>
                  </a:lnTo>
                  <a:lnTo>
                    <a:pt x="93078" y="331863"/>
                  </a:lnTo>
                  <a:lnTo>
                    <a:pt x="94475" y="330454"/>
                  </a:lnTo>
                  <a:lnTo>
                    <a:pt x="94475" y="328714"/>
                  </a:lnTo>
                  <a:lnTo>
                    <a:pt x="94475" y="318947"/>
                  </a:lnTo>
                  <a:close/>
                </a:path>
                <a:path w="94614" h="438150">
                  <a:moveTo>
                    <a:pt x="94475" y="255435"/>
                  </a:moveTo>
                  <a:lnTo>
                    <a:pt x="93078" y="254038"/>
                  </a:lnTo>
                  <a:lnTo>
                    <a:pt x="81559" y="254038"/>
                  </a:lnTo>
                  <a:lnTo>
                    <a:pt x="80162" y="255435"/>
                  </a:lnTo>
                  <a:lnTo>
                    <a:pt x="80162" y="266941"/>
                  </a:lnTo>
                  <a:lnTo>
                    <a:pt x="81559" y="268338"/>
                  </a:lnTo>
                  <a:lnTo>
                    <a:pt x="93078" y="268338"/>
                  </a:lnTo>
                  <a:lnTo>
                    <a:pt x="94475" y="266941"/>
                  </a:lnTo>
                  <a:lnTo>
                    <a:pt x="94475" y="265226"/>
                  </a:lnTo>
                  <a:lnTo>
                    <a:pt x="94475" y="255435"/>
                  </a:lnTo>
                  <a:close/>
                </a:path>
                <a:path w="94614" h="438150">
                  <a:moveTo>
                    <a:pt x="94475" y="234276"/>
                  </a:moveTo>
                  <a:lnTo>
                    <a:pt x="93078" y="232867"/>
                  </a:lnTo>
                  <a:lnTo>
                    <a:pt x="81559" y="232867"/>
                  </a:lnTo>
                  <a:lnTo>
                    <a:pt x="80149" y="234276"/>
                  </a:lnTo>
                  <a:lnTo>
                    <a:pt x="80149" y="245783"/>
                  </a:lnTo>
                  <a:lnTo>
                    <a:pt x="81559" y="247192"/>
                  </a:lnTo>
                  <a:lnTo>
                    <a:pt x="93078" y="247192"/>
                  </a:lnTo>
                  <a:lnTo>
                    <a:pt x="94475" y="245783"/>
                  </a:lnTo>
                  <a:lnTo>
                    <a:pt x="94475" y="244055"/>
                  </a:lnTo>
                  <a:lnTo>
                    <a:pt x="94475" y="234276"/>
                  </a:lnTo>
                  <a:close/>
                </a:path>
                <a:path w="94614" h="438150">
                  <a:moveTo>
                    <a:pt x="94475" y="213106"/>
                  </a:moveTo>
                  <a:lnTo>
                    <a:pt x="93078" y="211696"/>
                  </a:lnTo>
                  <a:lnTo>
                    <a:pt x="81559" y="211696"/>
                  </a:lnTo>
                  <a:lnTo>
                    <a:pt x="80149" y="213106"/>
                  </a:lnTo>
                  <a:lnTo>
                    <a:pt x="80149" y="224624"/>
                  </a:lnTo>
                  <a:lnTo>
                    <a:pt x="81559" y="226009"/>
                  </a:lnTo>
                  <a:lnTo>
                    <a:pt x="93078" y="226009"/>
                  </a:lnTo>
                  <a:lnTo>
                    <a:pt x="94475" y="224624"/>
                  </a:lnTo>
                  <a:lnTo>
                    <a:pt x="94475" y="222885"/>
                  </a:lnTo>
                  <a:lnTo>
                    <a:pt x="94475" y="213106"/>
                  </a:lnTo>
                  <a:close/>
                </a:path>
                <a:path w="94614" h="438150">
                  <a:moveTo>
                    <a:pt x="94475" y="191947"/>
                  </a:moveTo>
                  <a:lnTo>
                    <a:pt x="93078" y="190525"/>
                  </a:lnTo>
                  <a:lnTo>
                    <a:pt x="81559" y="190525"/>
                  </a:lnTo>
                  <a:lnTo>
                    <a:pt x="80162" y="191947"/>
                  </a:lnTo>
                  <a:lnTo>
                    <a:pt x="80162" y="203441"/>
                  </a:lnTo>
                  <a:lnTo>
                    <a:pt x="81559" y="204863"/>
                  </a:lnTo>
                  <a:lnTo>
                    <a:pt x="93078" y="204863"/>
                  </a:lnTo>
                  <a:lnTo>
                    <a:pt x="94475" y="203441"/>
                  </a:lnTo>
                  <a:lnTo>
                    <a:pt x="94475" y="201726"/>
                  </a:lnTo>
                  <a:lnTo>
                    <a:pt x="94475" y="191947"/>
                  </a:lnTo>
                  <a:close/>
                </a:path>
                <a:path w="94614" h="438150">
                  <a:moveTo>
                    <a:pt x="94475" y="170764"/>
                  </a:moveTo>
                  <a:lnTo>
                    <a:pt x="93078" y="169354"/>
                  </a:lnTo>
                  <a:lnTo>
                    <a:pt x="81559" y="169354"/>
                  </a:lnTo>
                  <a:lnTo>
                    <a:pt x="80149" y="170764"/>
                  </a:lnTo>
                  <a:lnTo>
                    <a:pt x="80149" y="182283"/>
                  </a:lnTo>
                  <a:lnTo>
                    <a:pt x="81559" y="183680"/>
                  </a:lnTo>
                  <a:lnTo>
                    <a:pt x="93078" y="183680"/>
                  </a:lnTo>
                  <a:lnTo>
                    <a:pt x="94475" y="182283"/>
                  </a:lnTo>
                  <a:lnTo>
                    <a:pt x="94475" y="180555"/>
                  </a:lnTo>
                  <a:lnTo>
                    <a:pt x="94475" y="170764"/>
                  </a:lnTo>
                  <a:close/>
                </a:path>
                <a:path w="94614" h="438150">
                  <a:moveTo>
                    <a:pt x="94475" y="149580"/>
                  </a:moveTo>
                  <a:lnTo>
                    <a:pt x="93078" y="148196"/>
                  </a:lnTo>
                  <a:lnTo>
                    <a:pt x="81559" y="148196"/>
                  </a:lnTo>
                  <a:lnTo>
                    <a:pt x="80162" y="149580"/>
                  </a:lnTo>
                  <a:lnTo>
                    <a:pt x="80162" y="161099"/>
                  </a:lnTo>
                  <a:lnTo>
                    <a:pt x="81559" y="162521"/>
                  </a:lnTo>
                  <a:lnTo>
                    <a:pt x="93078" y="162521"/>
                  </a:lnTo>
                  <a:lnTo>
                    <a:pt x="94475" y="161099"/>
                  </a:lnTo>
                  <a:lnTo>
                    <a:pt x="94475" y="159385"/>
                  </a:lnTo>
                  <a:lnTo>
                    <a:pt x="94475" y="149580"/>
                  </a:lnTo>
                  <a:close/>
                </a:path>
                <a:path w="94614" h="438150">
                  <a:moveTo>
                    <a:pt x="94475" y="64922"/>
                  </a:moveTo>
                  <a:lnTo>
                    <a:pt x="93078" y="63525"/>
                  </a:lnTo>
                  <a:lnTo>
                    <a:pt x="81559" y="63525"/>
                  </a:lnTo>
                  <a:lnTo>
                    <a:pt x="80162" y="64922"/>
                  </a:lnTo>
                  <a:lnTo>
                    <a:pt x="80162" y="76428"/>
                  </a:lnTo>
                  <a:lnTo>
                    <a:pt x="81559" y="77851"/>
                  </a:lnTo>
                  <a:lnTo>
                    <a:pt x="93078" y="77851"/>
                  </a:lnTo>
                  <a:lnTo>
                    <a:pt x="94475" y="76428"/>
                  </a:lnTo>
                  <a:lnTo>
                    <a:pt x="94475" y="74714"/>
                  </a:lnTo>
                  <a:lnTo>
                    <a:pt x="94475" y="64922"/>
                  </a:lnTo>
                  <a:close/>
                </a:path>
                <a:path w="94614" h="438150">
                  <a:moveTo>
                    <a:pt x="94475" y="43751"/>
                  </a:moveTo>
                  <a:lnTo>
                    <a:pt x="93078" y="42341"/>
                  </a:lnTo>
                  <a:lnTo>
                    <a:pt x="81559" y="42341"/>
                  </a:lnTo>
                  <a:lnTo>
                    <a:pt x="80162" y="43751"/>
                  </a:lnTo>
                  <a:lnTo>
                    <a:pt x="80162" y="55232"/>
                  </a:lnTo>
                  <a:lnTo>
                    <a:pt x="81559" y="56667"/>
                  </a:lnTo>
                  <a:lnTo>
                    <a:pt x="93078" y="56667"/>
                  </a:lnTo>
                  <a:lnTo>
                    <a:pt x="94475" y="55232"/>
                  </a:lnTo>
                  <a:lnTo>
                    <a:pt x="94475" y="53543"/>
                  </a:lnTo>
                  <a:lnTo>
                    <a:pt x="94475" y="43751"/>
                  </a:lnTo>
                  <a:close/>
                </a:path>
                <a:path w="94614" h="438150">
                  <a:moveTo>
                    <a:pt x="94475" y="22580"/>
                  </a:moveTo>
                  <a:lnTo>
                    <a:pt x="93078" y="21158"/>
                  </a:lnTo>
                  <a:lnTo>
                    <a:pt x="81559" y="21158"/>
                  </a:lnTo>
                  <a:lnTo>
                    <a:pt x="80149" y="22580"/>
                  </a:lnTo>
                  <a:lnTo>
                    <a:pt x="80149" y="34086"/>
                  </a:lnTo>
                  <a:lnTo>
                    <a:pt x="81559" y="35483"/>
                  </a:lnTo>
                  <a:lnTo>
                    <a:pt x="93078" y="35483"/>
                  </a:lnTo>
                  <a:lnTo>
                    <a:pt x="94475" y="34086"/>
                  </a:lnTo>
                  <a:lnTo>
                    <a:pt x="94475" y="32372"/>
                  </a:lnTo>
                  <a:lnTo>
                    <a:pt x="94475" y="22580"/>
                  </a:lnTo>
                  <a:close/>
                </a:path>
                <a:path w="94614" h="438150">
                  <a:moveTo>
                    <a:pt x="94475" y="1422"/>
                  </a:moveTo>
                  <a:lnTo>
                    <a:pt x="93078" y="0"/>
                  </a:lnTo>
                  <a:lnTo>
                    <a:pt x="81559" y="0"/>
                  </a:lnTo>
                  <a:lnTo>
                    <a:pt x="80162" y="1422"/>
                  </a:lnTo>
                  <a:lnTo>
                    <a:pt x="80162" y="12915"/>
                  </a:lnTo>
                  <a:lnTo>
                    <a:pt x="81559" y="14338"/>
                  </a:lnTo>
                  <a:lnTo>
                    <a:pt x="93078" y="14338"/>
                  </a:lnTo>
                  <a:lnTo>
                    <a:pt x="94475" y="12915"/>
                  </a:lnTo>
                  <a:lnTo>
                    <a:pt x="94475" y="11214"/>
                  </a:lnTo>
                  <a:lnTo>
                    <a:pt x="94475" y="1422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545118" y="943317"/>
              <a:ext cx="34290" cy="416559"/>
            </a:xfrm>
            <a:custGeom>
              <a:avLst/>
              <a:gdLst/>
              <a:ahLst/>
              <a:cxnLst/>
              <a:rect l="l" t="t" r="r" b="b"/>
              <a:pathLst>
                <a:path w="34289" h="416559">
                  <a:moveTo>
                    <a:pt x="14312" y="403618"/>
                  </a:moveTo>
                  <a:lnTo>
                    <a:pt x="12915" y="402209"/>
                  </a:lnTo>
                  <a:lnTo>
                    <a:pt x="1397" y="402209"/>
                  </a:lnTo>
                  <a:lnTo>
                    <a:pt x="0" y="403618"/>
                  </a:lnTo>
                  <a:lnTo>
                    <a:pt x="0" y="415112"/>
                  </a:lnTo>
                  <a:lnTo>
                    <a:pt x="1397" y="416547"/>
                  </a:lnTo>
                  <a:lnTo>
                    <a:pt x="12915" y="416547"/>
                  </a:lnTo>
                  <a:lnTo>
                    <a:pt x="14312" y="415112"/>
                  </a:lnTo>
                  <a:lnTo>
                    <a:pt x="14312" y="413397"/>
                  </a:lnTo>
                  <a:lnTo>
                    <a:pt x="14312" y="403618"/>
                  </a:lnTo>
                  <a:close/>
                </a:path>
                <a:path w="34289" h="416559">
                  <a:moveTo>
                    <a:pt x="14312" y="382447"/>
                  </a:moveTo>
                  <a:lnTo>
                    <a:pt x="12915" y="381063"/>
                  </a:lnTo>
                  <a:lnTo>
                    <a:pt x="1397" y="381063"/>
                  </a:lnTo>
                  <a:lnTo>
                    <a:pt x="0" y="382447"/>
                  </a:lnTo>
                  <a:lnTo>
                    <a:pt x="0" y="393966"/>
                  </a:lnTo>
                  <a:lnTo>
                    <a:pt x="1397" y="395376"/>
                  </a:lnTo>
                  <a:lnTo>
                    <a:pt x="12915" y="395376"/>
                  </a:lnTo>
                  <a:lnTo>
                    <a:pt x="14312" y="393966"/>
                  </a:lnTo>
                  <a:lnTo>
                    <a:pt x="14312" y="392239"/>
                  </a:lnTo>
                  <a:lnTo>
                    <a:pt x="14312" y="382447"/>
                  </a:lnTo>
                  <a:close/>
                </a:path>
                <a:path w="34289" h="416559">
                  <a:moveTo>
                    <a:pt x="14312" y="361302"/>
                  </a:moveTo>
                  <a:lnTo>
                    <a:pt x="12915" y="359879"/>
                  </a:lnTo>
                  <a:lnTo>
                    <a:pt x="1397" y="359879"/>
                  </a:lnTo>
                  <a:lnTo>
                    <a:pt x="0" y="361302"/>
                  </a:lnTo>
                  <a:lnTo>
                    <a:pt x="0" y="372808"/>
                  </a:lnTo>
                  <a:lnTo>
                    <a:pt x="1397" y="374205"/>
                  </a:lnTo>
                  <a:lnTo>
                    <a:pt x="12915" y="374205"/>
                  </a:lnTo>
                  <a:lnTo>
                    <a:pt x="14312" y="372808"/>
                  </a:lnTo>
                  <a:lnTo>
                    <a:pt x="14312" y="371094"/>
                  </a:lnTo>
                  <a:lnTo>
                    <a:pt x="14312" y="361302"/>
                  </a:lnTo>
                  <a:close/>
                </a:path>
                <a:path w="34289" h="416559">
                  <a:moveTo>
                    <a:pt x="14312" y="318947"/>
                  </a:moveTo>
                  <a:lnTo>
                    <a:pt x="12915" y="317538"/>
                  </a:lnTo>
                  <a:lnTo>
                    <a:pt x="1397" y="317538"/>
                  </a:lnTo>
                  <a:lnTo>
                    <a:pt x="0" y="318947"/>
                  </a:lnTo>
                  <a:lnTo>
                    <a:pt x="0" y="330454"/>
                  </a:lnTo>
                  <a:lnTo>
                    <a:pt x="1397" y="331863"/>
                  </a:lnTo>
                  <a:lnTo>
                    <a:pt x="12915" y="331863"/>
                  </a:lnTo>
                  <a:lnTo>
                    <a:pt x="14312" y="330454"/>
                  </a:lnTo>
                  <a:lnTo>
                    <a:pt x="14312" y="328714"/>
                  </a:lnTo>
                  <a:lnTo>
                    <a:pt x="14312" y="318947"/>
                  </a:lnTo>
                  <a:close/>
                </a:path>
                <a:path w="34289" h="416559">
                  <a:moveTo>
                    <a:pt x="34213" y="276618"/>
                  </a:moveTo>
                  <a:lnTo>
                    <a:pt x="32829" y="275196"/>
                  </a:lnTo>
                  <a:lnTo>
                    <a:pt x="21310" y="275196"/>
                  </a:lnTo>
                  <a:lnTo>
                    <a:pt x="19900" y="276618"/>
                  </a:lnTo>
                  <a:lnTo>
                    <a:pt x="19900" y="288112"/>
                  </a:lnTo>
                  <a:lnTo>
                    <a:pt x="21310" y="289534"/>
                  </a:lnTo>
                  <a:lnTo>
                    <a:pt x="32829" y="289534"/>
                  </a:lnTo>
                  <a:lnTo>
                    <a:pt x="34213" y="288112"/>
                  </a:lnTo>
                  <a:lnTo>
                    <a:pt x="34213" y="286410"/>
                  </a:lnTo>
                  <a:lnTo>
                    <a:pt x="34213" y="276618"/>
                  </a:lnTo>
                  <a:close/>
                </a:path>
                <a:path w="34289" h="416559">
                  <a:moveTo>
                    <a:pt x="34213" y="234276"/>
                  </a:moveTo>
                  <a:lnTo>
                    <a:pt x="32829" y="232867"/>
                  </a:lnTo>
                  <a:lnTo>
                    <a:pt x="21310" y="232867"/>
                  </a:lnTo>
                  <a:lnTo>
                    <a:pt x="19900" y="234276"/>
                  </a:lnTo>
                  <a:lnTo>
                    <a:pt x="19900" y="245783"/>
                  </a:lnTo>
                  <a:lnTo>
                    <a:pt x="21310" y="247192"/>
                  </a:lnTo>
                  <a:lnTo>
                    <a:pt x="32829" y="247192"/>
                  </a:lnTo>
                  <a:lnTo>
                    <a:pt x="34213" y="245783"/>
                  </a:lnTo>
                  <a:lnTo>
                    <a:pt x="34213" y="244055"/>
                  </a:lnTo>
                  <a:lnTo>
                    <a:pt x="34213" y="234276"/>
                  </a:lnTo>
                  <a:close/>
                </a:path>
                <a:path w="34289" h="416559">
                  <a:moveTo>
                    <a:pt x="34213" y="213106"/>
                  </a:moveTo>
                  <a:lnTo>
                    <a:pt x="32829" y="211696"/>
                  </a:lnTo>
                  <a:lnTo>
                    <a:pt x="21310" y="211696"/>
                  </a:lnTo>
                  <a:lnTo>
                    <a:pt x="19900" y="213106"/>
                  </a:lnTo>
                  <a:lnTo>
                    <a:pt x="19900" y="224624"/>
                  </a:lnTo>
                  <a:lnTo>
                    <a:pt x="21310" y="226009"/>
                  </a:lnTo>
                  <a:lnTo>
                    <a:pt x="32829" y="226009"/>
                  </a:lnTo>
                  <a:lnTo>
                    <a:pt x="34213" y="224624"/>
                  </a:lnTo>
                  <a:lnTo>
                    <a:pt x="34213" y="222885"/>
                  </a:lnTo>
                  <a:lnTo>
                    <a:pt x="34213" y="213106"/>
                  </a:lnTo>
                  <a:close/>
                </a:path>
                <a:path w="34289" h="416559">
                  <a:moveTo>
                    <a:pt x="34213" y="170764"/>
                  </a:moveTo>
                  <a:lnTo>
                    <a:pt x="32829" y="169354"/>
                  </a:lnTo>
                  <a:lnTo>
                    <a:pt x="21310" y="169354"/>
                  </a:lnTo>
                  <a:lnTo>
                    <a:pt x="19900" y="170764"/>
                  </a:lnTo>
                  <a:lnTo>
                    <a:pt x="19900" y="182283"/>
                  </a:lnTo>
                  <a:lnTo>
                    <a:pt x="21310" y="183680"/>
                  </a:lnTo>
                  <a:lnTo>
                    <a:pt x="32829" y="183680"/>
                  </a:lnTo>
                  <a:lnTo>
                    <a:pt x="34213" y="182283"/>
                  </a:lnTo>
                  <a:lnTo>
                    <a:pt x="34213" y="180555"/>
                  </a:lnTo>
                  <a:lnTo>
                    <a:pt x="34213" y="170764"/>
                  </a:lnTo>
                  <a:close/>
                </a:path>
                <a:path w="34289" h="416559">
                  <a:moveTo>
                    <a:pt x="34213" y="22580"/>
                  </a:moveTo>
                  <a:lnTo>
                    <a:pt x="32829" y="21158"/>
                  </a:lnTo>
                  <a:lnTo>
                    <a:pt x="21310" y="21158"/>
                  </a:lnTo>
                  <a:lnTo>
                    <a:pt x="19900" y="22580"/>
                  </a:lnTo>
                  <a:lnTo>
                    <a:pt x="19900" y="34086"/>
                  </a:lnTo>
                  <a:lnTo>
                    <a:pt x="21310" y="35483"/>
                  </a:lnTo>
                  <a:lnTo>
                    <a:pt x="32829" y="35483"/>
                  </a:lnTo>
                  <a:lnTo>
                    <a:pt x="34213" y="34086"/>
                  </a:lnTo>
                  <a:lnTo>
                    <a:pt x="34213" y="32372"/>
                  </a:lnTo>
                  <a:lnTo>
                    <a:pt x="34213" y="22580"/>
                  </a:lnTo>
                  <a:close/>
                </a:path>
                <a:path w="34289" h="416559">
                  <a:moveTo>
                    <a:pt x="34226" y="403618"/>
                  </a:moveTo>
                  <a:lnTo>
                    <a:pt x="32829" y="402209"/>
                  </a:lnTo>
                  <a:lnTo>
                    <a:pt x="21310" y="402209"/>
                  </a:lnTo>
                  <a:lnTo>
                    <a:pt x="19900" y="403618"/>
                  </a:lnTo>
                  <a:lnTo>
                    <a:pt x="19900" y="415112"/>
                  </a:lnTo>
                  <a:lnTo>
                    <a:pt x="21310" y="416547"/>
                  </a:lnTo>
                  <a:lnTo>
                    <a:pt x="32829" y="416547"/>
                  </a:lnTo>
                  <a:lnTo>
                    <a:pt x="34226" y="415112"/>
                  </a:lnTo>
                  <a:lnTo>
                    <a:pt x="34226" y="413397"/>
                  </a:lnTo>
                  <a:lnTo>
                    <a:pt x="34226" y="403618"/>
                  </a:lnTo>
                  <a:close/>
                </a:path>
                <a:path w="34289" h="416559">
                  <a:moveTo>
                    <a:pt x="34226" y="361302"/>
                  </a:moveTo>
                  <a:lnTo>
                    <a:pt x="32829" y="359879"/>
                  </a:lnTo>
                  <a:lnTo>
                    <a:pt x="21310" y="359879"/>
                  </a:lnTo>
                  <a:lnTo>
                    <a:pt x="19900" y="361302"/>
                  </a:lnTo>
                  <a:lnTo>
                    <a:pt x="19900" y="372808"/>
                  </a:lnTo>
                  <a:lnTo>
                    <a:pt x="21310" y="374205"/>
                  </a:lnTo>
                  <a:lnTo>
                    <a:pt x="32829" y="374205"/>
                  </a:lnTo>
                  <a:lnTo>
                    <a:pt x="34226" y="372808"/>
                  </a:lnTo>
                  <a:lnTo>
                    <a:pt x="34226" y="371094"/>
                  </a:lnTo>
                  <a:lnTo>
                    <a:pt x="34226" y="361302"/>
                  </a:lnTo>
                  <a:close/>
                </a:path>
                <a:path w="34289" h="416559">
                  <a:moveTo>
                    <a:pt x="34226" y="340118"/>
                  </a:moveTo>
                  <a:lnTo>
                    <a:pt x="32829" y="338709"/>
                  </a:lnTo>
                  <a:lnTo>
                    <a:pt x="21310" y="338709"/>
                  </a:lnTo>
                  <a:lnTo>
                    <a:pt x="19900" y="340118"/>
                  </a:lnTo>
                  <a:lnTo>
                    <a:pt x="19900" y="351624"/>
                  </a:lnTo>
                  <a:lnTo>
                    <a:pt x="21310" y="353021"/>
                  </a:lnTo>
                  <a:lnTo>
                    <a:pt x="32829" y="353021"/>
                  </a:lnTo>
                  <a:lnTo>
                    <a:pt x="34226" y="351624"/>
                  </a:lnTo>
                  <a:lnTo>
                    <a:pt x="34226" y="349910"/>
                  </a:lnTo>
                  <a:lnTo>
                    <a:pt x="34226" y="340118"/>
                  </a:lnTo>
                  <a:close/>
                </a:path>
                <a:path w="34289" h="416559">
                  <a:moveTo>
                    <a:pt x="34226" y="297776"/>
                  </a:moveTo>
                  <a:lnTo>
                    <a:pt x="32829" y="296367"/>
                  </a:lnTo>
                  <a:lnTo>
                    <a:pt x="21310" y="296367"/>
                  </a:lnTo>
                  <a:lnTo>
                    <a:pt x="19900" y="297776"/>
                  </a:lnTo>
                  <a:lnTo>
                    <a:pt x="19900" y="309295"/>
                  </a:lnTo>
                  <a:lnTo>
                    <a:pt x="21310" y="310680"/>
                  </a:lnTo>
                  <a:lnTo>
                    <a:pt x="32829" y="310680"/>
                  </a:lnTo>
                  <a:lnTo>
                    <a:pt x="34226" y="309295"/>
                  </a:lnTo>
                  <a:lnTo>
                    <a:pt x="34226" y="307568"/>
                  </a:lnTo>
                  <a:lnTo>
                    <a:pt x="34226" y="297776"/>
                  </a:lnTo>
                  <a:close/>
                </a:path>
                <a:path w="34289" h="416559">
                  <a:moveTo>
                    <a:pt x="34226" y="191947"/>
                  </a:moveTo>
                  <a:lnTo>
                    <a:pt x="32829" y="190525"/>
                  </a:lnTo>
                  <a:lnTo>
                    <a:pt x="21310" y="190525"/>
                  </a:lnTo>
                  <a:lnTo>
                    <a:pt x="19900" y="191947"/>
                  </a:lnTo>
                  <a:lnTo>
                    <a:pt x="19900" y="203441"/>
                  </a:lnTo>
                  <a:lnTo>
                    <a:pt x="21310" y="204863"/>
                  </a:lnTo>
                  <a:lnTo>
                    <a:pt x="32829" y="204863"/>
                  </a:lnTo>
                  <a:lnTo>
                    <a:pt x="34226" y="203441"/>
                  </a:lnTo>
                  <a:lnTo>
                    <a:pt x="34226" y="201726"/>
                  </a:lnTo>
                  <a:lnTo>
                    <a:pt x="34226" y="191947"/>
                  </a:lnTo>
                  <a:close/>
                </a:path>
                <a:path w="34289" h="416559">
                  <a:moveTo>
                    <a:pt x="34226" y="149580"/>
                  </a:moveTo>
                  <a:lnTo>
                    <a:pt x="32829" y="148196"/>
                  </a:lnTo>
                  <a:lnTo>
                    <a:pt x="21310" y="148196"/>
                  </a:lnTo>
                  <a:lnTo>
                    <a:pt x="19900" y="149580"/>
                  </a:lnTo>
                  <a:lnTo>
                    <a:pt x="19900" y="161099"/>
                  </a:lnTo>
                  <a:lnTo>
                    <a:pt x="21310" y="162521"/>
                  </a:lnTo>
                  <a:lnTo>
                    <a:pt x="32829" y="162521"/>
                  </a:lnTo>
                  <a:lnTo>
                    <a:pt x="34226" y="161099"/>
                  </a:lnTo>
                  <a:lnTo>
                    <a:pt x="34226" y="159385"/>
                  </a:lnTo>
                  <a:lnTo>
                    <a:pt x="34226" y="149580"/>
                  </a:lnTo>
                  <a:close/>
                </a:path>
                <a:path w="34289" h="416559">
                  <a:moveTo>
                    <a:pt x="34226" y="107251"/>
                  </a:moveTo>
                  <a:lnTo>
                    <a:pt x="32829" y="105854"/>
                  </a:lnTo>
                  <a:lnTo>
                    <a:pt x="21310" y="105854"/>
                  </a:lnTo>
                  <a:lnTo>
                    <a:pt x="19900" y="107251"/>
                  </a:lnTo>
                  <a:lnTo>
                    <a:pt x="19900" y="118757"/>
                  </a:lnTo>
                  <a:lnTo>
                    <a:pt x="21310" y="120180"/>
                  </a:lnTo>
                  <a:lnTo>
                    <a:pt x="32829" y="120180"/>
                  </a:lnTo>
                  <a:lnTo>
                    <a:pt x="34226" y="118757"/>
                  </a:lnTo>
                  <a:lnTo>
                    <a:pt x="34226" y="117043"/>
                  </a:lnTo>
                  <a:lnTo>
                    <a:pt x="34226" y="107251"/>
                  </a:lnTo>
                  <a:close/>
                </a:path>
                <a:path w="34289" h="416559">
                  <a:moveTo>
                    <a:pt x="34226" y="64922"/>
                  </a:moveTo>
                  <a:lnTo>
                    <a:pt x="32829" y="63525"/>
                  </a:lnTo>
                  <a:lnTo>
                    <a:pt x="21310" y="63525"/>
                  </a:lnTo>
                  <a:lnTo>
                    <a:pt x="19900" y="64922"/>
                  </a:lnTo>
                  <a:lnTo>
                    <a:pt x="19900" y="76428"/>
                  </a:lnTo>
                  <a:lnTo>
                    <a:pt x="21310" y="77851"/>
                  </a:lnTo>
                  <a:lnTo>
                    <a:pt x="32829" y="77851"/>
                  </a:lnTo>
                  <a:lnTo>
                    <a:pt x="34226" y="76428"/>
                  </a:lnTo>
                  <a:lnTo>
                    <a:pt x="34226" y="74714"/>
                  </a:lnTo>
                  <a:lnTo>
                    <a:pt x="34226" y="64922"/>
                  </a:lnTo>
                  <a:close/>
                </a:path>
                <a:path w="34289" h="416559">
                  <a:moveTo>
                    <a:pt x="34226" y="43751"/>
                  </a:moveTo>
                  <a:lnTo>
                    <a:pt x="32829" y="42341"/>
                  </a:lnTo>
                  <a:lnTo>
                    <a:pt x="21310" y="42341"/>
                  </a:lnTo>
                  <a:lnTo>
                    <a:pt x="19900" y="43751"/>
                  </a:lnTo>
                  <a:lnTo>
                    <a:pt x="19900" y="55232"/>
                  </a:lnTo>
                  <a:lnTo>
                    <a:pt x="21310" y="56667"/>
                  </a:lnTo>
                  <a:lnTo>
                    <a:pt x="32829" y="56667"/>
                  </a:lnTo>
                  <a:lnTo>
                    <a:pt x="34226" y="55232"/>
                  </a:lnTo>
                  <a:lnTo>
                    <a:pt x="34226" y="53543"/>
                  </a:lnTo>
                  <a:lnTo>
                    <a:pt x="34226" y="43751"/>
                  </a:lnTo>
                  <a:close/>
                </a:path>
                <a:path w="34289" h="416559">
                  <a:moveTo>
                    <a:pt x="34226" y="1422"/>
                  </a:moveTo>
                  <a:lnTo>
                    <a:pt x="32829" y="0"/>
                  </a:lnTo>
                  <a:lnTo>
                    <a:pt x="21310" y="0"/>
                  </a:lnTo>
                  <a:lnTo>
                    <a:pt x="19900" y="1422"/>
                  </a:lnTo>
                  <a:lnTo>
                    <a:pt x="19900" y="12915"/>
                  </a:lnTo>
                  <a:lnTo>
                    <a:pt x="21310" y="14338"/>
                  </a:lnTo>
                  <a:lnTo>
                    <a:pt x="32829" y="14338"/>
                  </a:lnTo>
                  <a:lnTo>
                    <a:pt x="34226" y="12915"/>
                  </a:lnTo>
                  <a:lnTo>
                    <a:pt x="34226" y="11214"/>
                  </a:lnTo>
                  <a:lnTo>
                    <a:pt x="34226" y="1422"/>
                  </a:lnTo>
                  <a:close/>
                </a:path>
                <a:path w="34289" h="416559">
                  <a:moveTo>
                    <a:pt x="34251" y="318947"/>
                  </a:moveTo>
                  <a:lnTo>
                    <a:pt x="32829" y="317538"/>
                  </a:lnTo>
                  <a:lnTo>
                    <a:pt x="21323" y="317538"/>
                  </a:lnTo>
                  <a:lnTo>
                    <a:pt x="19926" y="318947"/>
                  </a:lnTo>
                  <a:lnTo>
                    <a:pt x="19926" y="330454"/>
                  </a:lnTo>
                  <a:lnTo>
                    <a:pt x="21323" y="331863"/>
                  </a:lnTo>
                  <a:lnTo>
                    <a:pt x="32829" y="331863"/>
                  </a:lnTo>
                  <a:lnTo>
                    <a:pt x="34251" y="330454"/>
                  </a:lnTo>
                  <a:lnTo>
                    <a:pt x="34251" y="328714"/>
                  </a:lnTo>
                  <a:lnTo>
                    <a:pt x="34251" y="318947"/>
                  </a:lnTo>
                  <a:close/>
                </a:path>
                <a:path w="34289" h="416559">
                  <a:moveTo>
                    <a:pt x="34251" y="128435"/>
                  </a:moveTo>
                  <a:lnTo>
                    <a:pt x="32829" y="127025"/>
                  </a:lnTo>
                  <a:lnTo>
                    <a:pt x="21323" y="127025"/>
                  </a:lnTo>
                  <a:lnTo>
                    <a:pt x="19926" y="128435"/>
                  </a:lnTo>
                  <a:lnTo>
                    <a:pt x="19926" y="139915"/>
                  </a:lnTo>
                  <a:lnTo>
                    <a:pt x="21323" y="141338"/>
                  </a:lnTo>
                  <a:lnTo>
                    <a:pt x="32829" y="141338"/>
                  </a:lnTo>
                  <a:lnTo>
                    <a:pt x="34251" y="139915"/>
                  </a:lnTo>
                  <a:lnTo>
                    <a:pt x="34251" y="138226"/>
                  </a:lnTo>
                  <a:lnTo>
                    <a:pt x="34251" y="12843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246541" y="1362583"/>
              <a:ext cx="313690" cy="360680"/>
            </a:xfrm>
            <a:custGeom>
              <a:avLst/>
              <a:gdLst/>
              <a:ahLst/>
              <a:cxnLst/>
              <a:rect l="l" t="t" r="r" b="b"/>
              <a:pathLst>
                <a:path w="313689" h="360680">
                  <a:moveTo>
                    <a:pt x="22072" y="311988"/>
                  </a:moveTo>
                  <a:lnTo>
                    <a:pt x="19913" y="309829"/>
                  </a:lnTo>
                  <a:lnTo>
                    <a:pt x="2171" y="309829"/>
                  </a:lnTo>
                  <a:lnTo>
                    <a:pt x="0" y="311988"/>
                  </a:lnTo>
                  <a:lnTo>
                    <a:pt x="0" y="329730"/>
                  </a:lnTo>
                  <a:lnTo>
                    <a:pt x="2171" y="331876"/>
                  </a:lnTo>
                  <a:lnTo>
                    <a:pt x="19913" y="331876"/>
                  </a:lnTo>
                  <a:lnTo>
                    <a:pt x="22072" y="329730"/>
                  </a:lnTo>
                  <a:lnTo>
                    <a:pt x="22072" y="327063"/>
                  </a:lnTo>
                  <a:lnTo>
                    <a:pt x="22072" y="311988"/>
                  </a:lnTo>
                  <a:close/>
                </a:path>
                <a:path w="313689" h="360680">
                  <a:moveTo>
                    <a:pt x="22072" y="254482"/>
                  </a:moveTo>
                  <a:lnTo>
                    <a:pt x="19913" y="252310"/>
                  </a:lnTo>
                  <a:lnTo>
                    <a:pt x="2171" y="252310"/>
                  </a:lnTo>
                  <a:lnTo>
                    <a:pt x="0" y="254482"/>
                  </a:lnTo>
                  <a:lnTo>
                    <a:pt x="0" y="272211"/>
                  </a:lnTo>
                  <a:lnTo>
                    <a:pt x="2171" y="274383"/>
                  </a:lnTo>
                  <a:lnTo>
                    <a:pt x="19913" y="274383"/>
                  </a:lnTo>
                  <a:lnTo>
                    <a:pt x="22072" y="272211"/>
                  </a:lnTo>
                  <a:lnTo>
                    <a:pt x="22072" y="269582"/>
                  </a:lnTo>
                  <a:lnTo>
                    <a:pt x="22072" y="254482"/>
                  </a:lnTo>
                  <a:close/>
                </a:path>
                <a:path w="313689" h="360680">
                  <a:moveTo>
                    <a:pt x="22072" y="225742"/>
                  </a:moveTo>
                  <a:lnTo>
                    <a:pt x="19913" y="223558"/>
                  </a:lnTo>
                  <a:lnTo>
                    <a:pt x="2171" y="223558"/>
                  </a:lnTo>
                  <a:lnTo>
                    <a:pt x="0" y="225742"/>
                  </a:lnTo>
                  <a:lnTo>
                    <a:pt x="0" y="243484"/>
                  </a:lnTo>
                  <a:lnTo>
                    <a:pt x="2171" y="245630"/>
                  </a:lnTo>
                  <a:lnTo>
                    <a:pt x="19913" y="245630"/>
                  </a:lnTo>
                  <a:lnTo>
                    <a:pt x="22072" y="243484"/>
                  </a:lnTo>
                  <a:lnTo>
                    <a:pt x="22072" y="240817"/>
                  </a:lnTo>
                  <a:lnTo>
                    <a:pt x="22072" y="225742"/>
                  </a:lnTo>
                  <a:close/>
                </a:path>
                <a:path w="313689" h="360680">
                  <a:moveTo>
                    <a:pt x="22072" y="196977"/>
                  </a:moveTo>
                  <a:lnTo>
                    <a:pt x="19913" y="194805"/>
                  </a:lnTo>
                  <a:lnTo>
                    <a:pt x="2171" y="194805"/>
                  </a:lnTo>
                  <a:lnTo>
                    <a:pt x="0" y="196977"/>
                  </a:lnTo>
                  <a:lnTo>
                    <a:pt x="0" y="214718"/>
                  </a:lnTo>
                  <a:lnTo>
                    <a:pt x="2171" y="216877"/>
                  </a:lnTo>
                  <a:lnTo>
                    <a:pt x="19913" y="216877"/>
                  </a:lnTo>
                  <a:lnTo>
                    <a:pt x="22072" y="214718"/>
                  </a:lnTo>
                  <a:lnTo>
                    <a:pt x="22072" y="212064"/>
                  </a:lnTo>
                  <a:lnTo>
                    <a:pt x="22072" y="196977"/>
                  </a:lnTo>
                  <a:close/>
                </a:path>
                <a:path w="313689" h="360680">
                  <a:moveTo>
                    <a:pt x="22072" y="168236"/>
                  </a:moveTo>
                  <a:lnTo>
                    <a:pt x="19913" y="166052"/>
                  </a:lnTo>
                  <a:lnTo>
                    <a:pt x="2171" y="166052"/>
                  </a:lnTo>
                  <a:lnTo>
                    <a:pt x="0" y="168236"/>
                  </a:lnTo>
                  <a:lnTo>
                    <a:pt x="0" y="185966"/>
                  </a:lnTo>
                  <a:lnTo>
                    <a:pt x="2171" y="188125"/>
                  </a:lnTo>
                  <a:lnTo>
                    <a:pt x="19913" y="188125"/>
                  </a:lnTo>
                  <a:lnTo>
                    <a:pt x="22072" y="185966"/>
                  </a:lnTo>
                  <a:lnTo>
                    <a:pt x="22072" y="183311"/>
                  </a:lnTo>
                  <a:lnTo>
                    <a:pt x="22072" y="168236"/>
                  </a:lnTo>
                  <a:close/>
                </a:path>
                <a:path w="313689" h="360680">
                  <a:moveTo>
                    <a:pt x="22072" y="139471"/>
                  </a:moveTo>
                  <a:lnTo>
                    <a:pt x="19913" y="137325"/>
                  </a:lnTo>
                  <a:lnTo>
                    <a:pt x="2171" y="137325"/>
                  </a:lnTo>
                  <a:lnTo>
                    <a:pt x="0" y="139471"/>
                  </a:lnTo>
                  <a:lnTo>
                    <a:pt x="0" y="157213"/>
                  </a:lnTo>
                  <a:lnTo>
                    <a:pt x="2171" y="159359"/>
                  </a:lnTo>
                  <a:lnTo>
                    <a:pt x="19913" y="159359"/>
                  </a:lnTo>
                  <a:lnTo>
                    <a:pt x="22072" y="157213"/>
                  </a:lnTo>
                  <a:lnTo>
                    <a:pt x="22072" y="154559"/>
                  </a:lnTo>
                  <a:lnTo>
                    <a:pt x="22072" y="139471"/>
                  </a:lnTo>
                  <a:close/>
                </a:path>
                <a:path w="313689" h="360680">
                  <a:moveTo>
                    <a:pt x="46786" y="340728"/>
                  </a:moveTo>
                  <a:lnTo>
                    <a:pt x="44627" y="338582"/>
                  </a:lnTo>
                  <a:lnTo>
                    <a:pt x="26885" y="338582"/>
                  </a:lnTo>
                  <a:lnTo>
                    <a:pt x="24726" y="340728"/>
                  </a:lnTo>
                  <a:lnTo>
                    <a:pt x="24726" y="358470"/>
                  </a:lnTo>
                  <a:lnTo>
                    <a:pt x="26885" y="360629"/>
                  </a:lnTo>
                  <a:lnTo>
                    <a:pt x="44627" y="360629"/>
                  </a:lnTo>
                  <a:lnTo>
                    <a:pt x="46786" y="358470"/>
                  </a:lnTo>
                  <a:lnTo>
                    <a:pt x="46786" y="355828"/>
                  </a:lnTo>
                  <a:lnTo>
                    <a:pt x="46786" y="340728"/>
                  </a:lnTo>
                  <a:close/>
                </a:path>
                <a:path w="313689" h="360680">
                  <a:moveTo>
                    <a:pt x="46786" y="311988"/>
                  </a:moveTo>
                  <a:lnTo>
                    <a:pt x="44627" y="309829"/>
                  </a:lnTo>
                  <a:lnTo>
                    <a:pt x="26885" y="309829"/>
                  </a:lnTo>
                  <a:lnTo>
                    <a:pt x="24726" y="311988"/>
                  </a:lnTo>
                  <a:lnTo>
                    <a:pt x="24726" y="329730"/>
                  </a:lnTo>
                  <a:lnTo>
                    <a:pt x="26885" y="331876"/>
                  </a:lnTo>
                  <a:lnTo>
                    <a:pt x="44627" y="331876"/>
                  </a:lnTo>
                  <a:lnTo>
                    <a:pt x="46786" y="329730"/>
                  </a:lnTo>
                  <a:lnTo>
                    <a:pt x="46786" y="327063"/>
                  </a:lnTo>
                  <a:lnTo>
                    <a:pt x="46786" y="311988"/>
                  </a:lnTo>
                  <a:close/>
                </a:path>
                <a:path w="313689" h="360680">
                  <a:moveTo>
                    <a:pt x="46786" y="283222"/>
                  </a:moveTo>
                  <a:lnTo>
                    <a:pt x="44627" y="281063"/>
                  </a:lnTo>
                  <a:lnTo>
                    <a:pt x="26885" y="281063"/>
                  </a:lnTo>
                  <a:lnTo>
                    <a:pt x="24726" y="283222"/>
                  </a:lnTo>
                  <a:lnTo>
                    <a:pt x="24726" y="300964"/>
                  </a:lnTo>
                  <a:lnTo>
                    <a:pt x="26885" y="303123"/>
                  </a:lnTo>
                  <a:lnTo>
                    <a:pt x="44627" y="303123"/>
                  </a:lnTo>
                  <a:lnTo>
                    <a:pt x="46786" y="300964"/>
                  </a:lnTo>
                  <a:lnTo>
                    <a:pt x="46786" y="298310"/>
                  </a:lnTo>
                  <a:lnTo>
                    <a:pt x="46786" y="283222"/>
                  </a:lnTo>
                  <a:close/>
                </a:path>
                <a:path w="313689" h="360680">
                  <a:moveTo>
                    <a:pt x="46786" y="254482"/>
                  </a:moveTo>
                  <a:lnTo>
                    <a:pt x="44627" y="252310"/>
                  </a:lnTo>
                  <a:lnTo>
                    <a:pt x="26885" y="252310"/>
                  </a:lnTo>
                  <a:lnTo>
                    <a:pt x="24726" y="254482"/>
                  </a:lnTo>
                  <a:lnTo>
                    <a:pt x="24726" y="272211"/>
                  </a:lnTo>
                  <a:lnTo>
                    <a:pt x="26885" y="274383"/>
                  </a:lnTo>
                  <a:lnTo>
                    <a:pt x="44627" y="274383"/>
                  </a:lnTo>
                  <a:lnTo>
                    <a:pt x="46786" y="272211"/>
                  </a:lnTo>
                  <a:lnTo>
                    <a:pt x="46786" y="269582"/>
                  </a:lnTo>
                  <a:lnTo>
                    <a:pt x="46786" y="254482"/>
                  </a:lnTo>
                  <a:close/>
                </a:path>
                <a:path w="313689" h="360680">
                  <a:moveTo>
                    <a:pt x="46786" y="225742"/>
                  </a:moveTo>
                  <a:lnTo>
                    <a:pt x="44627" y="223558"/>
                  </a:lnTo>
                  <a:lnTo>
                    <a:pt x="26885" y="223558"/>
                  </a:lnTo>
                  <a:lnTo>
                    <a:pt x="24726" y="225742"/>
                  </a:lnTo>
                  <a:lnTo>
                    <a:pt x="24726" y="243484"/>
                  </a:lnTo>
                  <a:lnTo>
                    <a:pt x="26885" y="245630"/>
                  </a:lnTo>
                  <a:lnTo>
                    <a:pt x="44627" y="245630"/>
                  </a:lnTo>
                  <a:lnTo>
                    <a:pt x="46786" y="243484"/>
                  </a:lnTo>
                  <a:lnTo>
                    <a:pt x="46786" y="240817"/>
                  </a:lnTo>
                  <a:lnTo>
                    <a:pt x="46786" y="225742"/>
                  </a:lnTo>
                  <a:close/>
                </a:path>
                <a:path w="313689" h="360680">
                  <a:moveTo>
                    <a:pt x="46786" y="168236"/>
                  </a:moveTo>
                  <a:lnTo>
                    <a:pt x="44627" y="166052"/>
                  </a:lnTo>
                  <a:lnTo>
                    <a:pt x="26885" y="166052"/>
                  </a:lnTo>
                  <a:lnTo>
                    <a:pt x="24726" y="168236"/>
                  </a:lnTo>
                  <a:lnTo>
                    <a:pt x="24726" y="185966"/>
                  </a:lnTo>
                  <a:lnTo>
                    <a:pt x="26885" y="188125"/>
                  </a:lnTo>
                  <a:lnTo>
                    <a:pt x="44627" y="188125"/>
                  </a:lnTo>
                  <a:lnTo>
                    <a:pt x="46786" y="185966"/>
                  </a:lnTo>
                  <a:lnTo>
                    <a:pt x="46786" y="183311"/>
                  </a:lnTo>
                  <a:lnTo>
                    <a:pt x="46786" y="168236"/>
                  </a:lnTo>
                  <a:close/>
                </a:path>
                <a:path w="313689" h="360680">
                  <a:moveTo>
                    <a:pt x="46786" y="139471"/>
                  </a:moveTo>
                  <a:lnTo>
                    <a:pt x="44627" y="137325"/>
                  </a:lnTo>
                  <a:lnTo>
                    <a:pt x="26885" y="137325"/>
                  </a:lnTo>
                  <a:lnTo>
                    <a:pt x="24726" y="139471"/>
                  </a:lnTo>
                  <a:lnTo>
                    <a:pt x="24726" y="157213"/>
                  </a:lnTo>
                  <a:lnTo>
                    <a:pt x="26885" y="159359"/>
                  </a:lnTo>
                  <a:lnTo>
                    <a:pt x="44627" y="159359"/>
                  </a:lnTo>
                  <a:lnTo>
                    <a:pt x="46786" y="157213"/>
                  </a:lnTo>
                  <a:lnTo>
                    <a:pt x="46786" y="154559"/>
                  </a:lnTo>
                  <a:lnTo>
                    <a:pt x="46786" y="139471"/>
                  </a:lnTo>
                  <a:close/>
                </a:path>
                <a:path w="313689" h="360680">
                  <a:moveTo>
                    <a:pt x="71488" y="139471"/>
                  </a:moveTo>
                  <a:lnTo>
                    <a:pt x="69329" y="137325"/>
                  </a:lnTo>
                  <a:lnTo>
                    <a:pt x="51587" y="137325"/>
                  </a:lnTo>
                  <a:lnTo>
                    <a:pt x="49428" y="139471"/>
                  </a:lnTo>
                  <a:lnTo>
                    <a:pt x="49428" y="157213"/>
                  </a:lnTo>
                  <a:lnTo>
                    <a:pt x="51587" y="159359"/>
                  </a:lnTo>
                  <a:lnTo>
                    <a:pt x="69329" y="159359"/>
                  </a:lnTo>
                  <a:lnTo>
                    <a:pt x="71488" y="157213"/>
                  </a:lnTo>
                  <a:lnTo>
                    <a:pt x="71488" y="154559"/>
                  </a:lnTo>
                  <a:lnTo>
                    <a:pt x="71488" y="139471"/>
                  </a:lnTo>
                  <a:close/>
                </a:path>
                <a:path w="313689" h="360680">
                  <a:moveTo>
                    <a:pt x="90462" y="242163"/>
                  </a:moveTo>
                  <a:lnTo>
                    <a:pt x="89382" y="241084"/>
                  </a:lnTo>
                  <a:lnTo>
                    <a:pt x="80505" y="241084"/>
                  </a:lnTo>
                  <a:lnTo>
                    <a:pt x="79438" y="242163"/>
                  </a:lnTo>
                  <a:lnTo>
                    <a:pt x="79438" y="251040"/>
                  </a:lnTo>
                  <a:lnTo>
                    <a:pt x="80505" y="252120"/>
                  </a:lnTo>
                  <a:lnTo>
                    <a:pt x="89382" y="252120"/>
                  </a:lnTo>
                  <a:lnTo>
                    <a:pt x="90462" y="251040"/>
                  </a:lnTo>
                  <a:lnTo>
                    <a:pt x="90462" y="249720"/>
                  </a:lnTo>
                  <a:lnTo>
                    <a:pt x="90462" y="242163"/>
                  </a:lnTo>
                  <a:close/>
                </a:path>
                <a:path w="313689" h="360680">
                  <a:moveTo>
                    <a:pt x="90462" y="212534"/>
                  </a:moveTo>
                  <a:lnTo>
                    <a:pt x="89382" y="211442"/>
                  </a:lnTo>
                  <a:lnTo>
                    <a:pt x="80505" y="211442"/>
                  </a:lnTo>
                  <a:lnTo>
                    <a:pt x="79438" y="212534"/>
                  </a:lnTo>
                  <a:lnTo>
                    <a:pt x="79438" y="221386"/>
                  </a:lnTo>
                  <a:lnTo>
                    <a:pt x="80505" y="222478"/>
                  </a:lnTo>
                  <a:lnTo>
                    <a:pt x="89382" y="222478"/>
                  </a:lnTo>
                  <a:lnTo>
                    <a:pt x="90462" y="221386"/>
                  </a:lnTo>
                  <a:lnTo>
                    <a:pt x="90462" y="220052"/>
                  </a:lnTo>
                  <a:lnTo>
                    <a:pt x="90462" y="212534"/>
                  </a:lnTo>
                  <a:close/>
                </a:path>
                <a:path w="313689" h="360680">
                  <a:moveTo>
                    <a:pt x="90462" y="197688"/>
                  </a:moveTo>
                  <a:lnTo>
                    <a:pt x="89382" y="196596"/>
                  </a:lnTo>
                  <a:lnTo>
                    <a:pt x="80505" y="196596"/>
                  </a:lnTo>
                  <a:lnTo>
                    <a:pt x="79438" y="197688"/>
                  </a:lnTo>
                  <a:lnTo>
                    <a:pt x="79438" y="206565"/>
                  </a:lnTo>
                  <a:lnTo>
                    <a:pt x="80505" y="207645"/>
                  </a:lnTo>
                  <a:lnTo>
                    <a:pt x="89382" y="207645"/>
                  </a:lnTo>
                  <a:lnTo>
                    <a:pt x="90462" y="206565"/>
                  </a:lnTo>
                  <a:lnTo>
                    <a:pt x="90462" y="205257"/>
                  </a:lnTo>
                  <a:lnTo>
                    <a:pt x="90462" y="197688"/>
                  </a:lnTo>
                  <a:close/>
                </a:path>
                <a:path w="313689" h="360680">
                  <a:moveTo>
                    <a:pt x="90462" y="182880"/>
                  </a:moveTo>
                  <a:lnTo>
                    <a:pt x="89382" y="181787"/>
                  </a:lnTo>
                  <a:lnTo>
                    <a:pt x="80505" y="181787"/>
                  </a:lnTo>
                  <a:lnTo>
                    <a:pt x="79438" y="182880"/>
                  </a:lnTo>
                  <a:lnTo>
                    <a:pt x="79438" y="191731"/>
                  </a:lnTo>
                  <a:lnTo>
                    <a:pt x="80505" y="192824"/>
                  </a:lnTo>
                  <a:lnTo>
                    <a:pt x="89382" y="192824"/>
                  </a:lnTo>
                  <a:lnTo>
                    <a:pt x="90462" y="191731"/>
                  </a:lnTo>
                  <a:lnTo>
                    <a:pt x="90462" y="190398"/>
                  </a:lnTo>
                  <a:lnTo>
                    <a:pt x="90462" y="182880"/>
                  </a:lnTo>
                  <a:close/>
                </a:path>
                <a:path w="313689" h="360680">
                  <a:moveTo>
                    <a:pt x="90462" y="168059"/>
                  </a:moveTo>
                  <a:lnTo>
                    <a:pt x="89382" y="166966"/>
                  </a:lnTo>
                  <a:lnTo>
                    <a:pt x="80505" y="166966"/>
                  </a:lnTo>
                  <a:lnTo>
                    <a:pt x="79438" y="168059"/>
                  </a:lnTo>
                  <a:lnTo>
                    <a:pt x="79438" y="176911"/>
                  </a:lnTo>
                  <a:lnTo>
                    <a:pt x="80505" y="178003"/>
                  </a:lnTo>
                  <a:lnTo>
                    <a:pt x="89382" y="178003"/>
                  </a:lnTo>
                  <a:lnTo>
                    <a:pt x="90462" y="176911"/>
                  </a:lnTo>
                  <a:lnTo>
                    <a:pt x="90462" y="175590"/>
                  </a:lnTo>
                  <a:lnTo>
                    <a:pt x="90462" y="168059"/>
                  </a:lnTo>
                  <a:close/>
                </a:path>
                <a:path w="313689" h="360680">
                  <a:moveTo>
                    <a:pt x="90462" y="153200"/>
                  </a:moveTo>
                  <a:lnTo>
                    <a:pt x="89382" y="152146"/>
                  </a:lnTo>
                  <a:lnTo>
                    <a:pt x="80505" y="152146"/>
                  </a:lnTo>
                  <a:lnTo>
                    <a:pt x="79438" y="153200"/>
                  </a:lnTo>
                  <a:lnTo>
                    <a:pt x="79438" y="162090"/>
                  </a:lnTo>
                  <a:lnTo>
                    <a:pt x="80505" y="163169"/>
                  </a:lnTo>
                  <a:lnTo>
                    <a:pt x="89382" y="163169"/>
                  </a:lnTo>
                  <a:lnTo>
                    <a:pt x="90462" y="162090"/>
                  </a:lnTo>
                  <a:lnTo>
                    <a:pt x="90462" y="160756"/>
                  </a:lnTo>
                  <a:lnTo>
                    <a:pt x="90462" y="153200"/>
                  </a:lnTo>
                  <a:close/>
                </a:path>
                <a:path w="313689" h="360680">
                  <a:moveTo>
                    <a:pt x="90462" y="138391"/>
                  </a:moveTo>
                  <a:lnTo>
                    <a:pt x="89382" y="137325"/>
                  </a:lnTo>
                  <a:lnTo>
                    <a:pt x="80505" y="137325"/>
                  </a:lnTo>
                  <a:lnTo>
                    <a:pt x="79438" y="138391"/>
                  </a:lnTo>
                  <a:lnTo>
                    <a:pt x="79438" y="147269"/>
                  </a:lnTo>
                  <a:lnTo>
                    <a:pt x="80505" y="148336"/>
                  </a:lnTo>
                  <a:lnTo>
                    <a:pt x="89382" y="148336"/>
                  </a:lnTo>
                  <a:lnTo>
                    <a:pt x="90462" y="147269"/>
                  </a:lnTo>
                  <a:lnTo>
                    <a:pt x="90462" y="145935"/>
                  </a:lnTo>
                  <a:lnTo>
                    <a:pt x="90462" y="138391"/>
                  </a:lnTo>
                  <a:close/>
                </a:path>
                <a:path w="313689" h="360680">
                  <a:moveTo>
                    <a:pt x="229997" y="168173"/>
                  </a:moveTo>
                  <a:lnTo>
                    <a:pt x="228917" y="167093"/>
                  </a:lnTo>
                  <a:lnTo>
                    <a:pt x="220040" y="167093"/>
                  </a:lnTo>
                  <a:lnTo>
                    <a:pt x="218973" y="168173"/>
                  </a:lnTo>
                  <a:lnTo>
                    <a:pt x="218973" y="177050"/>
                  </a:lnTo>
                  <a:lnTo>
                    <a:pt x="220040" y="178142"/>
                  </a:lnTo>
                  <a:lnTo>
                    <a:pt x="228917" y="178142"/>
                  </a:lnTo>
                  <a:lnTo>
                    <a:pt x="229997" y="177050"/>
                  </a:lnTo>
                  <a:lnTo>
                    <a:pt x="229997" y="175755"/>
                  </a:lnTo>
                  <a:lnTo>
                    <a:pt x="229997" y="168173"/>
                  </a:lnTo>
                  <a:close/>
                </a:path>
                <a:path w="313689" h="360680">
                  <a:moveTo>
                    <a:pt x="229997" y="153365"/>
                  </a:moveTo>
                  <a:lnTo>
                    <a:pt x="228917" y="152273"/>
                  </a:lnTo>
                  <a:lnTo>
                    <a:pt x="220040" y="152273"/>
                  </a:lnTo>
                  <a:lnTo>
                    <a:pt x="218973" y="153365"/>
                  </a:lnTo>
                  <a:lnTo>
                    <a:pt x="218973" y="162217"/>
                  </a:lnTo>
                  <a:lnTo>
                    <a:pt x="220040" y="163309"/>
                  </a:lnTo>
                  <a:lnTo>
                    <a:pt x="228917" y="163309"/>
                  </a:lnTo>
                  <a:lnTo>
                    <a:pt x="229997" y="162217"/>
                  </a:lnTo>
                  <a:lnTo>
                    <a:pt x="229997" y="160921"/>
                  </a:lnTo>
                  <a:lnTo>
                    <a:pt x="229997" y="153365"/>
                  </a:lnTo>
                  <a:close/>
                </a:path>
                <a:path w="313689" h="360680">
                  <a:moveTo>
                    <a:pt x="229997" y="138557"/>
                  </a:moveTo>
                  <a:lnTo>
                    <a:pt x="228917" y="137464"/>
                  </a:lnTo>
                  <a:lnTo>
                    <a:pt x="220040" y="137464"/>
                  </a:lnTo>
                  <a:lnTo>
                    <a:pt x="218973" y="138557"/>
                  </a:lnTo>
                  <a:lnTo>
                    <a:pt x="218973" y="147408"/>
                  </a:lnTo>
                  <a:lnTo>
                    <a:pt x="220040" y="148488"/>
                  </a:lnTo>
                  <a:lnTo>
                    <a:pt x="228917" y="148488"/>
                  </a:lnTo>
                  <a:lnTo>
                    <a:pt x="229997" y="147408"/>
                  </a:lnTo>
                  <a:lnTo>
                    <a:pt x="229997" y="146100"/>
                  </a:lnTo>
                  <a:lnTo>
                    <a:pt x="229997" y="138557"/>
                  </a:lnTo>
                  <a:close/>
                </a:path>
                <a:path w="313689" h="360680">
                  <a:moveTo>
                    <a:pt x="229997" y="123723"/>
                  </a:moveTo>
                  <a:lnTo>
                    <a:pt x="228917" y="122631"/>
                  </a:lnTo>
                  <a:lnTo>
                    <a:pt x="220040" y="122631"/>
                  </a:lnTo>
                  <a:lnTo>
                    <a:pt x="218973" y="123723"/>
                  </a:lnTo>
                  <a:lnTo>
                    <a:pt x="218973" y="132575"/>
                  </a:lnTo>
                  <a:lnTo>
                    <a:pt x="220040" y="133667"/>
                  </a:lnTo>
                  <a:lnTo>
                    <a:pt x="228917" y="133667"/>
                  </a:lnTo>
                  <a:lnTo>
                    <a:pt x="229997" y="132575"/>
                  </a:lnTo>
                  <a:lnTo>
                    <a:pt x="229997" y="131241"/>
                  </a:lnTo>
                  <a:lnTo>
                    <a:pt x="229997" y="123723"/>
                  </a:lnTo>
                  <a:close/>
                </a:path>
                <a:path w="313689" h="360680">
                  <a:moveTo>
                    <a:pt x="229997" y="108889"/>
                  </a:moveTo>
                  <a:lnTo>
                    <a:pt x="228917" y="107797"/>
                  </a:lnTo>
                  <a:lnTo>
                    <a:pt x="220040" y="107797"/>
                  </a:lnTo>
                  <a:lnTo>
                    <a:pt x="218973" y="108889"/>
                  </a:lnTo>
                  <a:lnTo>
                    <a:pt x="218973" y="117754"/>
                  </a:lnTo>
                  <a:lnTo>
                    <a:pt x="220040" y="118833"/>
                  </a:lnTo>
                  <a:lnTo>
                    <a:pt x="228917" y="118833"/>
                  </a:lnTo>
                  <a:lnTo>
                    <a:pt x="229997" y="117754"/>
                  </a:lnTo>
                  <a:lnTo>
                    <a:pt x="229997" y="116446"/>
                  </a:lnTo>
                  <a:lnTo>
                    <a:pt x="229997" y="108889"/>
                  </a:lnTo>
                  <a:close/>
                </a:path>
                <a:path w="313689" h="360680">
                  <a:moveTo>
                    <a:pt x="229997" y="94068"/>
                  </a:moveTo>
                  <a:lnTo>
                    <a:pt x="228917" y="92976"/>
                  </a:lnTo>
                  <a:lnTo>
                    <a:pt x="220040" y="92976"/>
                  </a:lnTo>
                  <a:lnTo>
                    <a:pt x="218973" y="94068"/>
                  </a:lnTo>
                  <a:lnTo>
                    <a:pt x="218973" y="102920"/>
                  </a:lnTo>
                  <a:lnTo>
                    <a:pt x="220040" y="104013"/>
                  </a:lnTo>
                  <a:lnTo>
                    <a:pt x="228917" y="104013"/>
                  </a:lnTo>
                  <a:lnTo>
                    <a:pt x="229997" y="102920"/>
                  </a:lnTo>
                  <a:lnTo>
                    <a:pt x="229997" y="101587"/>
                  </a:lnTo>
                  <a:lnTo>
                    <a:pt x="229997" y="94068"/>
                  </a:lnTo>
                  <a:close/>
                </a:path>
                <a:path w="313689" h="360680">
                  <a:moveTo>
                    <a:pt x="229997" y="79222"/>
                  </a:moveTo>
                  <a:lnTo>
                    <a:pt x="228917" y="78155"/>
                  </a:lnTo>
                  <a:lnTo>
                    <a:pt x="220040" y="78155"/>
                  </a:lnTo>
                  <a:lnTo>
                    <a:pt x="218973" y="79222"/>
                  </a:lnTo>
                  <a:lnTo>
                    <a:pt x="218973" y="88099"/>
                  </a:lnTo>
                  <a:lnTo>
                    <a:pt x="220040" y="89192"/>
                  </a:lnTo>
                  <a:lnTo>
                    <a:pt x="228917" y="89192"/>
                  </a:lnTo>
                  <a:lnTo>
                    <a:pt x="229997" y="88099"/>
                  </a:lnTo>
                  <a:lnTo>
                    <a:pt x="229997" y="86779"/>
                  </a:lnTo>
                  <a:lnTo>
                    <a:pt x="229997" y="79222"/>
                  </a:lnTo>
                  <a:close/>
                </a:path>
                <a:path w="313689" h="360680">
                  <a:moveTo>
                    <a:pt x="229997" y="64401"/>
                  </a:moveTo>
                  <a:lnTo>
                    <a:pt x="228917" y="63334"/>
                  </a:lnTo>
                  <a:lnTo>
                    <a:pt x="220040" y="63334"/>
                  </a:lnTo>
                  <a:lnTo>
                    <a:pt x="218973" y="64401"/>
                  </a:lnTo>
                  <a:lnTo>
                    <a:pt x="218973" y="73279"/>
                  </a:lnTo>
                  <a:lnTo>
                    <a:pt x="220040" y="74358"/>
                  </a:lnTo>
                  <a:lnTo>
                    <a:pt x="228917" y="74358"/>
                  </a:lnTo>
                  <a:lnTo>
                    <a:pt x="229997" y="73279"/>
                  </a:lnTo>
                  <a:lnTo>
                    <a:pt x="229997" y="71958"/>
                  </a:lnTo>
                  <a:lnTo>
                    <a:pt x="229997" y="64401"/>
                  </a:lnTo>
                  <a:close/>
                </a:path>
                <a:path w="313689" h="360680">
                  <a:moveTo>
                    <a:pt x="244729" y="168173"/>
                  </a:moveTo>
                  <a:lnTo>
                    <a:pt x="243662" y="167093"/>
                  </a:lnTo>
                  <a:lnTo>
                    <a:pt x="234784" y="167093"/>
                  </a:lnTo>
                  <a:lnTo>
                    <a:pt x="233692" y="168173"/>
                  </a:lnTo>
                  <a:lnTo>
                    <a:pt x="233692" y="177050"/>
                  </a:lnTo>
                  <a:lnTo>
                    <a:pt x="234784" y="178142"/>
                  </a:lnTo>
                  <a:lnTo>
                    <a:pt x="243662" y="178142"/>
                  </a:lnTo>
                  <a:lnTo>
                    <a:pt x="244729" y="177050"/>
                  </a:lnTo>
                  <a:lnTo>
                    <a:pt x="244729" y="175755"/>
                  </a:lnTo>
                  <a:lnTo>
                    <a:pt x="244729" y="168173"/>
                  </a:lnTo>
                  <a:close/>
                </a:path>
                <a:path w="313689" h="360680">
                  <a:moveTo>
                    <a:pt x="244729" y="153365"/>
                  </a:moveTo>
                  <a:lnTo>
                    <a:pt x="243662" y="152273"/>
                  </a:lnTo>
                  <a:lnTo>
                    <a:pt x="234784" y="152273"/>
                  </a:lnTo>
                  <a:lnTo>
                    <a:pt x="233692" y="153365"/>
                  </a:lnTo>
                  <a:lnTo>
                    <a:pt x="233692" y="162217"/>
                  </a:lnTo>
                  <a:lnTo>
                    <a:pt x="234784" y="163309"/>
                  </a:lnTo>
                  <a:lnTo>
                    <a:pt x="243662" y="163309"/>
                  </a:lnTo>
                  <a:lnTo>
                    <a:pt x="244729" y="162217"/>
                  </a:lnTo>
                  <a:lnTo>
                    <a:pt x="244729" y="160921"/>
                  </a:lnTo>
                  <a:lnTo>
                    <a:pt x="244729" y="153365"/>
                  </a:lnTo>
                  <a:close/>
                </a:path>
                <a:path w="313689" h="360680">
                  <a:moveTo>
                    <a:pt x="244729" y="138557"/>
                  </a:moveTo>
                  <a:lnTo>
                    <a:pt x="243662" y="137464"/>
                  </a:lnTo>
                  <a:lnTo>
                    <a:pt x="234784" y="137464"/>
                  </a:lnTo>
                  <a:lnTo>
                    <a:pt x="233692" y="138557"/>
                  </a:lnTo>
                  <a:lnTo>
                    <a:pt x="233692" y="147408"/>
                  </a:lnTo>
                  <a:lnTo>
                    <a:pt x="234784" y="148488"/>
                  </a:lnTo>
                  <a:lnTo>
                    <a:pt x="243662" y="148488"/>
                  </a:lnTo>
                  <a:lnTo>
                    <a:pt x="244729" y="147408"/>
                  </a:lnTo>
                  <a:lnTo>
                    <a:pt x="244729" y="146100"/>
                  </a:lnTo>
                  <a:lnTo>
                    <a:pt x="244729" y="138557"/>
                  </a:lnTo>
                  <a:close/>
                </a:path>
                <a:path w="313689" h="360680">
                  <a:moveTo>
                    <a:pt x="244729" y="123723"/>
                  </a:moveTo>
                  <a:lnTo>
                    <a:pt x="243662" y="122631"/>
                  </a:lnTo>
                  <a:lnTo>
                    <a:pt x="234784" y="122631"/>
                  </a:lnTo>
                  <a:lnTo>
                    <a:pt x="233692" y="123723"/>
                  </a:lnTo>
                  <a:lnTo>
                    <a:pt x="233692" y="132575"/>
                  </a:lnTo>
                  <a:lnTo>
                    <a:pt x="234784" y="133667"/>
                  </a:lnTo>
                  <a:lnTo>
                    <a:pt x="243662" y="133667"/>
                  </a:lnTo>
                  <a:lnTo>
                    <a:pt x="244729" y="132575"/>
                  </a:lnTo>
                  <a:lnTo>
                    <a:pt x="244729" y="131241"/>
                  </a:lnTo>
                  <a:lnTo>
                    <a:pt x="244729" y="123723"/>
                  </a:lnTo>
                  <a:close/>
                </a:path>
                <a:path w="313689" h="360680">
                  <a:moveTo>
                    <a:pt x="244729" y="108889"/>
                  </a:moveTo>
                  <a:lnTo>
                    <a:pt x="243662" y="107797"/>
                  </a:lnTo>
                  <a:lnTo>
                    <a:pt x="234784" y="107797"/>
                  </a:lnTo>
                  <a:lnTo>
                    <a:pt x="233692" y="108889"/>
                  </a:lnTo>
                  <a:lnTo>
                    <a:pt x="233692" y="117754"/>
                  </a:lnTo>
                  <a:lnTo>
                    <a:pt x="234784" y="118833"/>
                  </a:lnTo>
                  <a:lnTo>
                    <a:pt x="243662" y="118833"/>
                  </a:lnTo>
                  <a:lnTo>
                    <a:pt x="244729" y="117754"/>
                  </a:lnTo>
                  <a:lnTo>
                    <a:pt x="244729" y="116446"/>
                  </a:lnTo>
                  <a:lnTo>
                    <a:pt x="244729" y="108889"/>
                  </a:lnTo>
                  <a:close/>
                </a:path>
                <a:path w="313689" h="360680">
                  <a:moveTo>
                    <a:pt x="244729" y="94068"/>
                  </a:moveTo>
                  <a:lnTo>
                    <a:pt x="243662" y="92976"/>
                  </a:lnTo>
                  <a:lnTo>
                    <a:pt x="234784" y="92976"/>
                  </a:lnTo>
                  <a:lnTo>
                    <a:pt x="233692" y="94068"/>
                  </a:lnTo>
                  <a:lnTo>
                    <a:pt x="233692" y="102920"/>
                  </a:lnTo>
                  <a:lnTo>
                    <a:pt x="234784" y="104013"/>
                  </a:lnTo>
                  <a:lnTo>
                    <a:pt x="243662" y="104013"/>
                  </a:lnTo>
                  <a:lnTo>
                    <a:pt x="244729" y="102920"/>
                  </a:lnTo>
                  <a:lnTo>
                    <a:pt x="244729" y="101587"/>
                  </a:lnTo>
                  <a:lnTo>
                    <a:pt x="244729" y="94068"/>
                  </a:lnTo>
                  <a:close/>
                </a:path>
                <a:path w="313689" h="360680">
                  <a:moveTo>
                    <a:pt x="244729" y="79222"/>
                  </a:moveTo>
                  <a:lnTo>
                    <a:pt x="243662" y="78155"/>
                  </a:lnTo>
                  <a:lnTo>
                    <a:pt x="234784" y="78155"/>
                  </a:lnTo>
                  <a:lnTo>
                    <a:pt x="233692" y="79222"/>
                  </a:lnTo>
                  <a:lnTo>
                    <a:pt x="233692" y="88099"/>
                  </a:lnTo>
                  <a:lnTo>
                    <a:pt x="234784" y="89192"/>
                  </a:lnTo>
                  <a:lnTo>
                    <a:pt x="243662" y="89192"/>
                  </a:lnTo>
                  <a:lnTo>
                    <a:pt x="244729" y="88099"/>
                  </a:lnTo>
                  <a:lnTo>
                    <a:pt x="244729" y="86779"/>
                  </a:lnTo>
                  <a:lnTo>
                    <a:pt x="244729" y="79222"/>
                  </a:lnTo>
                  <a:close/>
                </a:path>
                <a:path w="313689" h="360680">
                  <a:moveTo>
                    <a:pt x="244729" y="64401"/>
                  </a:moveTo>
                  <a:lnTo>
                    <a:pt x="243662" y="63334"/>
                  </a:lnTo>
                  <a:lnTo>
                    <a:pt x="234784" y="63334"/>
                  </a:lnTo>
                  <a:lnTo>
                    <a:pt x="233692" y="64401"/>
                  </a:lnTo>
                  <a:lnTo>
                    <a:pt x="233692" y="73279"/>
                  </a:lnTo>
                  <a:lnTo>
                    <a:pt x="234784" y="74358"/>
                  </a:lnTo>
                  <a:lnTo>
                    <a:pt x="243662" y="74358"/>
                  </a:lnTo>
                  <a:lnTo>
                    <a:pt x="244729" y="73279"/>
                  </a:lnTo>
                  <a:lnTo>
                    <a:pt x="244729" y="71958"/>
                  </a:lnTo>
                  <a:lnTo>
                    <a:pt x="244729" y="64401"/>
                  </a:lnTo>
                  <a:close/>
                </a:path>
                <a:path w="313689" h="360680">
                  <a:moveTo>
                    <a:pt x="259473" y="168173"/>
                  </a:moveTo>
                  <a:lnTo>
                    <a:pt x="258406" y="167093"/>
                  </a:lnTo>
                  <a:lnTo>
                    <a:pt x="249529" y="167093"/>
                  </a:lnTo>
                  <a:lnTo>
                    <a:pt x="248437" y="168173"/>
                  </a:lnTo>
                  <a:lnTo>
                    <a:pt x="248437" y="177050"/>
                  </a:lnTo>
                  <a:lnTo>
                    <a:pt x="249529" y="178142"/>
                  </a:lnTo>
                  <a:lnTo>
                    <a:pt x="258406" y="178142"/>
                  </a:lnTo>
                  <a:lnTo>
                    <a:pt x="259473" y="177050"/>
                  </a:lnTo>
                  <a:lnTo>
                    <a:pt x="259473" y="175755"/>
                  </a:lnTo>
                  <a:lnTo>
                    <a:pt x="259473" y="168173"/>
                  </a:lnTo>
                  <a:close/>
                </a:path>
                <a:path w="313689" h="360680">
                  <a:moveTo>
                    <a:pt x="259473" y="153365"/>
                  </a:moveTo>
                  <a:lnTo>
                    <a:pt x="258406" y="152273"/>
                  </a:lnTo>
                  <a:lnTo>
                    <a:pt x="249529" y="152273"/>
                  </a:lnTo>
                  <a:lnTo>
                    <a:pt x="248437" y="153365"/>
                  </a:lnTo>
                  <a:lnTo>
                    <a:pt x="248437" y="162217"/>
                  </a:lnTo>
                  <a:lnTo>
                    <a:pt x="249529" y="163309"/>
                  </a:lnTo>
                  <a:lnTo>
                    <a:pt x="258406" y="163309"/>
                  </a:lnTo>
                  <a:lnTo>
                    <a:pt x="259473" y="162217"/>
                  </a:lnTo>
                  <a:lnTo>
                    <a:pt x="259473" y="160921"/>
                  </a:lnTo>
                  <a:lnTo>
                    <a:pt x="259473" y="153365"/>
                  </a:lnTo>
                  <a:close/>
                </a:path>
                <a:path w="313689" h="360680">
                  <a:moveTo>
                    <a:pt x="259473" y="138557"/>
                  </a:moveTo>
                  <a:lnTo>
                    <a:pt x="258406" y="137464"/>
                  </a:lnTo>
                  <a:lnTo>
                    <a:pt x="249529" y="137464"/>
                  </a:lnTo>
                  <a:lnTo>
                    <a:pt x="248437" y="138557"/>
                  </a:lnTo>
                  <a:lnTo>
                    <a:pt x="248437" y="147408"/>
                  </a:lnTo>
                  <a:lnTo>
                    <a:pt x="249529" y="148488"/>
                  </a:lnTo>
                  <a:lnTo>
                    <a:pt x="258406" y="148488"/>
                  </a:lnTo>
                  <a:lnTo>
                    <a:pt x="259473" y="147408"/>
                  </a:lnTo>
                  <a:lnTo>
                    <a:pt x="259473" y="146100"/>
                  </a:lnTo>
                  <a:lnTo>
                    <a:pt x="259473" y="138557"/>
                  </a:lnTo>
                  <a:close/>
                </a:path>
                <a:path w="313689" h="360680">
                  <a:moveTo>
                    <a:pt x="259473" y="123723"/>
                  </a:moveTo>
                  <a:lnTo>
                    <a:pt x="258406" y="122631"/>
                  </a:lnTo>
                  <a:lnTo>
                    <a:pt x="249529" y="122631"/>
                  </a:lnTo>
                  <a:lnTo>
                    <a:pt x="248437" y="123723"/>
                  </a:lnTo>
                  <a:lnTo>
                    <a:pt x="248437" y="132575"/>
                  </a:lnTo>
                  <a:lnTo>
                    <a:pt x="249529" y="133667"/>
                  </a:lnTo>
                  <a:lnTo>
                    <a:pt x="258406" y="133667"/>
                  </a:lnTo>
                  <a:lnTo>
                    <a:pt x="259473" y="132575"/>
                  </a:lnTo>
                  <a:lnTo>
                    <a:pt x="259473" y="131241"/>
                  </a:lnTo>
                  <a:lnTo>
                    <a:pt x="259473" y="123723"/>
                  </a:lnTo>
                  <a:close/>
                </a:path>
                <a:path w="313689" h="360680">
                  <a:moveTo>
                    <a:pt x="259473" y="108889"/>
                  </a:moveTo>
                  <a:lnTo>
                    <a:pt x="258406" y="107797"/>
                  </a:lnTo>
                  <a:lnTo>
                    <a:pt x="249529" y="107797"/>
                  </a:lnTo>
                  <a:lnTo>
                    <a:pt x="248437" y="108889"/>
                  </a:lnTo>
                  <a:lnTo>
                    <a:pt x="248437" y="117754"/>
                  </a:lnTo>
                  <a:lnTo>
                    <a:pt x="249529" y="118833"/>
                  </a:lnTo>
                  <a:lnTo>
                    <a:pt x="258406" y="118833"/>
                  </a:lnTo>
                  <a:lnTo>
                    <a:pt x="259473" y="117754"/>
                  </a:lnTo>
                  <a:lnTo>
                    <a:pt x="259473" y="116446"/>
                  </a:lnTo>
                  <a:lnTo>
                    <a:pt x="259473" y="108889"/>
                  </a:lnTo>
                  <a:close/>
                </a:path>
                <a:path w="313689" h="360680">
                  <a:moveTo>
                    <a:pt x="259473" y="94068"/>
                  </a:moveTo>
                  <a:lnTo>
                    <a:pt x="258406" y="92976"/>
                  </a:lnTo>
                  <a:lnTo>
                    <a:pt x="249529" y="92976"/>
                  </a:lnTo>
                  <a:lnTo>
                    <a:pt x="248437" y="94068"/>
                  </a:lnTo>
                  <a:lnTo>
                    <a:pt x="248437" y="102920"/>
                  </a:lnTo>
                  <a:lnTo>
                    <a:pt x="249529" y="104013"/>
                  </a:lnTo>
                  <a:lnTo>
                    <a:pt x="258406" y="104013"/>
                  </a:lnTo>
                  <a:lnTo>
                    <a:pt x="259473" y="102920"/>
                  </a:lnTo>
                  <a:lnTo>
                    <a:pt x="259473" y="101587"/>
                  </a:lnTo>
                  <a:lnTo>
                    <a:pt x="259473" y="94068"/>
                  </a:lnTo>
                  <a:close/>
                </a:path>
                <a:path w="313689" h="360680">
                  <a:moveTo>
                    <a:pt x="259473" y="79222"/>
                  </a:moveTo>
                  <a:lnTo>
                    <a:pt x="258406" y="78155"/>
                  </a:lnTo>
                  <a:lnTo>
                    <a:pt x="249529" y="78155"/>
                  </a:lnTo>
                  <a:lnTo>
                    <a:pt x="248437" y="79222"/>
                  </a:lnTo>
                  <a:lnTo>
                    <a:pt x="248437" y="88099"/>
                  </a:lnTo>
                  <a:lnTo>
                    <a:pt x="249529" y="89192"/>
                  </a:lnTo>
                  <a:lnTo>
                    <a:pt x="258406" y="89192"/>
                  </a:lnTo>
                  <a:lnTo>
                    <a:pt x="259473" y="88099"/>
                  </a:lnTo>
                  <a:lnTo>
                    <a:pt x="259473" y="86779"/>
                  </a:lnTo>
                  <a:lnTo>
                    <a:pt x="259473" y="79222"/>
                  </a:lnTo>
                  <a:close/>
                </a:path>
                <a:path w="313689" h="360680">
                  <a:moveTo>
                    <a:pt x="259473" y="64401"/>
                  </a:moveTo>
                  <a:lnTo>
                    <a:pt x="258406" y="63334"/>
                  </a:lnTo>
                  <a:lnTo>
                    <a:pt x="249529" y="63334"/>
                  </a:lnTo>
                  <a:lnTo>
                    <a:pt x="248437" y="64401"/>
                  </a:lnTo>
                  <a:lnTo>
                    <a:pt x="248437" y="73279"/>
                  </a:lnTo>
                  <a:lnTo>
                    <a:pt x="249529" y="74358"/>
                  </a:lnTo>
                  <a:lnTo>
                    <a:pt x="258406" y="74358"/>
                  </a:lnTo>
                  <a:lnTo>
                    <a:pt x="259473" y="73279"/>
                  </a:lnTo>
                  <a:lnTo>
                    <a:pt x="259473" y="71958"/>
                  </a:lnTo>
                  <a:lnTo>
                    <a:pt x="259473" y="64401"/>
                  </a:lnTo>
                  <a:close/>
                </a:path>
                <a:path w="313689" h="360680">
                  <a:moveTo>
                    <a:pt x="274218" y="168173"/>
                  </a:moveTo>
                  <a:lnTo>
                    <a:pt x="273138" y="167093"/>
                  </a:lnTo>
                  <a:lnTo>
                    <a:pt x="264274" y="167093"/>
                  </a:lnTo>
                  <a:lnTo>
                    <a:pt x="263182" y="168173"/>
                  </a:lnTo>
                  <a:lnTo>
                    <a:pt x="263182" y="177050"/>
                  </a:lnTo>
                  <a:lnTo>
                    <a:pt x="264274" y="178142"/>
                  </a:lnTo>
                  <a:lnTo>
                    <a:pt x="273138" y="178142"/>
                  </a:lnTo>
                  <a:lnTo>
                    <a:pt x="274218" y="177050"/>
                  </a:lnTo>
                  <a:lnTo>
                    <a:pt x="274218" y="175755"/>
                  </a:lnTo>
                  <a:lnTo>
                    <a:pt x="274218" y="168173"/>
                  </a:lnTo>
                  <a:close/>
                </a:path>
                <a:path w="313689" h="360680">
                  <a:moveTo>
                    <a:pt x="274218" y="153365"/>
                  </a:moveTo>
                  <a:lnTo>
                    <a:pt x="273138" y="152273"/>
                  </a:lnTo>
                  <a:lnTo>
                    <a:pt x="264274" y="152273"/>
                  </a:lnTo>
                  <a:lnTo>
                    <a:pt x="263182" y="153365"/>
                  </a:lnTo>
                  <a:lnTo>
                    <a:pt x="263182" y="162217"/>
                  </a:lnTo>
                  <a:lnTo>
                    <a:pt x="264274" y="163309"/>
                  </a:lnTo>
                  <a:lnTo>
                    <a:pt x="273138" y="163309"/>
                  </a:lnTo>
                  <a:lnTo>
                    <a:pt x="274218" y="162217"/>
                  </a:lnTo>
                  <a:lnTo>
                    <a:pt x="274218" y="160921"/>
                  </a:lnTo>
                  <a:lnTo>
                    <a:pt x="274218" y="153365"/>
                  </a:lnTo>
                  <a:close/>
                </a:path>
                <a:path w="313689" h="360680">
                  <a:moveTo>
                    <a:pt x="274218" y="138557"/>
                  </a:moveTo>
                  <a:lnTo>
                    <a:pt x="273138" y="137464"/>
                  </a:lnTo>
                  <a:lnTo>
                    <a:pt x="264274" y="137464"/>
                  </a:lnTo>
                  <a:lnTo>
                    <a:pt x="263182" y="138557"/>
                  </a:lnTo>
                  <a:lnTo>
                    <a:pt x="263182" y="147408"/>
                  </a:lnTo>
                  <a:lnTo>
                    <a:pt x="264274" y="148488"/>
                  </a:lnTo>
                  <a:lnTo>
                    <a:pt x="273138" y="148488"/>
                  </a:lnTo>
                  <a:lnTo>
                    <a:pt x="274218" y="147408"/>
                  </a:lnTo>
                  <a:lnTo>
                    <a:pt x="274218" y="146100"/>
                  </a:lnTo>
                  <a:lnTo>
                    <a:pt x="274218" y="138557"/>
                  </a:lnTo>
                  <a:close/>
                </a:path>
                <a:path w="313689" h="360680">
                  <a:moveTo>
                    <a:pt x="274218" y="123723"/>
                  </a:moveTo>
                  <a:lnTo>
                    <a:pt x="273138" y="122631"/>
                  </a:lnTo>
                  <a:lnTo>
                    <a:pt x="264274" y="122631"/>
                  </a:lnTo>
                  <a:lnTo>
                    <a:pt x="263182" y="123723"/>
                  </a:lnTo>
                  <a:lnTo>
                    <a:pt x="263182" y="132575"/>
                  </a:lnTo>
                  <a:lnTo>
                    <a:pt x="264274" y="133667"/>
                  </a:lnTo>
                  <a:lnTo>
                    <a:pt x="273138" y="133667"/>
                  </a:lnTo>
                  <a:lnTo>
                    <a:pt x="274218" y="132575"/>
                  </a:lnTo>
                  <a:lnTo>
                    <a:pt x="274218" y="131241"/>
                  </a:lnTo>
                  <a:lnTo>
                    <a:pt x="274218" y="123723"/>
                  </a:lnTo>
                  <a:close/>
                </a:path>
                <a:path w="313689" h="360680">
                  <a:moveTo>
                    <a:pt x="274218" y="108889"/>
                  </a:moveTo>
                  <a:lnTo>
                    <a:pt x="273138" y="107797"/>
                  </a:lnTo>
                  <a:lnTo>
                    <a:pt x="264274" y="107797"/>
                  </a:lnTo>
                  <a:lnTo>
                    <a:pt x="263182" y="108889"/>
                  </a:lnTo>
                  <a:lnTo>
                    <a:pt x="263182" y="117754"/>
                  </a:lnTo>
                  <a:lnTo>
                    <a:pt x="264274" y="118833"/>
                  </a:lnTo>
                  <a:lnTo>
                    <a:pt x="273138" y="118833"/>
                  </a:lnTo>
                  <a:lnTo>
                    <a:pt x="274218" y="117754"/>
                  </a:lnTo>
                  <a:lnTo>
                    <a:pt x="274218" y="116446"/>
                  </a:lnTo>
                  <a:lnTo>
                    <a:pt x="274218" y="108889"/>
                  </a:lnTo>
                  <a:close/>
                </a:path>
                <a:path w="313689" h="360680">
                  <a:moveTo>
                    <a:pt x="274218" y="94068"/>
                  </a:moveTo>
                  <a:lnTo>
                    <a:pt x="273138" y="92976"/>
                  </a:lnTo>
                  <a:lnTo>
                    <a:pt x="264274" y="92976"/>
                  </a:lnTo>
                  <a:lnTo>
                    <a:pt x="263182" y="94068"/>
                  </a:lnTo>
                  <a:lnTo>
                    <a:pt x="263182" y="102920"/>
                  </a:lnTo>
                  <a:lnTo>
                    <a:pt x="264274" y="104013"/>
                  </a:lnTo>
                  <a:lnTo>
                    <a:pt x="273138" y="104013"/>
                  </a:lnTo>
                  <a:lnTo>
                    <a:pt x="274218" y="102920"/>
                  </a:lnTo>
                  <a:lnTo>
                    <a:pt x="274218" y="101587"/>
                  </a:lnTo>
                  <a:lnTo>
                    <a:pt x="274218" y="94068"/>
                  </a:lnTo>
                  <a:close/>
                </a:path>
                <a:path w="313689" h="360680">
                  <a:moveTo>
                    <a:pt x="274218" y="79222"/>
                  </a:moveTo>
                  <a:lnTo>
                    <a:pt x="273138" y="78155"/>
                  </a:lnTo>
                  <a:lnTo>
                    <a:pt x="264274" y="78155"/>
                  </a:lnTo>
                  <a:lnTo>
                    <a:pt x="263182" y="79222"/>
                  </a:lnTo>
                  <a:lnTo>
                    <a:pt x="263182" y="88099"/>
                  </a:lnTo>
                  <a:lnTo>
                    <a:pt x="264274" y="89192"/>
                  </a:lnTo>
                  <a:lnTo>
                    <a:pt x="273138" y="89192"/>
                  </a:lnTo>
                  <a:lnTo>
                    <a:pt x="274218" y="88099"/>
                  </a:lnTo>
                  <a:lnTo>
                    <a:pt x="274218" y="86779"/>
                  </a:lnTo>
                  <a:lnTo>
                    <a:pt x="274218" y="79222"/>
                  </a:lnTo>
                  <a:close/>
                </a:path>
                <a:path w="313689" h="360680">
                  <a:moveTo>
                    <a:pt x="274218" y="64401"/>
                  </a:moveTo>
                  <a:lnTo>
                    <a:pt x="273138" y="63334"/>
                  </a:lnTo>
                  <a:lnTo>
                    <a:pt x="264274" y="63334"/>
                  </a:lnTo>
                  <a:lnTo>
                    <a:pt x="263182" y="64401"/>
                  </a:lnTo>
                  <a:lnTo>
                    <a:pt x="263182" y="73279"/>
                  </a:lnTo>
                  <a:lnTo>
                    <a:pt x="264274" y="74358"/>
                  </a:lnTo>
                  <a:lnTo>
                    <a:pt x="273138" y="74358"/>
                  </a:lnTo>
                  <a:lnTo>
                    <a:pt x="274218" y="73279"/>
                  </a:lnTo>
                  <a:lnTo>
                    <a:pt x="274218" y="71958"/>
                  </a:lnTo>
                  <a:lnTo>
                    <a:pt x="274218" y="64401"/>
                  </a:lnTo>
                  <a:close/>
                </a:path>
                <a:path w="313689" h="360680">
                  <a:moveTo>
                    <a:pt x="293014" y="164147"/>
                  </a:moveTo>
                  <a:lnTo>
                    <a:pt x="291490" y="162623"/>
                  </a:lnTo>
                  <a:lnTo>
                    <a:pt x="279006" y="162623"/>
                  </a:lnTo>
                  <a:lnTo>
                    <a:pt x="277495" y="164147"/>
                  </a:lnTo>
                  <a:lnTo>
                    <a:pt x="277495" y="176618"/>
                  </a:lnTo>
                  <a:lnTo>
                    <a:pt x="279006" y="178142"/>
                  </a:lnTo>
                  <a:lnTo>
                    <a:pt x="291490" y="178142"/>
                  </a:lnTo>
                  <a:lnTo>
                    <a:pt x="293014" y="176618"/>
                  </a:lnTo>
                  <a:lnTo>
                    <a:pt x="293014" y="174764"/>
                  </a:lnTo>
                  <a:lnTo>
                    <a:pt x="293014" y="164147"/>
                  </a:lnTo>
                  <a:close/>
                </a:path>
                <a:path w="313689" h="360680">
                  <a:moveTo>
                    <a:pt x="293014" y="143802"/>
                  </a:moveTo>
                  <a:lnTo>
                    <a:pt x="291490" y="142278"/>
                  </a:lnTo>
                  <a:lnTo>
                    <a:pt x="279006" y="142278"/>
                  </a:lnTo>
                  <a:lnTo>
                    <a:pt x="277495" y="143802"/>
                  </a:lnTo>
                  <a:lnTo>
                    <a:pt x="277495" y="156273"/>
                  </a:lnTo>
                  <a:lnTo>
                    <a:pt x="279006" y="157797"/>
                  </a:lnTo>
                  <a:lnTo>
                    <a:pt x="291490" y="157797"/>
                  </a:lnTo>
                  <a:lnTo>
                    <a:pt x="293014" y="156273"/>
                  </a:lnTo>
                  <a:lnTo>
                    <a:pt x="293014" y="154419"/>
                  </a:lnTo>
                  <a:lnTo>
                    <a:pt x="293014" y="143802"/>
                  </a:lnTo>
                  <a:close/>
                </a:path>
                <a:path w="313689" h="360680">
                  <a:moveTo>
                    <a:pt x="293014" y="123482"/>
                  </a:moveTo>
                  <a:lnTo>
                    <a:pt x="291490" y="121958"/>
                  </a:lnTo>
                  <a:lnTo>
                    <a:pt x="279006" y="121958"/>
                  </a:lnTo>
                  <a:lnTo>
                    <a:pt x="277495" y="123482"/>
                  </a:lnTo>
                  <a:lnTo>
                    <a:pt x="277495" y="135953"/>
                  </a:lnTo>
                  <a:lnTo>
                    <a:pt x="279006" y="137477"/>
                  </a:lnTo>
                  <a:lnTo>
                    <a:pt x="291490" y="137477"/>
                  </a:lnTo>
                  <a:lnTo>
                    <a:pt x="293014" y="135953"/>
                  </a:lnTo>
                  <a:lnTo>
                    <a:pt x="293014" y="134099"/>
                  </a:lnTo>
                  <a:lnTo>
                    <a:pt x="293014" y="123482"/>
                  </a:lnTo>
                  <a:close/>
                </a:path>
                <a:path w="313689" h="360680">
                  <a:moveTo>
                    <a:pt x="293014" y="103174"/>
                  </a:moveTo>
                  <a:lnTo>
                    <a:pt x="291490" y="101625"/>
                  </a:lnTo>
                  <a:lnTo>
                    <a:pt x="279006" y="101625"/>
                  </a:lnTo>
                  <a:lnTo>
                    <a:pt x="277495" y="103174"/>
                  </a:lnTo>
                  <a:lnTo>
                    <a:pt x="277495" y="115620"/>
                  </a:lnTo>
                  <a:lnTo>
                    <a:pt x="279006" y="117144"/>
                  </a:lnTo>
                  <a:lnTo>
                    <a:pt x="291490" y="117144"/>
                  </a:lnTo>
                  <a:lnTo>
                    <a:pt x="293014" y="115620"/>
                  </a:lnTo>
                  <a:lnTo>
                    <a:pt x="293014" y="113753"/>
                  </a:lnTo>
                  <a:lnTo>
                    <a:pt x="293014" y="103174"/>
                  </a:lnTo>
                  <a:close/>
                </a:path>
                <a:path w="313689" h="360680">
                  <a:moveTo>
                    <a:pt x="293014" y="82854"/>
                  </a:moveTo>
                  <a:lnTo>
                    <a:pt x="291490" y="81292"/>
                  </a:lnTo>
                  <a:lnTo>
                    <a:pt x="279006" y="81292"/>
                  </a:lnTo>
                  <a:lnTo>
                    <a:pt x="277495" y="82854"/>
                  </a:lnTo>
                  <a:lnTo>
                    <a:pt x="277495" y="95300"/>
                  </a:lnTo>
                  <a:lnTo>
                    <a:pt x="279006" y="96812"/>
                  </a:lnTo>
                  <a:lnTo>
                    <a:pt x="291490" y="96812"/>
                  </a:lnTo>
                  <a:lnTo>
                    <a:pt x="293014" y="95300"/>
                  </a:lnTo>
                  <a:lnTo>
                    <a:pt x="293014" y="93446"/>
                  </a:lnTo>
                  <a:lnTo>
                    <a:pt x="293014" y="82854"/>
                  </a:lnTo>
                  <a:close/>
                </a:path>
                <a:path w="313689" h="360680">
                  <a:moveTo>
                    <a:pt x="293014" y="62509"/>
                  </a:moveTo>
                  <a:lnTo>
                    <a:pt x="291490" y="60960"/>
                  </a:lnTo>
                  <a:lnTo>
                    <a:pt x="279006" y="60960"/>
                  </a:lnTo>
                  <a:lnTo>
                    <a:pt x="277495" y="62509"/>
                  </a:lnTo>
                  <a:lnTo>
                    <a:pt x="277495" y="74955"/>
                  </a:lnTo>
                  <a:lnTo>
                    <a:pt x="279006" y="76479"/>
                  </a:lnTo>
                  <a:lnTo>
                    <a:pt x="291490" y="76479"/>
                  </a:lnTo>
                  <a:lnTo>
                    <a:pt x="293014" y="74955"/>
                  </a:lnTo>
                  <a:lnTo>
                    <a:pt x="293014" y="73113"/>
                  </a:lnTo>
                  <a:lnTo>
                    <a:pt x="293014" y="62509"/>
                  </a:lnTo>
                  <a:close/>
                </a:path>
                <a:path w="313689" h="360680">
                  <a:moveTo>
                    <a:pt x="293014" y="42189"/>
                  </a:moveTo>
                  <a:lnTo>
                    <a:pt x="291490" y="40640"/>
                  </a:lnTo>
                  <a:lnTo>
                    <a:pt x="279006" y="40640"/>
                  </a:lnTo>
                  <a:lnTo>
                    <a:pt x="277495" y="42189"/>
                  </a:lnTo>
                  <a:lnTo>
                    <a:pt x="277495" y="54635"/>
                  </a:lnTo>
                  <a:lnTo>
                    <a:pt x="279006" y="56146"/>
                  </a:lnTo>
                  <a:lnTo>
                    <a:pt x="291490" y="56146"/>
                  </a:lnTo>
                  <a:lnTo>
                    <a:pt x="293014" y="54635"/>
                  </a:lnTo>
                  <a:lnTo>
                    <a:pt x="293014" y="52781"/>
                  </a:lnTo>
                  <a:lnTo>
                    <a:pt x="293014" y="42189"/>
                  </a:lnTo>
                  <a:close/>
                </a:path>
                <a:path w="313689" h="360680">
                  <a:moveTo>
                    <a:pt x="293014" y="21844"/>
                  </a:moveTo>
                  <a:lnTo>
                    <a:pt x="291490" y="20307"/>
                  </a:lnTo>
                  <a:lnTo>
                    <a:pt x="279006" y="20307"/>
                  </a:lnTo>
                  <a:lnTo>
                    <a:pt x="277495" y="21844"/>
                  </a:lnTo>
                  <a:lnTo>
                    <a:pt x="277495" y="34290"/>
                  </a:lnTo>
                  <a:lnTo>
                    <a:pt x="279006" y="35814"/>
                  </a:lnTo>
                  <a:lnTo>
                    <a:pt x="291490" y="35814"/>
                  </a:lnTo>
                  <a:lnTo>
                    <a:pt x="293014" y="34290"/>
                  </a:lnTo>
                  <a:lnTo>
                    <a:pt x="293014" y="32448"/>
                  </a:lnTo>
                  <a:lnTo>
                    <a:pt x="293014" y="21844"/>
                  </a:lnTo>
                  <a:close/>
                </a:path>
                <a:path w="313689" h="360680">
                  <a:moveTo>
                    <a:pt x="293014" y="1511"/>
                  </a:moveTo>
                  <a:lnTo>
                    <a:pt x="291490" y="0"/>
                  </a:lnTo>
                  <a:lnTo>
                    <a:pt x="279006" y="0"/>
                  </a:lnTo>
                  <a:lnTo>
                    <a:pt x="277495" y="1511"/>
                  </a:lnTo>
                  <a:lnTo>
                    <a:pt x="277495" y="13957"/>
                  </a:lnTo>
                  <a:lnTo>
                    <a:pt x="279006" y="15481"/>
                  </a:lnTo>
                  <a:lnTo>
                    <a:pt x="291490" y="15481"/>
                  </a:lnTo>
                  <a:lnTo>
                    <a:pt x="293014" y="13957"/>
                  </a:lnTo>
                  <a:lnTo>
                    <a:pt x="293014" y="12115"/>
                  </a:lnTo>
                  <a:lnTo>
                    <a:pt x="293014" y="1511"/>
                  </a:lnTo>
                  <a:close/>
                </a:path>
                <a:path w="313689" h="360680">
                  <a:moveTo>
                    <a:pt x="313105" y="164147"/>
                  </a:moveTo>
                  <a:lnTo>
                    <a:pt x="311581" y="162623"/>
                  </a:lnTo>
                  <a:lnTo>
                    <a:pt x="299123" y="162623"/>
                  </a:lnTo>
                  <a:lnTo>
                    <a:pt x="297599" y="164147"/>
                  </a:lnTo>
                  <a:lnTo>
                    <a:pt x="297599" y="176618"/>
                  </a:lnTo>
                  <a:lnTo>
                    <a:pt x="299123" y="178142"/>
                  </a:lnTo>
                  <a:lnTo>
                    <a:pt x="311581" y="178142"/>
                  </a:lnTo>
                  <a:lnTo>
                    <a:pt x="313105" y="176618"/>
                  </a:lnTo>
                  <a:lnTo>
                    <a:pt x="313105" y="174764"/>
                  </a:lnTo>
                  <a:lnTo>
                    <a:pt x="313105" y="164147"/>
                  </a:lnTo>
                  <a:close/>
                </a:path>
                <a:path w="313689" h="360680">
                  <a:moveTo>
                    <a:pt x="313105" y="143802"/>
                  </a:moveTo>
                  <a:lnTo>
                    <a:pt x="311581" y="142278"/>
                  </a:lnTo>
                  <a:lnTo>
                    <a:pt x="299123" y="142278"/>
                  </a:lnTo>
                  <a:lnTo>
                    <a:pt x="297599" y="143802"/>
                  </a:lnTo>
                  <a:lnTo>
                    <a:pt x="297599" y="156273"/>
                  </a:lnTo>
                  <a:lnTo>
                    <a:pt x="299123" y="157797"/>
                  </a:lnTo>
                  <a:lnTo>
                    <a:pt x="311581" y="157797"/>
                  </a:lnTo>
                  <a:lnTo>
                    <a:pt x="313105" y="156273"/>
                  </a:lnTo>
                  <a:lnTo>
                    <a:pt x="313105" y="154419"/>
                  </a:lnTo>
                  <a:lnTo>
                    <a:pt x="313105" y="143802"/>
                  </a:lnTo>
                  <a:close/>
                </a:path>
                <a:path w="313689" h="360680">
                  <a:moveTo>
                    <a:pt x="313105" y="123482"/>
                  </a:moveTo>
                  <a:lnTo>
                    <a:pt x="311581" y="121958"/>
                  </a:lnTo>
                  <a:lnTo>
                    <a:pt x="299123" y="121958"/>
                  </a:lnTo>
                  <a:lnTo>
                    <a:pt x="297599" y="123482"/>
                  </a:lnTo>
                  <a:lnTo>
                    <a:pt x="297599" y="135953"/>
                  </a:lnTo>
                  <a:lnTo>
                    <a:pt x="299123" y="137477"/>
                  </a:lnTo>
                  <a:lnTo>
                    <a:pt x="311581" y="137477"/>
                  </a:lnTo>
                  <a:lnTo>
                    <a:pt x="313105" y="135953"/>
                  </a:lnTo>
                  <a:lnTo>
                    <a:pt x="313105" y="134099"/>
                  </a:lnTo>
                  <a:lnTo>
                    <a:pt x="313105" y="123482"/>
                  </a:lnTo>
                  <a:close/>
                </a:path>
                <a:path w="313689" h="360680">
                  <a:moveTo>
                    <a:pt x="313105" y="103174"/>
                  </a:moveTo>
                  <a:lnTo>
                    <a:pt x="311581" y="101625"/>
                  </a:lnTo>
                  <a:lnTo>
                    <a:pt x="299123" y="101625"/>
                  </a:lnTo>
                  <a:lnTo>
                    <a:pt x="297599" y="103174"/>
                  </a:lnTo>
                  <a:lnTo>
                    <a:pt x="297599" y="115620"/>
                  </a:lnTo>
                  <a:lnTo>
                    <a:pt x="299123" y="117144"/>
                  </a:lnTo>
                  <a:lnTo>
                    <a:pt x="311581" y="117144"/>
                  </a:lnTo>
                  <a:lnTo>
                    <a:pt x="313105" y="115620"/>
                  </a:lnTo>
                  <a:lnTo>
                    <a:pt x="313105" y="113753"/>
                  </a:lnTo>
                  <a:lnTo>
                    <a:pt x="313105" y="103174"/>
                  </a:lnTo>
                  <a:close/>
                </a:path>
                <a:path w="313689" h="360680">
                  <a:moveTo>
                    <a:pt x="313105" y="82854"/>
                  </a:moveTo>
                  <a:lnTo>
                    <a:pt x="311581" y="81292"/>
                  </a:lnTo>
                  <a:lnTo>
                    <a:pt x="299123" y="81292"/>
                  </a:lnTo>
                  <a:lnTo>
                    <a:pt x="297599" y="82854"/>
                  </a:lnTo>
                  <a:lnTo>
                    <a:pt x="297599" y="95300"/>
                  </a:lnTo>
                  <a:lnTo>
                    <a:pt x="299123" y="96812"/>
                  </a:lnTo>
                  <a:lnTo>
                    <a:pt x="311581" y="96812"/>
                  </a:lnTo>
                  <a:lnTo>
                    <a:pt x="313105" y="95300"/>
                  </a:lnTo>
                  <a:lnTo>
                    <a:pt x="313105" y="93446"/>
                  </a:lnTo>
                  <a:lnTo>
                    <a:pt x="313105" y="82854"/>
                  </a:lnTo>
                  <a:close/>
                </a:path>
                <a:path w="313689" h="360680">
                  <a:moveTo>
                    <a:pt x="313105" y="62509"/>
                  </a:moveTo>
                  <a:lnTo>
                    <a:pt x="311581" y="60960"/>
                  </a:lnTo>
                  <a:lnTo>
                    <a:pt x="299123" y="60960"/>
                  </a:lnTo>
                  <a:lnTo>
                    <a:pt x="297599" y="62509"/>
                  </a:lnTo>
                  <a:lnTo>
                    <a:pt x="297599" y="74955"/>
                  </a:lnTo>
                  <a:lnTo>
                    <a:pt x="299123" y="76479"/>
                  </a:lnTo>
                  <a:lnTo>
                    <a:pt x="311581" y="76479"/>
                  </a:lnTo>
                  <a:lnTo>
                    <a:pt x="313105" y="74955"/>
                  </a:lnTo>
                  <a:lnTo>
                    <a:pt x="313105" y="73113"/>
                  </a:lnTo>
                  <a:lnTo>
                    <a:pt x="313105" y="62509"/>
                  </a:lnTo>
                  <a:close/>
                </a:path>
                <a:path w="313689" h="360680">
                  <a:moveTo>
                    <a:pt x="313105" y="42189"/>
                  </a:moveTo>
                  <a:lnTo>
                    <a:pt x="311581" y="40640"/>
                  </a:lnTo>
                  <a:lnTo>
                    <a:pt x="299123" y="40640"/>
                  </a:lnTo>
                  <a:lnTo>
                    <a:pt x="297599" y="42189"/>
                  </a:lnTo>
                  <a:lnTo>
                    <a:pt x="297599" y="54635"/>
                  </a:lnTo>
                  <a:lnTo>
                    <a:pt x="299123" y="56146"/>
                  </a:lnTo>
                  <a:lnTo>
                    <a:pt x="311581" y="56146"/>
                  </a:lnTo>
                  <a:lnTo>
                    <a:pt x="313105" y="54635"/>
                  </a:lnTo>
                  <a:lnTo>
                    <a:pt x="313105" y="52781"/>
                  </a:lnTo>
                  <a:lnTo>
                    <a:pt x="313105" y="42189"/>
                  </a:lnTo>
                  <a:close/>
                </a:path>
                <a:path w="313689" h="360680">
                  <a:moveTo>
                    <a:pt x="313105" y="21844"/>
                  </a:moveTo>
                  <a:lnTo>
                    <a:pt x="311581" y="20307"/>
                  </a:lnTo>
                  <a:lnTo>
                    <a:pt x="299123" y="20307"/>
                  </a:lnTo>
                  <a:lnTo>
                    <a:pt x="297599" y="21844"/>
                  </a:lnTo>
                  <a:lnTo>
                    <a:pt x="297599" y="34290"/>
                  </a:lnTo>
                  <a:lnTo>
                    <a:pt x="299123" y="35814"/>
                  </a:lnTo>
                  <a:lnTo>
                    <a:pt x="311581" y="35814"/>
                  </a:lnTo>
                  <a:lnTo>
                    <a:pt x="313105" y="34290"/>
                  </a:lnTo>
                  <a:lnTo>
                    <a:pt x="313105" y="32448"/>
                  </a:lnTo>
                  <a:lnTo>
                    <a:pt x="313105" y="21844"/>
                  </a:lnTo>
                  <a:close/>
                </a:path>
                <a:path w="313689" h="360680">
                  <a:moveTo>
                    <a:pt x="313105" y="1511"/>
                  </a:moveTo>
                  <a:lnTo>
                    <a:pt x="311581" y="0"/>
                  </a:lnTo>
                  <a:lnTo>
                    <a:pt x="299123" y="0"/>
                  </a:lnTo>
                  <a:lnTo>
                    <a:pt x="297599" y="1511"/>
                  </a:lnTo>
                  <a:lnTo>
                    <a:pt x="297599" y="13957"/>
                  </a:lnTo>
                  <a:lnTo>
                    <a:pt x="299123" y="15481"/>
                  </a:lnTo>
                  <a:lnTo>
                    <a:pt x="311581" y="15481"/>
                  </a:lnTo>
                  <a:lnTo>
                    <a:pt x="313105" y="13957"/>
                  </a:lnTo>
                  <a:lnTo>
                    <a:pt x="313105" y="12115"/>
                  </a:lnTo>
                  <a:lnTo>
                    <a:pt x="313105" y="151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295969" y="1362583"/>
              <a:ext cx="283845" cy="360680"/>
            </a:xfrm>
            <a:custGeom>
              <a:avLst/>
              <a:gdLst/>
              <a:ahLst/>
              <a:cxnLst/>
              <a:rect l="l" t="t" r="r" b="b"/>
              <a:pathLst>
                <a:path w="283844" h="360680">
                  <a:moveTo>
                    <a:pt x="22059" y="340728"/>
                  </a:moveTo>
                  <a:lnTo>
                    <a:pt x="19900" y="338582"/>
                  </a:lnTo>
                  <a:lnTo>
                    <a:pt x="2159" y="338582"/>
                  </a:lnTo>
                  <a:lnTo>
                    <a:pt x="0" y="340728"/>
                  </a:lnTo>
                  <a:lnTo>
                    <a:pt x="0" y="358470"/>
                  </a:lnTo>
                  <a:lnTo>
                    <a:pt x="2159" y="360629"/>
                  </a:lnTo>
                  <a:lnTo>
                    <a:pt x="19900" y="360629"/>
                  </a:lnTo>
                  <a:lnTo>
                    <a:pt x="22059" y="358470"/>
                  </a:lnTo>
                  <a:lnTo>
                    <a:pt x="22059" y="355828"/>
                  </a:lnTo>
                  <a:lnTo>
                    <a:pt x="22059" y="340728"/>
                  </a:lnTo>
                  <a:close/>
                </a:path>
                <a:path w="283844" h="360680">
                  <a:moveTo>
                    <a:pt x="22059" y="283222"/>
                  </a:moveTo>
                  <a:lnTo>
                    <a:pt x="19900" y="281063"/>
                  </a:lnTo>
                  <a:lnTo>
                    <a:pt x="2159" y="281063"/>
                  </a:lnTo>
                  <a:lnTo>
                    <a:pt x="0" y="283222"/>
                  </a:lnTo>
                  <a:lnTo>
                    <a:pt x="0" y="300964"/>
                  </a:lnTo>
                  <a:lnTo>
                    <a:pt x="2159" y="303123"/>
                  </a:lnTo>
                  <a:lnTo>
                    <a:pt x="19900" y="303123"/>
                  </a:lnTo>
                  <a:lnTo>
                    <a:pt x="22059" y="300964"/>
                  </a:lnTo>
                  <a:lnTo>
                    <a:pt x="22059" y="298310"/>
                  </a:lnTo>
                  <a:lnTo>
                    <a:pt x="22059" y="283222"/>
                  </a:lnTo>
                  <a:close/>
                </a:path>
                <a:path w="283844" h="360680">
                  <a:moveTo>
                    <a:pt x="22059" y="254482"/>
                  </a:moveTo>
                  <a:lnTo>
                    <a:pt x="19900" y="252310"/>
                  </a:lnTo>
                  <a:lnTo>
                    <a:pt x="2159" y="252310"/>
                  </a:lnTo>
                  <a:lnTo>
                    <a:pt x="0" y="254482"/>
                  </a:lnTo>
                  <a:lnTo>
                    <a:pt x="0" y="272211"/>
                  </a:lnTo>
                  <a:lnTo>
                    <a:pt x="2159" y="274383"/>
                  </a:lnTo>
                  <a:lnTo>
                    <a:pt x="19900" y="274383"/>
                  </a:lnTo>
                  <a:lnTo>
                    <a:pt x="22059" y="272211"/>
                  </a:lnTo>
                  <a:lnTo>
                    <a:pt x="22059" y="269582"/>
                  </a:lnTo>
                  <a:lnTo>
                    <a:pt x="22059" y="254482"/>
                  </a:lnTo>
                  <a:close/>
                </a:path>
                <a:path w="283844" h="360680">
                  <a:moveTo>
                    <a:pt x="22059" y="225742"/>
                  </a:moveTo>
                  <a:lnTo>
                    <a:pt x="19900" y="223558"/>
                  </a:lnTo>
                  <a:lnTo>
                    <a:pt x="2159" y="223558"/>
                  </a:lnTo>
                  <a:lnTo>
                    <a:pt x="0" y="225742"/>
                  </a:lnTo>
                  <a:lnTo>
                    <a:pt x="0" y="243484"/>
                  </a:lnTo>
                  <a:lnTo>
                    <a:pt x="2159" y="245630"/>
                  </a:lnTo>
                  <a:lnTo>
                    <a:pt x="19900" y="245630"/>
                  </a:lnTo>
                  <a:lnTo>
                    <a:pt x="22059" y="243484"/>
                  </a:lnTo>
                  <a:lnTo>
                    <a:pt x="22059" y="240817"/>
                  </a:lnTo>
                  <a:lnTo>
                    <a:pt x="22059" y="225742"/>
                  </a:lnTo>
                  <a:close/>
                </a:path>
                <a:path w="283844" h="360680">
                  <a:moveTo>
                    <a:pt x="22059" y="196977"/>
                  </a:moveTo>
                  <a:lnTo>
                    <a:pt x="19900" y="194805"/>
                  </a:lnTo>
                  <a:lnTo>
                    <a:pt x="2159" y="194805"/>
                  </a:lnTo>
                  <a:lnTo>
                    <a:pt x="0" y="196977"/>
                  </a:lnTo>
                  <a:lnTo>
                    <a:pt x="0" y="214718"/>
                  </a:lnTo>
                  <a:lnTo>
                    <a:pt x="2159" y="216877"/>
                  </a:lnTo>
                  <a:lnTo>
                    <a:pt x="19900" y="216877"/>
                  </a:lnTo>
                  <a:lnTo>
                    <a:pt x="22059" y="214718"/>
                  </a:lnTo>
                  <a:lnTo>
                    <a:pt x="22059" y="212064"/>
                  </a:lnTo>
                  <a:lnTo>
                    <a:pt x="22059" y="196977"/>
                  </a:lnTo>
                  <a:close/>
                </a:path>
                <a:path w="283844" h="360680">
                  <a:moveTo>
                    <a:pt x="22059" y="168236"/>
                  </a:moveTo>
                  <a:lnTo>
                    <a:pt x="19900" y="166052"/>
                  </a:lnTo>
                  <a:lnTo>
                    <a:pt x="2159" y="166052"/>
                  </a:lnTo>
                  <a:lnTo>
                    <a:pt x="0" y="168236"/>
                  </a:lnTo>
                  <a:lnTo>
                    <a:pt x="0" y="185966"/>
                  </a:lnTo>
                  <a:lnTo>
                    <a:pt x="2159" y="188125"/>
                  </a:lnTo>
                  <a:lnTo>
                    <a:pt x="19900" y="188125"/>
                  </a:lnTo>
                  <a:lnTo>
                    <a:pt x="22059" y="185966"/>
                  </a:lnTo>
                  <a:lnTo>
                    <a:pt x="22059" y="183311"/>
                  </a:lnTo>
                  <a:lnTo>
                    <a:pt x="22059" y="168236"/>
                  </a:lnTo>
                  <a:close/>
                </a:path>
                <a:path w="283844" h="360680">
                  <a:moveTo>
                    <a:pt x="41033" y="345960"/>
                  </a:moveTo>
                  <a:lnTo>
                    <a:pt x="39954" y="344881"/>
                  </a:lnTo>
                  <a:lnTo>
                    <a:pt x="31076" y="344881"/>
                  </a:lnTo>
                  <a:lnTo>
                    <a:pt x="30010" y="345960"/>
                  </a:lnTo>
                  <a:lnTo>
                    <a:pt x="30010" y="354825"/>
                  </a:lnTo>
                  <a:lnTo>
                    <a:pt x="31076" y="355917"/>
                  </a:lnTo>
                  <a:lnTo>
                    <a:pt x="39954" y="355917"/>
                  </a:lnTo>
                  <a:lnTo>
                    <a:pt x="41033" y="354825"/>
                  </a:lnTo>
                  <a:lnTo>
                    <a:pt x="41033" y="353491"/>
                  </a:lnTo>
                  <a:lnTo>
                    <a:pt x="41033" y="345960"/>
                  </a:lnTo>
                  <a:close/>
                </a:path>
                <a:path w="283844" h="360680">
                  <a:moveTo>
                    <a:pt x="41033" y="331127"/>
                  </a:moveTo>
                  <a:lnTo>
                    <a:pt x="39954" y="330047"/>
                  </a:lnTo>
                  <a:lnTo>
                    <a:pt x="31076" y="330047"/>
                  </a:lnTo>
                  <a:lnTo>
                    <a:pt x="30010" y="331127"/>
                  </a:lnTo>
                  <a:lnTo>
                    <a:pt x="30010" y="339991"/>
                  </a:lnTo>
                  <a:lnTo>
                    <a:pt x="31076" y="341083"/>
                  </a:lnTo>
                  <a:lnTo>
                    <a:pt x="39954" y="341083"/>
                  </a:lnTo>
                  <a:lnTo>
                    <a:pt x="41033" y="339991"/>
                  </a:lnTo>
                  <a:lnTo>
                    <a:pt x="41033" y="338670"/>
                  </a:lnTo>
                  <a:lnTo>
                    <a:pt x="41033" y="331127"/>
                  </a:lnTo>
                  <a:close/>
                </a:path>
                <a:path w="283844" h="360680">
                  <a:moveTo>
                    <a:pt x="41033" y="316280"/>
                  </a:moveTo>
                  <a:lnTo>
                    <a:pt x="39954" y="315201"/>
                  </a:lnTo>
                  <a:lnTo>
                    <a:pt x="31076" y="315201"/>
                  </a:lnTo>
                  <a:lnTo>
                    <a:pt x="30010" y="316280"/>
                  </a:lnTo>
                  <a:lnTo>
                    <a:pt x="30010" y="325170"/>
                  </a:lnTo>
                  <a:lnTo>
                    <a:pt x="31076" y="326224"/>
                  </a:lnTo>
                  <a:lnTo>
                    <a:pt x="39954" y="326224"/>
                  </a:lnTo>
                  <a:lnTo>
                    <a:pt x="41033" y="325170"/>
                  </a:lnTo>
                  <a:lnTo>
                    <a:pt x="41033" y="323837"/>
                  </a:lnTo>
                  <a:lnTo>
                    <a:pt x="41033" y="316280"/>
                  </a:lnTo>
                  <a:close/>
                </a:path>
                <a:path w="283844" h="360680">
                  <a:moveTo>
                    <a:pt x="41033" y="301459"/>
                  </a:moveTo>
                  <a:lnTo>
                    <a:pt x="39954" y="300380"/>
                  </a:lnTo>
                  <a:lnTo>
                    <a:pt x="31076" y="300380"/>
                  </a:lnTo>
                  <a:lnTo>
                    <a:pt x="30010" y="301459"/>
                  </a:lnTo>
                  <a:lnTo>
                    <a:pt x="30010" y="310337"/>
                  </a:lnTo>
                  <a:lnTo>
                    <a:pt x="31076" y="311391"/>
                  </a:lnTo>
                  <a:lnTo>
                    <a:pt x="39954" y="311391"/>
                  </a:lnTo>
                  <a:lnTo>
                    <a:pt x="41033" y="310337"/>
                  </a:lnTo>
                  <a:lnTo>
                    <a:pt x="41033" y="309016"/>
                  </a:lnTo>
                  <a:lnTo>
                    <a:pt x="41033" y="301459"/>
                  </a:lnTo>
                  <a:close/>
                </a:path>
                <a:path w="283844" h="360680">
                  <a:moveTo>
                    <a:pt x="41033" y="286639"/>
                  </a:moveTo>
                  <a:lnTo>
                    <a:pt x="39954" y="285546"/>
                  </a:lnTo>
                  <a:lnTo>
                    <a:pt x="31076" y="285546"/>
                  </a:lnTo>
                  <a:lnTo>
                    <a:pt x="30010" y="286639"/>
                  </a:lnTo>
                  <a:lnTo>
                    <a:pt x="30010" y="295503"/>
                  </a:lnTo>
                  <a:lnTo>
                    <a:pt x="31076" y="296583"/>
                  </a:lnTo>
                  <a:lnTo>
                    <a:pt x="39954" y="296583"/>
                  </a:lnTo>
                  <a:lnTo>
                    <a:pt x="41033" y="295503"/>
                  </a:lnTo>
                  <a:lnTo>
                    <a:pt x="41033" y="294182"/>
                  </a:lnTo>
                  <a:lnTo>
                    <a:pt x="41033" y="286639"/>
                  </a:lnTo>
                  <a:close/>
                </a:path>
                <a:path w="283844" h="360680">
                  <a:moveTo>
                    <a:pt x="41033" y="271818"/>
                  </a:moveTo>
                  <a:lnTo>
                    <a:pt x="39954" y="270738"/>
                  </a:lnTo>
                  <a:lnTo>
                    <a:pt x="31076" y="270738"/>
                  </a:lnTo>
                  <a:lnTo>
                    <a:pt x="30010" y="271818"/>
                  </a:lnTo>
                  <a:lnTo>
                    <a:pt x="30010" y="280695"/>
                  </a:lnTo>
                  <a:lnTo>
                    <a:pt x="31076" y="281749"/>
                  </a:lnTo>
                  <a:lnTo>
                    <a:pt x="39954" y="281749"/>
                  </a:lnTo>
                  <a:lnTo>
                    <a:pt x="41033" y="280695"/>
                  </a:lnTo>
                  <a:lnTo>
                    <a:pt x="41033" y="279374"/>
                  </a:lnTo>
                  <a:lnTo>
                    <a:pt x="41033" y="271818"/>
                  </a:lnTo>
                  <a:close/>
                </a:path>
                <a:path w="283844" h="360680">
                  <a:moveTo>
                    <a:pt x="41033" y="256984"/>
                  </a:moveTo>
                  <a:lnTo>
                    <a:pt x="39954" y="255905"/>
                  </a:lnTo>
                  <a:lnTo>
                    <a:pt x="31076" y="255905"/>
                  </a:lnTo>
                  <a:lnTo>
                    <a:pt x="30010" y="256984"/>
                  </a:lnTo>
                  <a:lnTo>
                    <a:pt x="30010" y="265861"/>
                  </a:lnTo>
                  <a:lnTo>
                    <a:pt x="31076" y="266954"/>
                  </a:lnTo>
                  <a:lnTo>
                    <a:pt x="39954" y="266954"/>
                  </a:lnTo>
                  <a:lnTo>
                    <a:pt x="41033" y="265861"/>
                  </a:lnTo>
                  <a:lnTo>
                    <a:pt x="41033" y="264541"/>
                  </a:lnTo>
                  <a:lnTo>
                    <a:pt x="41033" y="256984"/>
                  </a:lnTo>
                  <a:close/>
                </a:path>
                <a:path w="283844" h="360680">
                  <a:moveTo>
                    <a:pt x="77470" y="340728"/>
                  </a:moveTo>
                  <a:lnTo>
                    <a:pt x="75298" y="338582"/>
                  </a:lnTo>
                  <a:lnTo>
                    <a:pt x="57581" y="338582"/>
                  </a:lnTo>
                  <a:lnTo>
                    <a:pt x="55397" y="340728"/>
                  </a:lnTo>
                  <a:lnTo>
                    <a:pt x="55397" y="358470"/>
                  </a:lnTo>
                  <a:lnTo>
                    <a:pt x="57581" y="360629"/>
                  </a:lnTo>
                  <a:lnTo>
                    <a:pt x="75298" y="360629"/>
                  </a:lnTo>
                  <a:lnTo>
                    <a:pt x="77470" y="358470"/>
                  </a:lnTo>
                  <a:lnTo>
                    <a:pt x="77470" y="355828"/>
                  </a:lnTo>
                  <a:lnTo>
                    <a:pt x="77470" y="340728"/>
                  </a:lnTo>
                  <a:close/>
                </a:path>
                <a:path w="283844" h="360680">
                  <a:moveTo>
                    <a:pt x="77470" y="311988"/>
                  </a:moveTo>
                  <a:lnTo>
                    <a:pt x="75298" y="309829"/>
                  </a:lnTo>
                  <a:lnTo>
                    <a:pt x="57581" y="309829"/>
                  </a:lnTo>
                  <a:lnTo>
                    <a:pt x="55397" y="311988"/>
                  </a:lnTo>
                  <a:lnTo>
                    <a:pt x="55397" y="329730"/>
                  </a:lnTo>
                  <a:lnTo>
                    <a:pt x="57581" y="331876"/>
                  </a:lnTo>
                  <a:lnTo>
                    <a:pt x="75298" y="331876"/>
                  </a:lnTo>
                  <a:lnTo>
                    <a:pt x="77470" y="329730"/>
                  </a:lnTo>
                  <a:lnTo>
                    <a:pt x="77470" y="327063"/>
                  </a:lnTo>
                  <a:lnTo>
                    <a:pt x="77470" y="311988"/>
                  </a:lnTo>
                  <a:close/>
                </a:path>
                <a:path w="283844" h="360680">
                  <a:moveTo>
                    <a:pt x="77470" y="283222"/>
                  </a:moveTo>
                  <a:lnTo>
                    <a:pt x="75298" y="281063"/>
                  </a:lnTo>
                  <a:lnTo>
                    <a:pt x="57581" y="281063"/>
                  </a:lnTo>
                  <a:lnTo>
                    <a:pt x="55397" y="283222"/>
                  </a:lnTo>
                  <a:lnTo>
                    <a:pt x="55397" y="300964"/>
                  </a:lnTo>
                  <a:lnTo>
                    <a:pt x="57581" y="303123"/>
                  </a:lnTo>
                  <a:lnTo>
                    <a:pt x="75298" y="303123"/>
                  </a:lnTo>
                  <a:lnTo>
                    <a:pt x="77470" y="300964"/>
                  </a:lnTo>
                  <a:lnTo>
                    <a:pt x="77470" y="298310"/>
                  </a:lnTo>
                  <a:lnTo>
                    <a:pt x="77470" y="283222"/>
                  </a:lnTo>
                  <a:close/>
                </a:path>
                <a:path w="283844" h="360680">
                  <a:moveTo>
                    <a:pt x="77470" y="254482"/>
                  </a:moveTo>
                  <a:lnTo>
                    <a:pt x="75298" y="252310"/>
                  </a:lnTo>
                  <a:lnTo>
                    <a:pt x="57581" y="252310"/>
                  </a:lnTo>
                  <a:lnTo>
                    <a:pt x="55397" y="254482"/>
                  </a:lnTo>
                  <a:lnTo>
                    <a:pt x="55397" y="272211"/>
                  </a:lnTo>
                  <a:lnTo>
                    <a:pt x="57581" y="274383"/>
                  </a:lnTo>
                  <a:lnTo>
                    <a:pt x="75298" y="274383"/>
                  </a:lnTo>
                  <a:lnTo>
                    <a:pt x="77470" y="272211"/>
                  </a:lnTo>
                  <a:lnTo>
                    <a:pt x="77470" y="269582"/>
                  </a:lnTo>
                  <a:lnTo>
                    <a:pt x="77470" y="254482"/>
                  </a:lnTo>
                  <a:close/>
                </a:path>
                <a:path w="283844" h="360680">
                  <a:moveTo>
                    <a:pt x="77470" y="225742"/>
                  </a:moveTo>
                  <a:lnTo>
                    <a:pt x="75298" y="223558"/>
                  </a:lnTo>
                  <a:lnTo>
                    <a:pt x="57581" y="223558"/>
                  </a:lnTo>
                  <a:lnTo>
                    <a:pt x="55397" y="225742"/>
                  </a:lnTo>
                  <a:lnTo>
                    <a:pt x="55397" y="243484"/>
                  </a:lnTo>
                  <a:lnTo>
                    <a:pt x="57581" y="245630"/>
                  </a:lnTo>
                  <a:lnTo>
                    <a:pt x="75298" y="245630"/>
                  </a:lnTo>
                  <a:lnTo>
                    <a:pt x="77470" y="243484"/>
                  </a:lnTo>
                  <a:lnTo>
                    <a:pt x="77470" y="240817"/>
                  </a:lnTo>
                  <a:lnTo>
                    <a:pt x="77470" y="225742"/>
                  </a:lnTo>
                  <a:close/>
                </a:path>
                <a:path w="283844" h="360680">
                  <a:moveTo>
                    <a:pt x="77470" y="196977"/>
                  </a:moveTo>
                  <a:lnTo>
                    <a:pt x="75298" y="194805"/>
                  </a:lnTo>
                  <a:lnTo>
                    <a:pt x="57581" y="194805"/>
                  </a:lnTo>
                  <a:lnTo>
                    <a:pt x="55397" y="196977"/>
                  </a:lnTo>
                  <a:lnTo>
                    <a:pt x="55397" y="214718"/>
                  </a:lnTo>
                  <a:lnTo>
                    <a:pt x="57581" y="216877"/>
                  </a:lnTo>
                  <a:lnTo>
                    <a:pt x="75298" y="216877"/>
                  </a:lnTo>
                  <a:lnTo>
                    <a:pt x="77470" y="214718"/>
                  </a:lnTo>
                  <a:lnTo>
                    <a:pt x="77470" y="212064"/>
                  </a:lnTo>
                  <a:lnTo>
                    <a:pt x="77470" y="196977"/>
                  </a:lnTo>
                  <a:close/>
                </a:path>
                <a:path w="283844" h="360680">
                  <a:moveTo>
                    <a:pt x="103251" y="340728"/>
                  </a:moveTo>
                  <a:lnTo>
                    <a:pt x="101079" y="338582"/>
                  </a:lnTo>
                  <a:lnTo>
                    <a:pt x="83337" y="338582"/>
                  </a:lnTo>
                  <a:lnTo>
                    <a:pt x="81191" y="340728"/>
                  </a:lnTo>
                  <a:lnTo>
                    <a:pt x="81191" y="358470"/>
                  </a:lnTo>
                  <a:lnTo>
                    <a:pt x="83337" y="360629"/>
                  </a:lnTo>
                  <a:lnTo>
                    <a:pt x="101079" y="360629"/>
                  </a:lnTo>
                  <a:lnTo>
                    <a:pt x="103251" y="358470"/>
                  </a:lnTo>
                  <a:lnTo>
                    <a:pt x="103251" y="355828"/>
                  </a:lnTo>
                  <a:lnTo>
                    <a:pt x="103251" y="340728"/>
                  </a:lnTo>
                  <a:close/>
                </a:path>
                <a:path w="283844" h="360680">
                  <a:moveTo>
                    <a:pt x="103251" y="311988"/>
                  </a:moveTo>
                  <a:lnTo>
                    <a:pt x="101079" y="309829"/>
                  </a:lnTo>
                  <a:lnTo>
                    <a:pt x="83337" y="309829"/>
                  </a:lnTo>
                  <a:lnTo>
                    <a:pt x="81191" y="311988"/>
                  </a:lnTo>
                  <a:lnTo>
                    <a:pt x="81191" y="329730"/>
                  </a:lnTo>
                  <a:lnTo>
                    <a:pt x="83337" y="331876"/>
                  </a:lnTo>
                  <a:lnTo>
                    <a:pt x="101079" y="331876"/>
                  </a:lnTo>
                  <a:lnTo>
                    <a:pt x="103251" y="329730"/>
                  </a:lnTo>
                  <a:lnTo>
                    <a:pt x="103251" y="327063"/>
                  </a:lnTo>
                  <a:lnTo>
                    <a:pt x="103251" y="311988"/>
                  </a:lnTo>
                  <a:close/>
                </a:path>
                <a:path w="283844" h="360680">
                  <a:moveTo>
                    <a:pt x="103251" y="283222"/>
                  </a:moveTo>
                  <a:lnTo>
                    <a:pt x="101079" y="281063"/>
                  </a:lnTo>
                  <a:lnTo>
                    <a:pt x="83337" y="281063"/>
                  </a:lnTo>
                  <a:lnTo>
                    <a:pt x="81191" y="283222"/>
                  </a:lnTo>
                  <a:lnTo>
                    <a:pt x="81191" y="300964"/>
                  </a:lnTo>
                  <a:lnTo>
                    <a:pt x="83337" y="303123"/>
                  </a:lnTo>
                  <a:lnTo>
                    <a:pt x="101079" y="303123"/>
                  </a:lnTo>
                  <a:lnTo>
                    <a:pt x="103251" y="300964"/>
                  </a:lnTo>
                  <a:lnTo>
                    <a:pt x="103251" y="298310"/>
                  </a:lnTo>
                  <a:lnTo>
                    <a:pt x="103251" y="283222"/>
                  </a:lnTo>
                  <a:close/>
                </a:path>
                <a:path w="283844" h="360680">
                  <a:moveTo>
                    <a:pt x="103251" y="254482"/>
                  </a:moveTo>
                  <a:lnTo>
                    <a:pt x="101079" y="252310"/>
                  </a:lnTo>
                  <a:lnTo>
                    <a:pt x="83337" y="252310"/>
                  </a:lnTo>
                  <a:lnTo>
                    <a:pt x="81191" y="254482"/>
                  </a:lnTo>
                  <a:lnTo>
                    <a:pt x="81191" y="272211"/>
                  </a:lnTo>
                  <a:lnTo>
                    <a:pt x="83337" y="274383"/>
                  </a:lnTo>
                  <a:lnTo>
                    <a:pt x="101079" y="274383"/>
                  </a:lnTo>
                  <a:lnTo>
                    <a:pt x="103251" y="272211"/>
                  </a:lnTo>
                  <a:lnTo>
                    <a:pt x="103251" y="269582"/>
                  </a:lnTo>
                  <a:lnTo>
                    <a:pt x="103251" y="254482"/>
                  </a:lnTo>
                  <a:close/>
                </a:path>
                <a:path w="283844" h="360680">
                  <a:moveTo>
                    <a:pt x="103251" y="225742"/>
                  </a:moveTo>
                  <a:lnTo>
                    <a:pt x="101079" y="223558"/>
                  </a:lnTo>
                  <a:lnTo>
                    <a:pt x="83337" y="223558"/>
                  </a:lnTo>
                  <a:lnTo>
                    <a:pt x="81191" y="225742"/>
                  </a:lnTo>
                  <a:lnTo>
                    <a:pt x="81191" y="243484"/>
                  </a:lnTo>
                  <a:lnTo>
                    <a:pt x="83337" y="245630"/>
                  </a:lnTo>
                  <a:lnTo>
                    <a:pt x="101079" y="245630"/>
                  </a:lnTo>
                  <a:lnTo>
                    <a:pt x="103251" y="243484"/>
                  </a:lnTo>
                  <a:lnTo>
                    <a:pt x="103251" y="240817"/>
                  </a:lnTo>
                  <a:lnTo>
                    <a:pt x="103251" y="225742"/>
                  </a:lnTo>
                  <a:close/>
                </a:path>
                <a:path w="283844" h="360680">
                  <a:moveTo>
                    <a:pt x="103251" y="196977"/>
                  </a:moveTo>
                  <a:lnTo>
                    <a:pt x="101079" y="194805"/>
                  </a:lnTo>
                  <a:lnTo>
                    <a:pt x="83337" y="194805"/>
                  </a:lnTo>
                  <a:lnTo>
                    <a:pt x="81191" y="196977"/>
                  </a:lnTo>
                  <a:lnTo>
                    <a:pt x="81191" y="214718"/>
                  </a:lnTo>
                  <a:lnTo>
                    <a:pt x="83337" y="216877"/>
                  </a:lnTo>
                  <a:lnTo>
                    <a:pt x="101079" y="216877"/>
                  </a:lnTo>
                  <a:lnTo>
                    <a:pt x="103251" y="214718"/>
                  </a:lnTo>
                  <a:lnTo>
                    <a:pt x="103251" y="212064"/>
                  </a:lnTo>
                  <a:lnTo>
                    <a:pt x="103251" y="196977"/>
                  </a:lnTo>
                  <a:close/>
                </a:path>
                <a:path w="283844" h="360680">
                  <a:moveTo>
                    <a:pt x="129019" y="340728"/>
                  </a:moveTo>
                  <a:lnTo>
                    <a:pt x="126873" y="338582"/>
                  </a:lnTo>
                  <a:lnTo>
                    <a:pt x="109131" y="338582"/>
                  </a:lnTo>
                  <a:lnTo>
                    <a:pt x="106959" y="340728"/>
                  </a:lnTo>
                  <a:lnTo>
                    <a:pt x="106959" y="358470"/>
                  </a:lnTo>
                  <a:lnTo>
                    <a:pt x="109131" y="360629"/>
                  </a:lnTo>
                  <a:lnTo>
                    <a:pt x="126873" y="360629"/>
                  </a:lnTo>
                  <a:lnTo>
                    <a:pt x="129019" y="358470"/>
                  </a:lnTo>
                  <a:lnTo>
                    <a:pt x="129019" y="355828"/>
                  </a:lnTo>
                  <a:lnTo>
                    <a:pt x="129019" y="340728"/>
                  </a:lnTo>
                  <a:close/>
                </a:path>
                <a:path w="283844" h="360680">
                  <a:moveTo>
                    <a:pt x="129019" y="311988"/>
                  </a:moveTo>
                  <a:lnTo>
                    <a:pt x="126873" y="309829"/>
                  </a:lnTo>
                  <a:lnTo>
                    <a:pt x="109131" y="309829"/>
                  </a:lnTo>
                  <a:lnTo>
                    <a:pt x="106959" y="311988"/>
                  </a:lnTo>
                  <a:lnTo>
                    <a:pt x="106959" y="329730"/>
                  </a:lnTo>
                  <a:lnTo>
                    <a:pt x="109131" y="331876"/>
                  </a:lnTo>
                  <a:lnTo>
                    <a:pt x="126873" y="331876"/>
                  </a:lnTo>
                  <a:lnTo>
                    <a:pt x="129019" y="329730"/>
                  </a:lnTo>
                  <a:lnTo>
                    <a:pt x="129019" y="327063"/>
                  </a:lnTo>
                  <a:lnTo>
                    <a:pt x="129019" y="311988"/>
                  </a:lnTo>
                  <a:close/>
                </a:path>
                <a:path w="283844" h="360680">
                  <a:moveTo>
                    <a:pt x="129019" y="283222"/>
                  </a:moveTo>
                  <a:lnTo>
                    <a:pt x="126873" y="281063"/>
                  </a:lnTo>
                  <a:lnTo>
                    <a:pt x="109131" y="281063"/>
                  </a:lnTo>
                  <a:lnTo>
                    <a:pt x="106959" y="283222"/>
                  </a:lnTo>
                  <a:lnTo>
                    <a:pt x="106959" y="300964"/>
                  </a:lnTo>
                  <a:lnTo>
                    <a:pt x="109131" y="303123"/>
                  </a:lnTo>
                  <a:lnTo>
                    <a:pt x="126873" y="303123"/>
                  </a:lnTo>
                  <a:lnTo>
                    <a:pt x="129019" y="300964"/>
                  </a:lnTo>
                  <a:lnTo>
                    <a:pt x="129019" y="298310"/>
                  </a:lnTo>
                  <a:lnTo>
                    <a:pt x="129019" y="283222"/>
                  </a:lnTo>
                  <a:close/>
                </a:path>
                <a:path w="283844" h="360680">
                  <a:moveTo>
                    <a:pt x="129019" y="254482"/>
                  </a:moveTo>
                  <a:lnTo>
                    <a:pt x="126873" y="252310"/>
                  </a:lnTo>
                  <a:lnTo>
                    <a:pt x="109131" y="252310"/>
                  </a:lnTo>
                  <a:lnTo>
                    <a:pt x="106959" y="254482"/>
                  </a:lnTo>
                  <a:lnTo>
                    <a:pt x="106959" y="272211"/>
                  </a:lnTo>
                  <a:lnTo>
                    <a:pt x="109131" y="274383"/>
                  </a:lnTo>
                  <a:lnTo>
                    <a:pt x="126873" y="274383"/>
                  </a:lnTo>
                  <a:lnTo>
                    <a:pt x="129019" y="272211"/>
                  </a:lnTo>
                  <a:lnTo>
                    <a:pt x="129019" y="269582"/>
                  </a:lnTo>
                  <a:lnTo>
                    <a:pt x="129019" y="254482"/>
                  </a:lnTo>
                  <a:close/>
                </a:path>
                <a:path w="283844" h="360680">
                  <a:moveTo>
                    <a:pt x="129019" y="225742"/>
                  </a:moveTo>
                  <a:lnTo>
                    <a:pt x="126873" y="223558"/>
                  </a:lnTo>
                  <a:lnTo>
                    <a:pt x="109131" y="223558"/>
                  </a:lnTo>
                  <a:lnTo>
                    <a:pt x="106959" y="225742"/>
                  </a:lnTo>
                  <a:lnTo>
                    <a:pt x="106959" y="243484"/>
                  </a:lnTo>
                  <a:lnTo>
                    <a:pt x="109131" y="245630"/>
                  </a:lnTo>
                  <a:lnTo>
                    <a:pt x="126873" y="245630"/>
                  </a:lnTo>
                  <a:lnTo>
                    <a:pt x="129019" y="243484"/>
                  </a:lnTo>
                  <a:lnTo>
                    <a:pt x="129019" y="240817"/>
                  </a:lnTo>
                  <a:lnTo>
                    <a:pt x="129019" y="225742"/>
                  </a:lnTo>
                  <a:close/>
                </a:path>
                <a:path w="283844" h="360680">
                  <a:moveTo>
                    <a:pt x="129019" y="196977"/>
                  </a:moveTo>
                  <a:lnTo>
                    <a:pt x="126873" y="194805"/>
                  </a:lnTo>
                  <a:lnTo>
                    <a:pt x="109131" y="194805"/>
                  </a:lnTo>
                  <a:lnTo>
                    <a:pt x="106959" y="196977"/>
                  </a:lnTo>
                  <a:lnTo>
                    <a:pt x="106959" y="214718"/>
                  </a:lnTo>
                  <a:lnTo>
                    <a:pt x="109131" y="216877"/>
                  </a:lnTo>
                  <a:lnTo>
                    <a:pt x="126873" y="216877"/>
                  </a:lnTo>
                  <a:lnTo>
                    <a:pt x="129019" y="214718"/>
                  </a:lnTo>
                  <a:lnTo>
                    <a:pt x="129019" y="212064"/>
                  </a:lnTo>
                  <a:lnTo>
                    <a:pt x="129019" y="196977"/>
                  </a:lnTo>
                  <a:close/>
                </a:path>
                <a:path w="283844" h="360680">
                  <a:moveTo>
                    <a:pt x="154800" y="340728"/>
                  </a:moveTo>
                  <a:lnTo>
                    <a:pt x="152628" y="338582"/>
                  </a:lnTo>
                  <a:lnTo>
                    <a:pt x="134886" y="338582"/>
                  </a:lnTo>
                  <a:lnTo>
                    <a:pt x="132740" y="340728"/>
                  </a:lnTo>
                  <a:lnTo>
                    <a:pt x="132740" y="358470"/>
                  </a:lnTo>
                  <a:lnTo>
                    <a:pt x="134886" y="360629"/>
                  </a:lnTo>
                  <a:lnTo>
                    <a:pt x="152628" y="360629"/>
                  </a:lnTo>
                  <a:lnTo>
                    <a:pt x="154800" y="358470"/>
                  </a:lnTo>
                  <a:lnTo>
                    <a:pt x="154800" y="355828"/>
                  </a:lnTo>
                  <a:lnTo>
                    <a:pt x="154800" y="340728"/>
                  </a:lnTo>
                  <a:close/>
                </a:path>
                <a:path w="283844" h="360680">
                  <a:moveTo>
                    <a:pt x="154800" y="311988"/>
                  </a:moveTo>
                  <a:lnTo>
                    <a:pt x="152628" y="309829"/>
                  </a:lnTo>
                  <a:lnTo>
                    <a:pt x="134886" y="309829"/>
                  </a:lnTo>
                  <a:lnTo>
                    <a:pt x="132740" y="311988"/>
                  </a:lnTo>
                  <a:lnTo>
                    <a:pt x="132740" y="329730"/>
                  </a:lnTo>
                  <a:lnTo>
                    <a:pt x="134886" y="331876"/>
                  </a:lnTo>
                  <a:lnTo>
                    <a:pt x="152628" y="331876"/>
                  </a:lnTo>
                  <a:lnTo>
                    <a:pt x="154800" y="329730"/>
                  </a:lnTo>
                  <a:lnTo>
                    <a:pt x="154800" y="327063"/>
                  </a:lnTo>
                  <a:lnTo>
                    <a:pt x="154800" y="311988"/>
                  </a:lnTo>
                  <a:close/>
                </a:path>
                <a:path w="283844" h="360680">
                  <a:moveTo>
                    <a:pt x="154800" y="283222"/>
                  </a:moveTo>
                  <a:lnTo>
                    <a:pt x="152628" y="281063"/>
                  </a:lnTo>
                  <a:lnTo>
                    <a:pt x="134886" y="281063"/>
                  </a:lnTo>
                  <a:lnTo>
                    <a:pt x="132740" y="283222"/>
                  </a:lnTo>
                  <a:lnTo>
                    <a:pt x="132740" y="300964"/>
                  </a:lnTo>
                  <a:lnTo>
                    <a:pt x="134886" y="303123"/>
                  </a:lnTo>
                  <a:lnTo>
                    <a:pt x="152628" y="303123"/>
                  </a:lnTo>
                  <a:lnTo>
                    <a:pt x="154800" y="300964"/>
                  </a:lnTo>
                  <a:lnTo>
                    <a:pt x="154800" y="298310"/>
                  </a:lnTo>
                  <a:lnTo>
                    <a:pt x="154800" y="283222"/>
                  </a:lnTo>
                  <a:close/>
                </a:path>
                <a:path w="283844" h="360680">
                  <a:moveTo>
                    <a:pt x="154800" y="254482"/>
                  </a:moveTo>
                  <a:lnTo>
                    <a:pt x="152628" y="252310"/>
                  </a:lnTo>
                  <a:lnTo>
                    <a:pt x="134886" y="252310"/>
                  </a:lnTo>
                  <a:lnTo>
                    <a:pt x="132740" y="254482"/>
                  </a:lnTo>
                  <a:lnTo>
                    <a:pt x="132740" y="272211"/>
                  </a:lnTo>
                  <a:lnTo>
                    <a:pt x="134886" y="274383"/>
                  </a:lnTo>
                  <a:lnTo>
                    <a:pt x="152628" y="274383"/>
                  </a:lnTo>
                  <a:lnTo>
                    <a:pt x="154800" y="272211"/>
                  </a:lnTo>
                  <a:lnTo>
                    <a:pt x="154800" y="269582"/>
                  </a:lnTo>
                  <a:lnTo>
                    <a:pt x="154800" y="254482"/>
                  </a:lnTo>
                  <a:close/>
                </a:path>
                <a:path w="283844" h="360680">
                  <a:moveTo>
                    <a:pt x="154800" y="225742"/>
                  </a:moveTo>
                  <a:lnTo>
                    <a:pt x="152628" y="223558"/>
                  </a:lnTo>
                  <a:lnTo>
                    <a:pt x="134886" y="223558"/>
                  </a:lnTo>
                  <a:lnTo>
                    <a:pt x="132740" y="225742"/>
                  </a:lnTo>
                  <a:lnTo>
                    <a:pt x="132740" y="243484"/>
                  </a:lnTo>
                  <a:lnTo>
                    <a:pt x="134886" y="245630"/>
                  </a:lnTo>
                  <a:lnTo>
                    <a:pt x="152628" y="245630"/>
                  </a:lnTo>
                  <a:lnTo>
                    <a:pt x="154800" y="243484"/>
                  </a:lnTo>
                  <a:lnTo>
                    <a:pt x="154800" y="240817"/>
                  </a:lnTo>
                  <a:lnTo>
                    <a:pt x="154800" y="225742"/>
                  </a:lnTo>
                  <a:close/>
                </a:path>
                <a:path w="283844" h="360680">
                  <a:moveTo>
                    <a:pt x="154800" y="196977"/>
                  </a:moveTo>
                  <a:lnTo>
                    <a:pt x="152628" y="194805"/>
                  </a:lnTo>
                  <a:lnTo>
                    <a:pt x="134886" y="194805"/>
                  </a:lnTo>
                  <a:lnTo>
                    <a:pt x="132740" y="196977"/>
                  </a:lnTo>
                  <a:lnTo>
                    <a:pt x="132740" y="214718"/>
                  </a:lnTo>
                  <a:lnTo>
                    <a:pt x="134886" y="216877"/>
                  </a:lnTo>
                  <a:lnTo>
                    <a:pt x="152628" y="216877"/>
                  </a:lnTo>
                  <a:lnTo>
                    <a:pt x="154800" y="214718"/>
                  </a:lnTo>
                  <a:lnTo>
                    <a:pt x="154800" y="212064"/>
                  </a:lnTo>
                  <a:lnTo>
                    <a:pt x="154800" y="196977"/>
                  </a:lnTo>
                  <a:close/>
                </a:path>
                <a:path w="283844" h="360680">
                  <a:moveTo>
                    <a:pt x="180568" y="340728"/>
                  </a:moveTo>
                  <a:lnTo>
                    <a:pt x="178396" y="338582"/>
                  </a:lnTo>
                  <a:lnTo>
                    <a:pt x="160667" y="338582"/>
                  </a:lnTo>
                  <a:lnTo>
                    <a:pt x="158496" y="340728"/>
                  </a:lnTo>
                  <a:lnTo>
                    <a:pt x="158496" y="358470"/>
                  </a:lnTo>
                  <a:lnTo>
                    <a:pt x="160667" y="360629"/>
                  </a:lnTo>
                  <a:lnTo>
                    <a:pt x="178396" y="360629"/>
                  </a:lnTo>
                  <a:lnTo>
                    <a:pt x="180568" y="358470"/>
                  </a:lnTo>
                  <a:lnTo>
                    <a:pt x="180568" y="355828"/>
                  </a:lnTo>
                  <a:lnTo>
                    <a:pt x="180568" y="340728"/>
                  </a:lnTo>
                  <a:close/>
                </a:path>
                <a:path w="283844" h="360680">
                  <a:moveTo>
                    <a:pt x="180568" y="311988"/>
                  </a:moveTo>
                  <a:lnTo>
                    <a:pt x="178396" y="309829"/>
                  </a:lnTo>
                  <a:lnTo>
                    <a:pt x="160667" y="309829"/>
                  </a:lnTo>
                  <a:lnTo>
                    <a:pt x="158496" y="311988"/>
                  </a:lnTo>
                  <a:lnTo>
                    <a:pt x="158496" y="329730"/>
                  </a:lnTo>
                  <a:lnTo>
                    <a:pt x="160667" y="331876"/>
                  </a:lnTo>
                  <a:lnTo>
                    <a:pt x="178396" y="331876"/>
                  </a:lnTo>
                  <a:lnTo>
                    <a:pt x="180568" y="329730"/>
                  </a:lnTo>
                  <a:lnTo>
                    <a:pt x="180568" y="327063"/>
                  </a:lnTo>
                  <a:lnTo>
                    <a:pt x="180568" y="311988"/>
                  </a:lnTo>
                  <a:close/>
                </a:path>
                <a:path w="283844" h="360680">
                  <a:moveTo>
                    <a:pt x="180568" y="283222"/>
                  </a:moveTo>
                  <a:lnTo>
                    <a:pt x="178396" y="281063"/>
                  </a:lnTo>
                  <a:lnTo>
                    <a:pt x="160667" y="281063"/>
                  </a:lnTo>
                  <a:lnTo>
                    <a:pt x="158496" y="283222"/>
                  </a:lnTo>
                  <a:lnTo>
                    <a:pt x="158496" y="300964"/>
                  </a:lnTo>
                  <a:lnTo>
                    <a:pt x="160667" y="303123"/>
                  </a:lnTo>
                  <a:lnTo>
                    <a:pt x="178396" y="303123"/>
                  </a:lnTo>
                  <a:lnTo>
                    <a:pt x="180568" y="300964"/>
                  </a:lnTo>
                  <a:lnTo>
                    <a:pt x="180568" y="298310"/>
                  </a:lnTo>
                  <a:lnTo>
                    <a:pt x="180568" y="283222"/>
                  </a:lnTo>
                  <a:close/>
                </a:path>
                <a:path w="283844" h="360680">
                  <a:moveTo>
                    <a:pt x="180568" y="254482"/>
                  </a:moveTo>
                  <a:lnTo>
                    <a:pt x="178396" y="252310"/>
                  </a:lnTo>
                  <a:lnTo>
                    <a:pt x="160667" y="252310"/>
                  </a:lnTo>
                  <a:lnTo>
                    <a:pt x="158496" y="254482"/>
                  </a:lnTo>
                  <a:lnTo>
                    <a:pt x="158496" y="272211"/>
                  </a:lnTo>
                  <a:lnTo>
                    <a:pt x="160667" y="274383"/>
                  </a:lnTo>
                  <a:lnTo>
                    <a:pt x="178396" y="274383"/>
                  </a:lnTo>
                  <a:lnTo>
                    <a:pt x="180568" y="272211"/>
                  </a:lnTo>
                  <a:lnTo>
                    <a:pt x="180568" y="269582"/>
                  </a:lnTo>
                  <a:lnTo>
                    <a:pt x="180568" y="254482"/>
                  </a:lnTo>
                  <a:close/>
                </a:path>
                <a:path w="283844" h="360680">
                  <a:moveTo>
                    <a:pt x="180568" y="225742"/>
                  </a:moveTo>
                  <a:lnTo>
                    <a:pt x="178396" y="223558"/>
                  </a:lnTo>
                  <a:lnTo>
                    <a:pt x="160667" y="223558"/>
                  </a:lnTo>
                  <a:lnTo>
                    <a:pt x="158496" y="225742"/>
                  </a:lnTo>
                  <a:lnTo>
                    <a:pt x="158496" y="243484"/>
                  </a:lnTo>
                  <a:lnTo>
                    <a:pt x="160667" y="245630"/>
                  </a:lnTo>
                  <a:lnTo>
                    <a:pt x="178396" y="245630"/>
                  </a:lnTo>
                  <a:lnTo>
                    <a:pt x="180568" y="243484"/>
                  </a:lnTo>
                  <a:lnTo>
                    <a:pt x="180568" y="240817"/>
                  </a:lnTo>
                  <a:lnTo>
                    <a:pt x="180568" y="225742"/>
                  </a:lnTo>
                  <a:close/>
                </a:path>
                <a:path w="283844" h="360680">
                  <a:moveTo>
                    <a:pt x="180568" y="196977"/>
                  </a:moveTo>
                  <a:lnTo>
                    <a:pt x="178396" y="194805"/>
                  </a:lnTo>
                  <a:lnTo>
                    <a:pt x="160667" y="194805"/>
                  </a:lnTo>
                  <a:lnTo>
                    <a:pt x="158496" y="196977"/>
                  </a:lnTo>
                  <a:lnTo>
                    <a:pt x="158496" y="214718"/>
                  </a:lnTo>
                  <a:lnTo>
                    <a:pt x="160667" y="216877"/>
                  </a:lnTo>
                  <a:lnTo>
                    <a:pt x="178396" y="216877"/>
                  </a:lnTo>
                  <a:lnTo>
                    <a:pt x="180568" y="214718"/>
                  </a:lnTo>
                  <a:lnTo>
                    <a:pt x="180568" y="212064"/>
                  </a:lnTo>
                  <a:lnTo>
                    <a:pt x="180568" y="196977"/>
                  </a:lnTo>
                  <a:close/>
                </a:path>
                <a:path w="283844" h="360680">
                  <a:moveTo>
                    <a:pt x="206349" y="340728"/>
                  </a:moveTo>
                  <a:lnTo>
                    <a:pt x="204177" y="338582"/>
                  </a:lnTo>
                  <a:lnTo>
                    <a:pt x="186448" y="338582"/>
                  </a:lnTo>
                  <a:lnTo>
                    <a:pt x="184264" y="340728"/>
                  </a:lnTo>
                  <a:lnTo>
                    <a:pt x="184264" y="358470"/>
                  </a:lnTo>
                  <a:lnTo>
                    <a:pt x="186448" y="360629"/>
                  </a:lnTo>
                  <a:lnTo>
                    <a:pt x="204177" y="360629"/>
                  </a:lnTo>
                  <a:lnTo>
                    <a:pt x="206349" y="358470"/>
                  </a:lnTo>
                  <a:lnTo>
                    <a:pt x="206349" y="355828"/>
                  </a:lnTo>
                  <a:lnTo>
                    <a:pt x="206349" y="340728"/>
                  </a:lnTo>
                  <a:close/>
                </a:path>
                <a:path w="283844" h="360680">
                  <a:moveTo>
                    <a:pt x="206349" y="311988"/>
                  </a:moveTo>
                  <a:lnTo>
                    <a:pt x="204177" y="309829"/>
                  </a:lnTo>
                  <a:lnTo>
                    <a:pt x="186448" y="309829"/>
                  </a:lnTo>
                  <a:lnTo>
                    <a:pt x="184264" y="311988"/>
                  </a:lnTo>
                  <a:lnTo>
                    <a:pt x="184264" y="329730"/>
                  </a:lnTo>
                  <a:lnTo>
                    <a:pt x="186448" y="331876"/>
                  </a:lnTo>
                  <a:lnTo>
                    <a:pt x="204177" y="331876"/>
                  </a:lnTo>
                  <a:lnTo>
                    <a:pt x="206349" y="329730"/>
                  </a:lnTo>
                  <a:lnTo>
                    <a:pt x="206349" y="327063"/>
                  </a:lnTo>
                  <a:lnTo>
                    <a:pt x="206349" y="311988"/>
                  </a:lnTo>
                  <a:close/>
                </a:path>
                <a:path w="283844" h="360680">
                  <a:moveTo>
                    <a:pt x="206349" y="283222"/>
                  </a:moveTo>
                  <a:lnTo>
                    <a:pt x="204177" y="281063"/>
                  </a:lnTo>
                  <a:lnTo>
                    <a:pt x="186448" y="281063"/>
                  </a:lnTo>
                  <a:lnTo>
                    <a:pt x="184264" y="283222"/>
                  </a:lnTo>
                  <a:lnTo>
                    <a:pt x="184264" y="300964"/>
                  </a:lnTo>
                  <a:lnTo>
                    <a:pt x="186448" y="303123"/>
                  </a:lnTo>
                  <a:lnTo>
                    <a:pt x="204177" y="303123"/>
                  </a:lnTo>
                  <a:lnTo>
                    <a:pt x="206349" y="300964"/>
                  </a:lnTo>
                  <a:lnTo>
                    <a:pt x="206349" y="298310"/>
                  </a:lnTo>
                  <a:lnTo>
                    <a:pt x="206349" y="283222"/>
                  </a:lnTo>
                  <a:close/>
                </a:path>
                <a:path w="283844" h="360680">
                  <a:moveTo>
                    <a:pt x="206349" y="254482"/>
                  </a:moveTo>
                  <a:lnTo>
                    <a:pt x="204177" y="252310"/>
                  </a:lnTo>
                  <a:lnTo>
                    <a:pt x="186448" y="252310"/>
                  </a:lnTo>
                  <a:lnTo>
                    <a:pt x="184264" y="254482"/>
                  </a:lnTo>
                  <a:lnTo>
                    <a:pt x="184264" y="272211"/>
                  </a:lnTo>
                  <a:lnTo>
                    <a:pt x="186448" y="274383"/>
                  </a:lnTo>
                  <a:lnTo>
                    <a:pt x="204177" y="274383"/>
                  </a:lnTo>
                  <a:lnTo>
                    <a:pt x="206349" y="272211"/>
                  </a:lnTo>
                  <a:lnTo>
                    <a:pt x="206349" y="269582"/>
                  </a:lnTo>
                  <a:lnTo>
                    <a:pt x="206349" y="254482"/>
                  </a:lnTo>
                  <a:close/>
                </a:path>
                <a:path w="283844" h="360680">
                  <a:moveTo>
                    <a:pt x="206349" y="225742"/>
                  </a:moveTo>
                  <a:lnTo>
                    <a:pt x="204177" y="223558"/>
                  </a:lnTo>
                  <a:lnTo>
                    <a:pt x="186448" y="223558"/>
                  </a:lnTo>
                  <a:lnTo>
                    <a:pt x="184264" y="225742"/>
                  </a:lnTo>
                  <a:lnTo>
                    <a:pt x="184264" y="243484"/>
                  </a:lnTo>
                  <a:lnTo>
                    <a:pt x="186448" y="245630"/>
                  </a:lnTo>
                  <a:lnTo>
                    <a:pt x="204177" y="245630"/>
                  </a:lnTo>
                  <a:lnTo>
                    <a:pt x="206349" y="243484"/>
                  </a:lnTo>
                  <a:lnTo>
                    <a:pt x="206349" y="240817"/>
                  </a:lnTo>
                  <a:lnTo>
                    <a:pt x="206349" y="225742"/>
                  </a:lnTo>
                  <a:close/>
                </a:path>
                <a:path w="283844" h="360680">
                  <a:moveTo>
                    <a:pt x="206349" y="196977"/>
                  </a:moveTo>
                  <a:lnTo>
                    <a:pt x="204177" y="194805"/>
                  </a:lnTo>
                  <a:lnTo>
                    <a:pt x="186448" y="194805"/>
                  </a:lnTo>
                  <a:lnTo>
                    <a:pt x="184264" y="196977"/>
                  </a:lnTo>
                  <a:lnTo>
                    <a:pt x="184264" y="214718"/>
                  </a:lnTo>
                  <a:lnTo>
                    <a:pt x="186448" y="216877"/>
                  </a:lnTo>
                  <a:lnTo>
                    <a:pt x="204177" y="216877"/>
                  </a:lnTo>
                  <a:lnTo>
                    <a:pt x="206349" y="214718"/>
                  </a:lnTo>
                  <a:lnTo>
                    <a:pt x="206349" y="212064"/>
                  </a:lnTo>
                  <a:lnTo>
                    <a:pt x="206349" y="196977"/>
                  </a:lnTo>
                  <a:close/>
                </a:path>
                <a:path w="283844" h="360680">
                  <a:moveTo>
                    <a:pt x="232117" y="340728"/>
                  </a:moveTo>
                  <a:lnTo>
                    <a:pt x="229958" y="338582"/>
                  </a:lnTo>
                  <a:lnTo>
                    <a:pt x="212217" y="338582"/>
                  </a:lnTo>
                  <a:lnTo>
                    <a:pt x="210045" y="340728"/>
                  </a:lnTo>
                  <a:lnTo>
                    <a:pt x="210045" y="358470"/>
                  </a:lnTo>
                  <a:lnTo>
                    <a:pt x="212217" y="360629"/>
                  </a:lnTo>
                  <a:lnTo>
                    <a:pt x="229958" y="360629"/>
                  </a:lnTo>
                  <a:lnTo>
                    <a:pt x="232117" y="358470"/>
                  </a:lnTo>
                  <a:lnTo>
                    <a:pt x="232117" y="355828"/>
                  </a:lnTo>
                  <a:lnTo>
                    <a:pt x="232117" y="340728"/>
                  </a:lnTo>
                  <a:close/>
                </a:path>
                <a:path w="283844" h="360680">
                  <a:moveTo>
                    <a:pt x="232117" y="311988"/>
                  </a:moveTo>
                  <a:lnTo>
                    <a:pt x="229958" y="309829"/>
                  </a:lnTo>
                  <a:lnTo>
                    <a:pt x="212217" y="309829"/>
                  </a:lnTo>
                  <a:lnTo>
                    <a:pt x="210045" y="311988"/>
                  </a:lnTo>
                  <a:lnTo>
                    <a:pt x="210045" y="329730"/>
                  </a:lnTo>
                  <a:lnTo>
                    <a:pt x="212217" y="331876"/>
                  </a:lnTo>
                  <a:lnTo>
                    <a:pt x="229958" y="331876"/>
                  </a:lnTo>
                  <a:lnTo>
                    <a:pt x="232117" y="329730"/>
                  </a:lnTo>
                  <a:lnTo>
                    <a:pt x="232117" y="327063"/>
                  </a:lnTo>
                  <a:lnTo>
                    <a:pt x="232117" y="311988"/>
                  </a:lnTo>
                  <a:close/>
                </a:path>
                <a:path w="283844" h="360680">
                  <a:moveTo>
                    <a:pt x="232117" y="283222"/>
                  </a:moveTo>
                  <a:lnTo>
                    <a:pt x="229958" y="281063"/>
                  </a:lnTo>
                  <a:lnTo>
                    <a:pt x="212217" y="281063"/>
                  </a:lnTo>
                  <a:lnTo>
                    <a:pt x="210045" y="283222"/>
                  </a:lnTo>
                  <a:lnTo>
                    <a:pt x="210045" y="300964"/>
                  </a:lnTo>
                  <a:lnTo>
                    <a:pt x="212217" y="303123"/>
                  </a:lnTo>
                  <a:lnTo>
                    <a:pt x="229958" y="303123"/>
                  </a:lnTo>
                  <a:lnTo>
                    <a:pt x="232117" y="300964"/>
                  </a:lnTo>
                  <a:lnTo>
                    <a:pt x="232117" y="298310"/>
                  </a:lnTo>
                  <a:lnTo>
                    <a:pt x="232117" y="283222"/>
                  </a:lnTo>
                  <a:close/>
                </a:path>
                <a:path w="283844" h="360680">
                  <a:moveTo>
                    <a:pt x="232117" y="254482"/>
                  </a:moveTo>
                  <a:lnTo>
                    <a:pt x="229958" y="252310"/>
                  </a:lnTo>
                  <a:lnTo>
                    <a:pt x="212217" y="252310"/>
                  </a:lnTo>
                  <a:lnTo>
                    <a:pt x="210045" y="254482"/>
                  </a:lnTo>
                  <a:lnTo>
                    <a:pt x="210045" y="272211"/>
                  </a:lnTo>
                  <a:lnTo>
                    <a:pt x="212217" y="274383"/>
                  </a:lnTo>
                  <a:lnTo>
                    <a:pt x="229958" y="274383"/>
                  </a:lnTo>
                  <a:lnTo>
                    <a:pt x="232117" y="272211"/>
                  </a:lnTo>
                  <a:lnTo>
                    <a:pt x="232117" y="269582"/>
                  </a:lnTo>
                  <a:lnTo>
                    <a:pt x="232117" y="254482"/>
                  </a:lnTo>
                  <a:close/>
                </a:path>
                <a:path w="283844" h="360680">
                  <a:moveTo>
                    <a:pt x="232117" y="225742"/>
                  </a:moveTo>
                  <a:lnTo>
                    <a:pt x="229958" y="223558"/>
                  </a:lnTo>
                  <a:lnTo>
                    <a:pt x="212217" y="223558"/>
                  </a:lnTo>
                  <a:lnTo>
                    <a:pt x="210045" y="225742"/>
                  </a:lnTo>
                  <a:lnTo>
                    <a:pt x="210045" y="243484"/>
                  </a:lnTo>
                  <a:lnTo>
                    <a:pt x="212217" y="245630"/>
                  </a:lnTo>
                  <a:lnTo>
                    <a:pt x="229958" y="245630"/>
                  </a:lnTo>
                  <a:lnTo>
                    <a:pt x="232117" y="243484"/>
                  </a:lnTo>
                  <a:lnTo>
                    <a:pt x="232117" y="240817"/>
                  </a:lnTo>
                  <a:lnTo>
                    <a:pt x="232117" y="225742"/>
                  </a:lnTo>
                  <a:close/>
                </a:path>
                <a:path w="283844" h="360680">
                  <a:moveTo>
                    <a:pt x="232117" y="196977"/>
                  </a:moveTo>
                  <a:lnTo>
                    <a:pt x="229958" y="194805"/>
                  </a:lnTo>
                  <a:lnTo>
                    <a:pt x="212217" y="194805"/>
                  </a:lnTo>
                  <a:lnTo>
                    <a:pt x="210045" y="196977"/>
                  </a:lnTo>
                  <a:lnTo>
                    <a:pt x="210045" y="214718"/>
                  </a:lnTo>
                  <a:lnTo>
                    <a:pt x="212217" y="216877"/>
                  </a:lnTo>
                  <a:lnTo>
                    <a:pt x="229958" y="216877"/>
                  </a:lnTo>
                  <a:lnTo>
                    <a:pt x="232117" y="214718"/>
                  </a:lnTo>
                  <a:lnTo>
                    <a:pt x="232117" y="212064"/>
                  </a:lnTo>
                  <a:lnTo>
                    <a:pt x="232117" y="196977"/>
                  </a:lnTo>
                  <a:close/>
                </a:path>
                <a:path w="283844" h="360680">
                  <a:moveTo>
                    <a:pt x="257898" y="340728"/>
                  </a:moveTo>
                  <a:lnTo>
                    <a:pt x="255727" y="338582"/>
                  </a:lnTo>
                  <a:lnTo>
                    <a:pt x="237998" y="338582"/>
                  </a:lnTo>
                  <a:lnTo>
                    <a:pt x="235813" y="340728"/>
                  </a:lnTo>
                  <a:lnTo>
                    <a:pt x="235813" y="358470"/>
                  </a:lnTo>
                  <a:lnTo>
                    <a:pt x="237998" y="360629"/>
                  </a:lnTo>
                  <a:lnTo>
                    <a:pt x="255727" y="360629"/>
                  </a:lnTo>
                  <a:lnTo>
                    <a:pt x="257898" y="358470"/>
                  </a:lnTo>
                  <a:lnTo>
                    <a:pt x="257898" y="355828"/>
                  </a:lnTo>
                  <a:lnTo>
                    <a:pt x="257898" y="340728"/>
                  </a:lnTo>
                  <a:close/>
                </a:path>
                <a:path w="283844" h="360680">
                  <a:moveTo>
                    <a:pt x="257898" y="311988"/>
                  </a:moveTo>
                  <a:lnTo>
                    <a:pt x="255727" y="309829"/>
                  </a:lnTo>
                  <a:lnTo>
                    <a:pt x="237998" y="309829"/>
                  </a:lnTo>
                  <a:lnTo>
                    <a:pt x="235813" y="311988"/>
                  </a:lnTo>
                  <a:lnTo>
                    <a:pt x="235813" y="329730"/>
                  </a:lnTo>
                  <a:lnTo>
                    <a:pt x="237998" y="331876"/>
                  </a:lnTo>
                  <a:lnTo>
                    <a:pt x="255727" y="331876"/>
                  </a:lnTo>
                  <a:lnTo>
                    <a:pt x="257898" y="329730"/>
                  </a:lnTo>
                  <a:lnTo>
                    <a:pt x="257898" y="327063"/>
                  </a:lnTo>
                  <a:lnTo>
                    <a:pt x="257898" y="311988"/>
                  </a:lnTo>
                  <a:close/>
                </a:path>
                <a:path w="283844" h="360680">
                  <a:moveTo>
                    <a:pt x="257898" y="283222"/>
                  </a:moveTo>
                  <a:lnTo>
                    <a:pt x="255727" y="281063"/>
                  </a:lnTo>
                  <a:lnTo>
                    <a:pt x="237998" y="281063"/>
                  </a:lnTo>
                  <a:lnTo>
                    <a:pt x="235813" y="283222"/>
                  </a:lnTo>
                  <a:lnTo>
                    <a:pt x="235813" y="300964"/>
                  </a:lnTo>
                  <a:lnTo>
                    <a:pt x="237998" y="303123"/>
                  </a:lnTo>
                  <a:lnTo>
                    <a:pt x="255727" y="303123"/>
                  </a:lnTo>
                  <a:lnTo>
                    <a:pt x="257898" y="300964"/>
                  </a:lnTo>
                  <a:lnTo>
                    <a:pt x="257898" y="298310"/>
                  </a:lnTo>
                  <a:lnTo>
                    <a:pt x="257898" y="283222"/>
                  </a:lnTo>
                  <a:close/>
                </a:path>
                <a:path w="283844" h="360680">
                  <a:moveTo>
                    <a:pt x="257898" y="254482"/>
                  </a:moveTo>
                  <a:lnTo>
                    <a:pt x="255727" y="252310"/>
                  </a:lnTo>
                  <a:lnTo>
                    <a:pt x="237998" y="252310"/>
                  </a:lnTo>
                  <a:lnTo>
                    <a:pt x="235813" y="254482"/>
                  </a:lnTo>
                  <a:lnTo>
                    <a:pt x="235813" y="272211"/>
                  </a:lnTo>
                  <a:lnTo>
                    <a:pt x="237998" y="274383"/>
                  </a:lnTo>
                  <a:lnTo>
                    <a:pt x="255727" y="274383"/>
                  </a:lnTo>
                  <a:lnTo>
                    <a:pt x="257898" y="272211"/>
                  </a:lnTo>
                  <a:lnTo>
                    <a:pt x="257898" y="269582"/>
                  </a:lnTo>
                  <a:lnTo>
                    <a:pt x="257898" y="254482"/>
                  </a:lnTo>
                  <a:close/>
                </a:path>
                <a:path w="283844" h="360680">
                  <a:moveTo>
                    <a:pt x="257898" y="225742"/>
                  </a:moveTo>
                  <a:lnTo>
                    <a:pt x="255727" y="223558"/>
                  </a:lnTo>
                  <a:lnTo>
                    <a:pt x="237998" y="223558"/>
                  </a:lnTo>
                  <a:lnTo>
                    <a:pt x="235813" y="225742"/>
                  </a:lnTo>
                  <a:lnTo>
                    <a:pt x="235813" y="243484"/>
                  </a:lnTo>
                  <a:lnTo>
                    <a:pt x="237998" y="245630"/>
                  </a:lnTo>
                  <a:lnTo>
                    <a:pt x="255727" y="245630"/>
                  </a:lnTo>
                  <a:lnTo>
                    <a:pt x="257898" y="243484"/>
                  </a:lnTo>
                  <a:lnTo>
                    <a:pt x="257898" y="240817"/>
                  </a:lnTo>
                  <a:lnTo>
                    <a:pt x="257898" y="225742"/>
                  </a:lnTo>
                  <a:close/>
                </a:path>
                <a:path w="283844" h="360680">
                  <a:moveTo>
                    <a:pt x="257898" y="196977"/>
                  </a:moveTo>
                  <a:lnTo>
                    <a:pt x="255727" y="194805"/>
                  </a:lnTo>
                  <a:lnTo>
                    <a:pt x="237998" y="194805"/>
                  </a:lnTo>
                  <a:lnTo>
                    <a:pt x="235813" y="196977"/>
                  </a:lnTo>
                  <a:lnTo>
                    <a:pt x="235813" y="214718"/>
                  </a:lnTo>
                  <a:lnTo>
                    <a:pt x="237998" y="216877"/>
                  </a:lnTo>
                  <a:lnTo>
                    <a:pt x="255727" y="216877"/>
                  </a:lnTo>
                  <a:lnTo>
                    <a:pt x="257898" y="214718"/>
                  </a:lnTo>
                  <a:lnTo>
                    <a:pt x="257898" y="212064"/>
                  </a:lnTo>
                  <a:lnTo>
                    <a:pt x="257898" y="196977"/>
                  </a:lnTo>
                  <a:close/>
                </a:path>
                <a:path w="283844" h="360680">
                  <a:moveTo>
                    <a:pt x="263677" y="1511"/>
                  </a:moveTo>
                  <a:lnTo>
                    <a:pt x="262153" y="0"/>
                  </a:lnTo>
                  <a:lnTo>
                    <a:pt x="249694" y="0"/>
                  </a:lnTo>
                  <a:lnTo>
                    <a:pt x="248170" y="1511"/>
                  </a:lnTo>
                  <a:lnTo>
                    <a:pt x="248170" y="13957"/>
                  </a:lnTo>
                  <a:lnTo>
                    <a:pt x="249694" y="15481"/>
                  </a:lnTo>
                  <a:lnTo>
                    <a:pt x="262153" y="15481"/>
                  </a:lnTo>
                  <a:lnTo>
                    <a:pt x="263677" y="13957"/>
                  </a:lnTo>
                  <a:lnTo>
                    <a:pt x="263677" y="12115"/>
                  </a:lnTo>
                  <a:lnTo>
                    <a:pt x="263677" y="1511"/>
                  </a:lnTo>
                  <a:close/>
                </a:path>
                <a:path w="283844" h="360680">
                  <a:moveTo>
                    <a:pt x="283781" y="164147"/>
                  </a:moveTo>
                  <a:lnTo>
                    <a:pt x="282270" y="162623"/>
                  </a:lnTo>
                  <a:lnTo>
                    <a:pt x="269773" y="162623"/>
                  </a:lnTo>
                  <a:lnTo>
                    <a:pt x="268262" y="164147"/>
                  </a:lnTo>
                  <a:lnTo>
                    <a:pt x="268262" y="176618"/>
                  </a:lnTo>
                  <a:lnTo>
                    <a:pt x="269773" y="178142"/>
                  </a:lnTo>
                  <a:lnTo>
                    <a:pt x="282270" y="178142"/>
                  </a:lnTo>
                  <a:lnTo>
                    <a:pt x="283781" y="176618"/>
                  </a:lnTo>
                  <a:lnTo>
                    <a:pt x="283781" y="174764"/>
                  </a:lnTo>
                  <a:lnTo>
                    <a:pt x="283781" y="164147"/>
                  </a:lnTo>
                  <a:close/>
                </a:path>
                <a:path w="283844" h="360680">
                  <a:moveTo>
                    <a:pt x="283781" y="143802"/>
                  </a:moveTo>
                  <a:lnTo>
                    <a:pt x="282270" y="142278"/>
                  </a:lnTo>
                  <a:lnTo>
                    <a:pt x="269773" y="142278"/>
                  </a:lnTo>
                  <a:lnTo>
                    <a:pt x="268262" y="143802"/>
                  </a:lnTo>
                  <a:lnTo>
                    <a:pt x="268262" y="156273"/>
                  </a:lnTo>
                  <a:lnTo>
                    <a:pt x="269773" y="157797"/>
                  </a:lnTo>
                  <a:lnTo>
                    <a:pt x="282270" y="157797"/>
                  </a:lnTo>
                  <a:lnTo>
                    <a:pt x="283781" y="156273"/>
                  </a:lnTo>
                  <a:lnTo>
                    <a:pt x="283781" y="154419"/>
                  </a:lnTo>
                  <a:lnTo>
                    <a:pt x="283781" y="143802"/>
                  </a:lnTo>
                  <a:close/>
                </a:path>
                <a:path w="283844" h="360680">
                  <a:moveTo>
                    <a:pt x="283781" y="123482"/>
                  </a:moveTo>
                  <a:lnTo>
                    <a:pt x="282270" y="121958"/>
                  </a:lnTo>
                  <a:lnTo>
                    <a:pt x="269773" y="121958"/>
                  </a:lnTo>
                  <a:lnTo>
                    <a:pt x="268262" y="123482"/>
                  </a:lnTo>
                  <a:lnTo>
                    <a:pt x="268262" y="135953"/>
                  </a:lnTo>
                  <a:lnTo>
                    <a:pt x="269773" y="137477"/>
                  </a:lnTo>
                  <a:lnTo>
                    <a:pt x="282270" y="137477"/>
                  </a:lnTo>
                  <a:lnTo>
                    <a:pt x="283781" y="135953"/>
                  </a:lnTo>
                  <a:lnTo>
                    <a:pt x="283781" y="134099"/>
                  </a:lnTo>
                  <a:lnTo>
                    <a:pt x="283781" y="123482"/>
                  </a:lnTo>
                  <a:close/>
                </a:path>
                <a:path w="283844" h="360680">
                  <a:moveTo>
                    <a:pt x="283781" y="103174"/>
                  </a:moveTo>
                  <a:lnTo>
                    <a:pt x="282270" y="101625"/>
                  </a:lnTo>
                  <a:lnTo>
                    <a:pt x="269773" y="101625"/>
                  </a:lnTo>
                  <a:lnTo>
                    <a:pt x="268262" y="103174"/>
                  </a:lnTo>
                  <a:lnTo>
                    <a:pt x="268262" y="115620"/>
                  </a:lnTo>
                  <a:lnTo>
                    <a:pt x="269773" y="117144"/>
                  </a:lnTo>
                  <a:lnTo>
                    <a:pt x="282270" y="117144"/>
                  </a:lnTo>
                  <a:lnTo>
                    <a:pt x="283781" y="115620"/>
                  </a:lnTo>
                  <a:lnTo>
                    <a:pt x="283781" y="113753"/>
                  </a:lnTo>
                  <a:lnTo>
                    <a:pt x="283781" y="103174"/>
                  </a:lnTo>
                  <a:close/>
                </a:path>
                <a:path w="283844" h="360680">
                  <a:moveTo>
                    <a:pt x="283781" y="82854"/>
                  </a:moveTo>
                  <a:lnTo>
                    <a:pt x="282270" y="81292"/>
                  </a:lnTo>
                  <a:lnTo>
                    <a:pt x="269773" y="81292"/>
                  </a:lnTo>
                  <a:lnTo>
                    <a:pt x="268262" y="82854"/>
                  </a:lnTo>
                  <a:lnTo>
                    <a:pt x="268262" y="95300"/>
                  </a:lnTo>
                  <a:lnTo>
                    <a:pt x="269773" y="96812"/>
                  </a:lnTo>
                  <a:lnTo>
                    <a:pt x="282270" y="96812"/>
                  </a:lnTo>
                  <a:lnTo>
                    <a:pt x="283781" y="95300"/>
                  </a:lnTo>
                  <a:lnTo>
                    <a:pt x="283781" y="93446"/>
                  </a:lnTo>
                  <a:lnTo>
                    <a:pt x="283781" y="82854"/>
                  </a:lnTo>
                  <a:close/>
                </a:path>
                <a:path w="283844" h="360680">
                  <a:moveTo>
                    <a:pt x="283781" y="62509"/>
                  </a:moveTo>
                  <a:lnTo>
                    <a:pt x="282270" y="60960"/>
                  </a:lnTo>
                  <a:lnTo>
                    <a:pt x="269773" y="60960"/>
                  </a:lnTo>
                  <a:lnTo>
                    <a:pt x="268262" y="62509"/>
                  </a:lnTo>
                  <a:lnTo>
                    <a:pt x="268262" y="74955"/>
                  </a:lnTo>
                  <a:lnTo>
                    <a:pt x="269773" y="76479"/>
                  </a:lnTo>
                  <a:lnTo>
                    <a:pt x="282270" y="76479"/>
                  </a:lnTo>
                  <a:lnTo>
                    <a:pt x="283781" y="74955"/>
                  </a:lnTo>
                  <a:lnTo>
                    <a:pt x="283781" y="73113"/>
                  </a:lnTo>
                  <a:lnTo>
                    <a:pt x="283781" y="62509"/>
                  </a:lnTo>
                  <a:close/>
                </a:path>
                <a:path w="283844" h="360680">
                  <a:moveTo>
                    <a:pt x="283781" y="42189"/>
                  </a:moveTo>
                  <a:lnTo>
                    <a:pt x="282270" y="40640"/>
                  </a:lnTo>
                  <a:lnTo>
                    <a:pt x="269773" y="40640"/>
                  </a:lnTo>
                  <a:lnTo>
                    <a:pt x="268262" y="42189"/>
                  </a:lnTo>
                  <a:lnTo>
                    <a:pt x="268262" y="54635"/>
                  </a:lnTo>
                  <a:lnTo>
                    <a:pt x="269773" y="56146"/>
                  </a:lnTo>
                  <a:lnTo>
                    <a:pt x="282270" y="56146"/>
                  </a:lnTo>
                  <a:lnTo>
                    <a:pt x="283781" y="54635"/>
                  </a:lnTo>
                  <a:lnTo>
                    <a:pt x="283781" y="52781"/>
                  </a:lnTo>
                  <a:lnTo>
                    <a:pt x="283781" y="42189"/>
                  </a:lnTo>
                  <a:close/>
                </a:path>
                <a:path w="283844" h="360680">
                  <a:moveTo>
                    <a:pt x="283781" y="21844"/>
                  </a:moveTo>
                  <a:lnTo>
                    <a:pt x="282270" y="20307"/>
                  </a:lnTo>
                  <a:lnTo>
                    <a:pt x="269773" y="20307"/>
                  </a:lnTo>
                  <a:lnTo>
                    <a:pt x="268262" y="21844"/>
                  </a:lnTo>
                  <a:lnTo>
                    <a:pt x="268262" y="34290"/>
                  </a:lnTo>
                  <a:lnTo>
                    <a:pt x="269773" y="35814"/>
                  </a:lnTo>
                  <a:lnTo>
                    <a:pt x="282270" y="35814"/>
                  </a:lnTo>
                  <a:lnTo>
                    <a:pt x="283781" y="34290"/>
                  </a:lnTo>
                  <a:lnTo>
                    <a:pt x="283781" y="32448"/>
                  </a:lnTo>
                  <a:lnTo>
                    <a:pt x="283781" y="21844"/>
                  </a:lnTo>
                  <a:close/>
                </a:path>
                <a:path w="283844" h="360680">
                  <a:moveTo>
                    <a:pt x="283781" y="1511"/>
                  </a:moveTo>
                  <a:lnTo>
                    <a:pt x="282270" y="0"/>
                  </a:lnTo>
                  <a:lnTo>
                    <a:pt x="269773" y="0"/>
                  </a:lnTo>
                  <a:lnTo>
                    <a:pt x="268262" y="1511"/>
                  </a:lnTo>
                  <a:lnTo>
                    <a:pt x="268262" y="13957"/>
                  </a:lnTo>
                  <a:lnTo>
                    <a:pt x="269773" y="15481"/>
                  </a:lnTo>
                  <a:lnTo>
                    <a:pt x="282270" y="15481"/>
                  </a:lnTo>
                  <a:lnTo>
                    <a:pt x="283781" y="13957"/>
                  </a:lnTo>
                  <a:lnTo>
                    <a:pt x="283781" y="12115"/>
                  </a:lnTo>
                  <a:lnTo>
                    <a:pt x="283781" y="151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31783" y="1095971"/>
              <a:ext cx="161290" cy="627380"/>
            </a:xfrm>
            <a:custGeom>
              <a:avLst/>
              <a:gdLst/>
              <a:ahLst/>
              <a:cxnLst/>
              <a:rect l="l" t="t" r="r" b="b"/>
              <a:pathLst>
                <a:path w="161289" h="627380">
                  <a:moveTo>
                    <a:pt x="22085" y="607339"/>
                  </a:moveTo>
                  <a:lnTo>
                    <a:pt x="19913" y="605193"/>
                  </a:lnTo>
                  <a:lnTo>
                    <a:pt x="2184" y="605193"/>
                  </a:lnTo>
                  <a:lnTo>
                    <a:pt x="0" y="607339"/>
                  </a:lnTo>
                  <a:lnTo>
                    <a:pt x="0" y="625081"/>
                  </a:lnTo>
                  <a:lnTo>
                    <a:pt x="2184" y="627240"/>
                  </a:lnTo>
                  <a:lnTo>
                    <a:pt x="19913" y="627240"/>
                  </a:lnTo>
                  <a:lnTo>
                    <a:pt x="22085" y="625081"/>
                  </a:lnTo>
                  <a:lnTo>
                    <a:pt x="22085" y="622439"/>
                  </a:lnTo>
                  <a:lnTo>
                    <a:pt x="22085" y="607339"/>
                  </a:lnTo>
                  <a:close/>
                </a:path>
                <a:path w="161289" h="627380">
                  <a:moveTo>
                    <a:pt x="47840" y="607339"/>
                  </a:moveTo>
                  <a:lnTo>
                    <a:pt x="45681" y="605193"/>
                  </a:lnTo>
                  <a:lnTo>
                    <a:pt x="27952" y="605193"/>
                  </a:lnTo>
                  <a:lnTo>
                    <a:pt x="25781" y="607339"/>
                  </a:lnTo>
                  <a:lnTo>
                    <a:pt x="25781" y="625081"/>
                  </a:lnTo>
                  <a:lnTo>
                    <a:pt x="27952" y="627240"/>
                  </a:lnTo>
                  <a:lnTo>
                    <a:pt x="45681" y="627240"/>
                  </a:lnTo>
                  <a:lnTo>
                    <a:pt x="47840" y="625081"/>
                  </a:lnTo>
                  <a:lnTo>
                    <a:pt x="47840" y="622439"/>
                  </a:lnTo>
                  <a:lnTo>
                    <a:pt x="47840" y="607339"/>
                  </a:lnTo>
                  <a:close/>
                </a:path>
                <a:path w="161289" h="627380">
                  <a:moveTo>
                    <a:pt x="47840" y="578599"/>
                  </a:moveTo>
                  <a:lnTo>
                    <a:pt x="45681" y="576440"/>
                  </a:lnTo>
                  <a:lnTo>
                    <a:pt x="27952" y="576440"/>
                  </a:lnTo>
                  <a:lnTo>
                    <a:pt x="25781" y="578599"/>
                  </a:lnTo>
                  <a:lnTo>
                    <a:pt x="25781" y="596341"/>
                  </a:lnTo>
                  <a:lnTo>
                    <a:pt x="27952" y="598487"/>
                  </a:lnTo>
                  <a:lnTo>
                    <a:pt x="45681" y="598487"/>
                  </a:lnTo>
                  <a:lnTo>
                    <a:pt x="47840" y="596341"/>
                  </a:lnTo>
                  <a:lnTo>
                    <a:pt x="47840" y="593674"/>
                  </a:lnTo>
                  <a:lnTo>
                    <a:pt x="47840" y="578599"/>
                  </a:lnTo>
                  <a:close/>
                </a:path>
                <a:path w="161289" h="627380">
                  <a:moveTo>
                    <a:pt x="47840" y="549833"/>
                  </a:moveTo>
                  <a:lnTo>
                    <a:pt x="45681" y="547674"/>
                  </a:lnTo>
                  <a:lnTo>
                    <a:pt x="27952" y="547674"/>
                  </a:lnTo>
                  <a:lnTo>
                    <a:pt x="25781" y="549833"/>
                  </a:lnTo>
                  <a:lnTo>
                    <a:pt x="25781" y="567575"/>
                  </a:lnTo>
                  <a:lnTo>
                    <a:pt x="27952" y="569734"/>
                  </a:lnTo>
                  <a:lnTo>
                    <a:pt x="45681" y="569734"/>
                  </a:lnTo>
                  <a:lnTo>
                    <a:pt x="47840" y="567575"/>
                  </a:lnTo>
                  <a:lnTo>
                    <a:pt x="47840" y="564921"/>
                  </a:lnTo>
                  <a:lnTo>
                    <a:pt x="47840" y="549833"/>
                  </a:lnTo>
                  <a:close/>
                </a:path>
                <a:path w="161289" h="627380">
                  <a:moveTo>
                    <a:pt x="47840" y="492353"/>
                  </a:moveTo>
                  <a:lnTo>
                    <a:pt x="45681" y="490169"/>
                  </a:lnTo>
                  <a:lnTo>
                    <a:pt x="27952" y="490169"/>
                  </a:lnTo>
                  <a:lnTo>
                    <a:pt x="25781" y="492353"/>
                  </a:lnTo>
                  <a:lnTo>
                    <a:pt x="25781" y="510095"/>
                  </a:lnTo>
                  <a:lnTo>
                    <a:pt x="27952" y="512241"/>
                  </a:lnTo>
                  <a:lnTo>
                    <a:pt x="45681" y="512241"/>
                  </a:lnTo>
                  <a:lnTo>
                    <a:pt x="47840" y="510095"/>
                  </a:lnTo>
                  <a:lnTo>
                    <a:pt x="47840" y="507428"/>
                  </a:lnTo>
                  <a:lnTo>
                    <a:pt x="47840" y="492353"/>
                  </a:lnTo>
                  <a:close/>
                </a:path>
                <a:path w="161289" h="627380">
                  <a:moveTo>
                    <a:pt x="47840" y="463588"/>
                  </a:moveTo>
                  <a:lnTo>
                    <a:pt x="45681" y="461416"/>
                  </a:lnTo>
                  <a:lnTo>
                    <a:pt x="27952" y="461416"/>
                  </a:lnTo>
                  <a:lnTo>
                    <a:pt x="25781" y="463588"/>
                  </a:lnTo>
                  <a:lnTo>
                    <a:pt x="25781" y="481330"/>
                  </a:lnTo>
                  <a:lnTo>
                    <a:pt x="27952" y="483489"/>
                  </a:lnTo>
                  <a:lnTo>
                    <a:pt x="45681" y="483489"/>
                  </a:lnTo>
                  <a:lnTo>
                    <a:pt x="47840" y="481330"/>
                  </a:lnTo>
                  <a:lnTo>
                    <a:pt x="47840" y="478675"/>
                  </a:lnTo>
                  <a:lnTo>
                    <a:pt x="47840" y="463588"/>
                  </a:lnTo>
                  <a:close/>
                </a:path>
                <a:path w="161289" h="627380">
                  <a:moveTo>
                    <a:pt x="97447" y="592264"/>
                  </a:moveTo>
                  <a:lnTo>
                    <a:pt x="94843" y="589648"/>
                  </a:lnTo>
                  <a:lnTo>
                    <a:pt x="73482" y="589648"/>
                  </a:lnTo>
                  <a:lnTo>
                    <a:pt x="70891" y="592264"/>
                  </a:lnTo>
                  <a:lnTo>
                    <a:pt x="70891" y="613613"/>
                  </a:lnTo>
                  <a:lnTo>
                    <a:pt x="73482" y="616229"/>
                  </a:lnTo>
                  <a:lnTo>
                    <a:pt x="94843" y="616229"/>
                  </a:lnTo>
                  <a:lnTo>
                    <a:pt x="97447" y="613613"/>
                  </a:lnTo>
                  <a:lnTo>
                    <a:pt x="97447" y="610438"/>
                  </a:lnTo>
                  <a:lnTo>
                    <a:pt x="97447" y="592264"/>
                  </a:lnTo>
                  <a:close/>
                </a:path>
                <a:path w="161289" h="627380">
                  <a:moveTo>
                    <a:pt x="97447" y="527405"/>
                  </a:moveTo>
                  <a:lnTo>
                    <a:pt x="94843" y="524789"/>
                  </a:lnTo>
                  <a:lnTo>
                    <a:pt x="73482" y="524789"/>
                  </a:lnTo>
                  <a:lnTo>
                    <a:pt x="70891" y="527405"/>
                  </a:lnTo>
                  <a:lnTo>
                    <a:pt x="70891" y="548741"/>
                  </a:lnTo>
                  <a:lnTo>
                    <a:pt x="73482" y="551345"/>
                  </a:lnTo>
                  <a:lnTo>
                    <a:pt x="94843" y="551345"/>
                  </a:lnTo>
                  <a:lnTo>
                    <a:pt x="97447" y="548741"/>
                  </a:lnTo>
                  <a:lnTo>
                    <a:pt x="97447" y="545553"/>
                  </a:lnTo>
                  <a:lnTo>
                    <a:pt x="97447" y="527405"/>
                  </a:lnTo>
                  <a:close/>
                </a:path>
                <a:path w="161289" h="627380">
                  <a:moveTo>
                    <a:pt x="97447" y="494601"/>
                  </a:moveTo>
                  <a:lnTo>
                    <a:pt x="94843" y="491972"/>
                  </a:lnTo>
                  <a:lnTo>
                    <a:pt x="73482" y="491972"/>
                  </a:lnTo>
                  <a:lnTo>
                    <a:pt x="70891" y="494601"/>
                  </a:lnTo>
                  <a:lnTo>
                    <a:pt x="70891" y="515950"/>
                  </a:lnTo>
                  <a:lnTo>
                    <a:pt x="73482" y="518541"/>
                  </a:lnTo>
                  <a:lnTo>
                    <a:pt x="94843" y="518541"/>
                  </a:lnTo>
                  <a:lnTo>
                    <a:pt x="97447" y="515950"/>
                  </a:lnTo>
                  <a:lnTo>
                    <a:pt x="97447" y="512749"/>
                  </a:lnTo>
                  <a:lnTo>
                    <a:pt x="97447" y="494601"/>
                  </a:lnTo>
                  <a:close/>
                </a:path>
                <a:path w="161289" h="627380">
                  <a:moveTo>
                    <a:pt x="97447" y="461784"/>
                  </a:moveTo>
                  <a:lnTo>
                    <a:pt x="94843" y="459168"/>
                  </a:lnTo>
                  <a:lnTo>
                    <a:pt x="73482" y="459168"/>
                  </a:lnTo>
                  <a:lnTo>
                    <a:pt x="70891" y="461784"/>
                  </a:lnTo>
                  <a:lnTo>
                    <a:pt x="70891" y="483133"/>
                  </a:lnTo>
                  <a:lnTo>
                    <a:pt x="73482" y="485736"/>
                  </a:lnTo>
                  <a:lnTo>
                    <a:pt x="94843" y="485736"/>
                  </a:lnTo>
                  <a:lnTo>
                    <a:pt x="97447" y="483133"/>
                  </a:lnTo>
                  <a:lnTo>
                    <a:pt x="97447" y="479933"/>
                  </a:lnTo>
                  <a:lnTo>
                    <a:pt x="97447" y="461784"/>
                  </a:lnTo>
                  <a:close/>
                </a:path>
                <a:path w="161289" h="627380">
                  <a:moveTo>
                    <a:pt x="97447" y="428980"/>
                  </a:moveTo>
                  <a:lnTo>
                    <a:pt x="94843" y="426389"/>
                  </a:lnTo>
                  <a:lnTo>
                    <a:pt x="73482" y="426389"/>
                  </a:lnTo>
                  <a:lnTo>
                    <a:pt x="70891" y="428980"/>
                  </a:lnTo>
                  <a:lnTo>
                    <a:pt x="70891" y="450342"/>
                  </a:lnTo>
                  <a:lnTo>
                    <a:pt x="73482" y="452958"/>
                  </a:lnTo>
                  <a:lnTo>
                    <a:pt x="94843" y="452958"/>
                  </a:lnTo>
                  <a:lnTo>
                    <a:pt x="97447" y="450342"/>
                  </a:lnTo>
                  <a:lnTo>
                    <a:pt x="97447" y="447154"/>
                  </a:lnTo>
                  <a:lnTo>
                    <a:pt x="97447" y="428980"/>
                  </a:lnTo>
                  <a:close/>
                </a:path>
                <a:path w="161289" h="627380">
                  <a:moveTo>
                    <a:pt x="97447" y="396214"/>
                  </a:moveTo>
                  <a:lnTo>
                    <a:pt x="94843" y="393598"/>
                  </a:lnTo>
                  <a:lnTo>
                    <a:pt x="73482" y="393598"/>
                  </a:lnTo>
                  <a:lnTo>
                    <a:pt x="70891" y="396214"/>
                  </a:lnTo>
                  <a:lnTo>
                    <a:pt x="70891" y="417550"/>
                  </a:lnTo>
                  <a:lnTo>
                    <a:pt x="73482" y="420154"/>
                  </a:lnTo>
                  <a:lnTo>
                    <a:pt x="94843" y="420154"/>
                  </a:lnTo>
                  <a:lnTo>
                    <a:pt x="97447" y="417550"/>
                  </a:lnTo>
                  <a:lnTo>
                    <a:pt x="97447" y="414362"/>
                  </a:lnTo>
                  <a:lnTo>
                    <a:pt x="97447" y="396214"/>
                  </a:lnTo>
                  <a:close/>
                </a:path>
                <a:path w="161289" h="627380">
                  <a:moveTo>
                    <a:pt x="97447" y="363410"/>
                  </a:moveTo>
                  <a:lnTo>
                    <a:pt x="94843" y="360781"/>
                  </a:lnTo>
                  <a:lnTo>
                    <a:pt x="73482" y="360781"/>
                  </a:lnTo>
                  <a:lnTo>
                    <a:pt x="70891" y="363410"/>
                  </a:lnTo>
                  <a:lnTo>
                    <a:pt x="70891" y="384721"/>
                  </a:lnTo>
                  <a:lnTo>
                    <a:pt x="73482" y="387350"/>
                  </a:lnTo>
                  <a:lnTo>
                    <a:pt x="94843" y="387350"/>
                  </a:lnTo>
                  <a:lnTo>
                    <a:pt x="97447" y="384721"/>
                  </a:lnTo>
                  <a:lnTo>
                    <a:pt x="97447" y="381558"/>
                  </a:lnTo>
                  <a:lnTo>
                    <a:pt x="97447" y="363410"/>
                  </a:lnTo>
                  <a:close/>
                </a:path>
                <a:path w="161289" h="627380">
                  <a:moveTo>
                    <a:pt x="97447" y="330593"/>
                  </a:moveTo>
                  <a:lnTo>
                    <a:pt x="94843" y="327990"/>
                  </a:lnTo>
                  <a:lnTo>
                    <a:pt x="73482" y="327990"/>
                  </a:lnTo>
                  <a:lnTo>
                    <a:pt x="70891" y="330593"/>
                  </a:lnTo>
                  <a:lnTo>
                    <a:pt x="70891" y="351929"/>
                  </a:lnTo>
                  <a:lnTo>
                    <a:pt x="73482" y="354545"/>
                  </a:lnTo>
                  <a:lnTo>
                    <a:pt x="94843" y="354545"/>
                  </a:lnTo>
                  <a:lnTo>
                    <a:pt x="97447" y="351929"/>
                  </a:lnTo>
                  <a:lnTo>
                    <a:pt x="97447" y="348742"/>
                  </a:lnTo>
                  <a:lnTo>
                    <a:pt x="97447" y="330593"/>
                  </a:lnTo>
                  <a:close/>
                </a:path>
                <a:path w="161289" h="627380">
                  <a:moveTo>
                    <a:pt x="97447" y="297776"/>
                  </a:moveTo>
                  <a:lnTo>
                    <a:pt x="94843" y="295173"/>
                  </a:lnTo>
                  <a:lnTo>
                    <a:pt x="73482" y="295173"/>
                  </a:lnTo>
                  <a:lnTo>
                    <a:pt x="70891" y="297776"/>
                  </a:lnTo>
                  <a:lnTo>
                    <a:pt x="70891" y="319151"/>
                  </a:lnTo>
                  <a:lnTo>
                    <a:pt x="73482" y="321729"/>
                  </a:lnTo>
                  <a:lnTo>
                    <a:pt x="94843" y="321729"/>
                  </a:lnTo>
                  <a:lnTo>
                    <a:pt x="97447" y="319151"/>
                  </a:lnTo>
                  <a:lnTo>
                    <a:pt x="97447" y="315950"/>
                  </a:lnTo>
                  <a:lnTo>
                    <a:pt x="97447" y="297776"/>
                  </a:lnTo>
                  <a:close/>
                </a:path>
                <a:path w="161289" h="627380">
                  <a:moveTo>
                    <a:pt x="97447" y="264985"/>
                  </a:moveTo>
                  <a:lnTo>
                    <a:pt x="94843" y="262369"/>
                  </a:lnTo>
                  <a:lnTo>
                    <a:pt x="73482" y="262369"/>
                  </a:lnTo>
                  <a:lnTo>
                    <a:pt x="70891" y="264985"/>
                  </a:lnTo>
                  <a:lnTo>
                    <a:pt x="70891" y="286346"/>
                  </a:lnTo>
                  <a:lnTo>
                    <a:pt x="73482" y="288937"/>
                  </a:lnTo>
                  <a:lnTo>
                    <a:pt x="94843" y="288937"/>
                  </a:lnTo>
                  <a:lnTo>
                    <a:pt x="97447" y="286346"/>
                  </a:lnTo>
                  <a:lnTo>
                    <a:pt x="97447" y="283146"/>
                  </a:lnTo>
                  <a:lnTo>
                    <a:pt x="97447" y="264985"/>
                  </a:lnTo>
                  <a:close/>
                </a:path>
                <a:path w="161289" h="627380">
                  <a:moveTo>
                    <a:pt x="97447" y="232194"/>
                  </a:moveTo>
                  <a:lnTo>
                    <a:pt x="94843" y="229590"/>
                  </a:lnTo>
                  <a:lnTo>
                    <a:pt x="73482" y="229590"/>
                  </a:lnTo>
                  <a:lnTo>
                    <a:pt x="70891" y="232194"/>
                  </a:lnTo>
                  <a:lnTo>
                    <a:pt x="70891" y="253542"/>
                  </a:lnTo>
                  <a:lnTo>
                    <a:pt x="73482" y="256159"/>
                  </a:lnTo>
                  <a:lnTo>
                    <a:pt x="94843" y="256159"/>
                  </a:lnTo>
                  <a:lnTo>
                    <a:pt x="97447" y="253542"/>
                  </a:lnTo>
                  <a:lnTo>
                    <a:pt x="97447" y="250367"/>
                  </a:lnTo>
                  <a:lnTo>
                    <a:pt x="97447" y="232194"/>
                  </a:lnTo>
                  <a:close/>
                </a:path>
                <a:path w="161289" h="627380">
                  <a:moveTo>
                    <a:pt x="97447" y="199415"/>
                  </a:moveTo>
                  <a:lnTo>
                    <a:pt x="94843" y="196799"/>
                  </a:lnTo>
                  <a:lnTo>
                    <a:pt x="73482" y="196799"/>
                  </a:lnTo>
                  <a:lnTo>
                    <a:pt x="70891" y="199415"/>
                  </a:lnTo>
                  <a:lnTo>
                    <a:pt x="70891" y="220738"/>
                  </a:lnTo>
                  <a:lnTo>
                    <a:pt x="73482" y="223354"/>
                  </a:lnTo>
                  <a:lnTo>
                    <a:pt x="94843" y="223354"/>
                  </a:lnTo>
                  <a:lnTo>
                    <a:pt x="97447" y="220738"/>
                  </a:lnTo>
                  <a:lnTo>
                    <a:pt x="97447" y="217551"/>
                  </a:lnTo>
                  <a:lnTo>
                    <a:pt x="97447" y="199415"/>
                  </a:lnTo>
                  <a:close/>
                </a:path>
                <a:path w="161289" h="627380">
                  <a:moveTo>
                    <a:pt x="97447" y="166585"/>
                  </a:moveTo>
                  <a:lnTo>
                    <a:pt x="94843" y="163982"/>
                  </a:lnTo>
                  <a:lnTo>
                    <a:pt x="73482" y="163982"/>
                  </a:lnTo>
                  <a:lnTo>
                    <a:pt x="70891" y="166585"/>
                  </a:lnTo>
                  <a:lnTo>
                    <a:pt x="70891" y="187934"/>
                  </a:lnTo>
                  <a:lnTo>
                    <a:pt x="73482" y="190538"/>
                  </a:lnTo>
                  <a:lnTo>
                    <a:pt x="94843" y="190538"/>
                  </a:lnTo>
                  <a:lnTo>
                    <a:pt x="97447" y="187934"/>
                  </a:lnTo>
                  <a:lnTo>
                    <a:pt x="97447" y="184759"/>
                  </a:lnTo>
                  <a:lnTo>
                    <a:pt x="97447" y="166585"/>
                  </a:lnTo>
                  <a:close/>
                </a:path>
                <a:path w="161289" h="627380">
                  <a:moveTo>
                    <a:pt x="97447" y="133794"/>
                  </a:moveTo>
                  <a:lnTo>
                    <a:pt x="94843" y="131191"/>
                  </a:lnTo>
                  <a:lnTo>
                    <a:pt x="73482" y="131191"/>
                  </a:lnTo>
                  <a:lnTo>
                    <a:pt x="70891" y="133794"/>
                  </a:lnTo>
                  <a:lnTo>
                    <a:pt x="70891" y="155143"/>
                  </a:lnTo>
                  <a:lnTo>
                    <a:pt x="73482" y="157746"/>
                  </a:lnTo>
                  <a:lnTo>
                    <a:pt x="94843" y="157746"/>
                  </a:lnTo>
                  <a:lnTo>
                    <a:pt x="97447" y="155143"/>
                  </a:lnTo>
                  <a:lnTo>
                    <a:pt x="97447" y="151955"/>
                  </a:lnTo>
                  <a:lnTo>
                    <a:pt x="97447" y="133794"/>
                  </a:lnTo>
                  <a:close/>
                </a:path>
                <a:path w="161289" h="627380">
                  <a:moveTo>
                    <a:pt x="97447" y="100990"/>
                  </a:moveTo>
                  <a:lnTo>
                    <a:pt x="94843" y="98386"/>
                  </a:lnTo>
                  <a:lnTo>
                    <a:pt x="73482" y="98386"/>
                  </a:lnTo>
                  <a:lnTo>
                    <a:pt x="70891" y="100990"/>
                  </a:lnTo>
                  <a:lnTo>
                    <a:pt x="70891" y="122351"/>
                  </a:lnTo>
                  <a:lnTo>
                    <a:pt x="73482" y="124942"/>
                  </a:lnTo>
                  <a:lnTo>
                    <a:pt x="94843" y="124942"/>
                  </a:lnTo>
                  <a:lnTo>
                    <a:pt x="97447" y="122351"/>
                  </a:lnTo>
                  <a:lnTo>
                    <a:pt x="97447" y="119151"/>
                  </a:lnTo>
                  <a:lnTo>
                    <a:pt x="97447" y="100990"/>
                  </a:lnTo>
                  <a:close/>
                </a:path>
                <a:path w="161289" h="627380">
                  <a:moveTo>
                    <a:pt x="97447" y="68186"/>
                  </a:moveTo>
                  <a:lnTo>
                    <a:pt x="94843" y="65582"/>
                  </a:lnTo>
                  <a:lnTo>
                    <a:pt x="73482" y="65582"/>
                  </a:lnTo>
                  <a:lnTo>
                    <a:pt x="70891" y="68186"/>
                  </a:lnTo>
                  <a:lnTo>
                    <a:pt x="70891" y="89547"/>
                  </a:lnTo>
                  <a:lnTo>
                    <a:pt x="73482" y="92125"/>
                  </a:lnTo>
                  <a:lnTo>
                    <a:pt x="94843" y="92125"/>
                  </a:lnTo>
                  <a:lnTo>
                    <a:pt x="97447" y="89547"/>
                  </a:lnTo>
                  <a:lnTo>
                    <a:pt x="97447" y="86347"/>
                  </a:lnTo>
                  <a:lnTo>
                    <a:pt x="97447" y="68186"/>
                  </a:lnTo>
                  <a:close/>
                </a:path>
                <a:path w="161289" h="627380">
                  <a:moveTo>
                    <a:pt x="97447" y="35394"/>
                  </a:moveTo>
                  <a:lnTo>
                    <a:pt x="94843" y="32804"/>
                  </a:lnTo>
                  <a:lnTo>
                    <a:pt x="73482" y="32804"/>
                  </a:lnTo>
                  <a:lnTo>
                    <a:pt x="70891" y="35394"/>
                  </a:lnTo>
                  <a:lnTo>
                    <a:pt x="70891" y="56756"/>
                  </a:lnTo>
                  <a:lnTo>
                    <a:pt x="73482" y="59359"/>
                  </a:lnTo>
                  <a:lnTo>
                    <a:pt x="94843" y="59359"/>
                  </a:lnTo>
                  <a:lnTo>
                    <a:pt x="97447" y="56756"/>
                  </a:lnTo>
                  <a:lnTo>
                    <a:pt x="97447" y="53568"/>
                  </a:lnTo>
                  <a:lnTo>
                    <a:pt x="97447" y="35394"/>
                  </a:lnTo>
                  <a:close/>
                </a:path>
                <a:path w="161289" h="627380">
                  <a:moveTo>
                    <a:pt x="129057" y="592264"/>
                  </a:moveTo>
                  <a:lnTo>
                    <a:pt x="126453" y="589648"/>
                  </a:lnTo>
                  <a:lnTo>
                    <a:pt x="105105" y="589648"/>
                  </a:lnTo>
                  <a:lnTo>
                    <a:pt x="102514" y="592264"/>
                  </a:lnTo>
                  <a:lnTo>
                    <a:pt x="102514" y="613613"/>
                  </a:lnTo>
                  <a:lnTo>
                    <a:pt x="105105" y="616229"/>
                  </a:lnTo>
                  <a:lnTo>
                    <a:pt x="126453" y="616229"/>
                  </a:lnTo>
                  <a:lnTo>
                    <a:pt x="129057" y="613613"/>
                  </a:lnTo>
                  <a:lnTo>
                    <a:pt x="129057" y="610438"/>
                  </a:lnTo>
                  <a:lnTo>
                    <a:pt x="129057" y="592264"/>
                  </a:lnTo>
                  <a:close/>
                </a:path>
                <a:path w="161289" h="627380">
                  <a:moveTo>
                    <a:pt x="129057" y="527405"/>
                  </a:moveTo>
                  <a:lnTo>
                    <a:pt x="126453" y="524789"/>
                  </a:lnTo>
                  <a:lnTo>
                    <a:pt x="105105" y="524789"/>
                  </a:lnTo>
                  <a:lnTo>
                    <a:pt x="102514" y="527405"/>
                  </a:lnTo>
                  <a:lnTo>
                    <a:pt x="102514" y="548741"/>
                  </a:lnTo>
                  <a:lnTo>
                    <a:pt x="105105" y="551345"/>
                  </a:lnTo>
                  <a:lnTo>
                    <a:pt x="126453" y="551345"/>
                  </a:lnTo>
                  <a:lnTo>
                    <a:pt x="129057" y="548741"/>
                  </a:lnTo>
                  <a:lnTo>
                    <a:pt x="129057" y="545553"/>
                  </a:lnTo>
                  <a:lnTo>
                    <a:pt x="129057" y="527405"/>
                  </a:lnTo>
                  <a:close/>
                </a:path>
                <a:path w="161289" h="627380">
                  <a:moveTo>
                    <a:pt x="129057" y="494601"/>
                  </a:moveTo>
                  <a:lnTo>
                    <a:pt x="126453" y="491972"/>
                  </a:lnTo>
                  <a:lnTo>
                    <a:pt x="105105" y="491972"/>
                  </a:lnTo>
                  <a:lnTo>
                    <a:pt x="102514" y="494601"/>
                  </a:lnTo>
                  <a:lnTo>
                    <a:pt x="102514" y="515950"/>
                  </a:lnTo>
                  <a:lnTo>
                    <a:pt x="105105" y="518541"/>
                  </a:lnTo>
                  <a:lnTo>
                    <a:pt x="126453" y="518541"/>
                  </a:lnTo>
                  <a:lnTo>
                    <a:pt x="129057" y="515950"/>
                  </a:lnTo>
                  <a:lnTo>
                    <a:pt x="129057" y="512749"/>
                  </a:lnTo>
                  <a:lnTo>
                    <a:pt x="129057" y="494601"/>
                  </a:lnTo>
                  <a:close/>
                </a:path>
                <a:path w="161289" h="627380">
                  <a:moveTo>
                    <a:pt x="129057" y="461784"/>
                  </a:moveTo>
                  <a:lnTo>
                    <a:pt x="126453" y="459168"/>
                  </a:lnTo>
                  <a:lnTo>
                    <a:pt x="105105" y="459168"/>
                  </a:lnTo>
                  <a:lnTo>
                    <a:pt x="102514" y="461784"/>
                  </a:lnTo>
                  <a:lnTo>
                    <a:pt x="102514" y="483133"/>
                  </a:lnTo>
                  <a:lnTo>
                    <a:pt x="105105" y="485736"/>
                  </a:lnTo>
                  <a:lnTo>
                    <a:pt x="126453" y="485736"/>
                  </a:lnTo>
                  <a:lnTo>
                    <a:pt x="129057" y="483133"/>
                  </a:lnTo>
                  <a:lnTo>
                    <a:pt x="129057" y="479933"/>
                  </a:lnTo>
                  <a:lnTo>
                    <a:pt x="129057" y="461784"/>
                  </a:lnTo>
                  <a:close/>
                </a:path>
                <a:path w="161289" h="627380">
                  <a:moveTo>
                    <a:pt x="129057" y="428980"/>
                  </a:moveTo>
                  <a:lnTo>
                    <a:pt x="126453" y="426389"/>
                  </a:lnTo>
                  <a:lnTo>
                    <a:pt x="105105" y="426389"/>
                  </a:lnTo>
                  <a:lnTo>
                    <a:pt x="102514" y="428980"/>
                  </a:lnTo>
                  <a:lnTo>
                    <a:pt x="102514" y="450342"/>
                  </a:lnTo>
                  <a:lnTo>
                    <a:pt x="105105" y="452958"/>
                  </a:lnTo>
                  <a:lnTo>
                    <a:pt x="126453" y="452958"/>
                  </a:lnTo>
                  <a:lnTo>
                    <a:pt x="129057" y="450342"/>
                  </a:lnTo>
                  <a:lnTo>
                    <a:pt x="129057" y="447154"/>
                  </a:lnTo>
                  <a:lnTo>
                    <a:pt x="129057" y="428980"/>
                  </a:lnTo>
                  <a:close/>
                </a:path>
                <a:path w="161289" h="627380">
                  <a:moveTo>
                    <a:pt x="129057" y="396214"/>
                  </a:moveTo>
                  <a:lnTo>
                    <a:pt x="126453" y="393598"/>
                  </a:lnTo>
                  <a:lnTo>
                    <a:pt x="105105" y="393598"/>
                  </a:lnTo>
                  <a:lnTo>
                    <a:pt x="102514" y="396214"/>
                  </a:lnTo>
                  <a:lnTo>
                    <a:pt x="102514" y="417550"/>
                  </a:lnTo>
                  <a:lnTo>
                    <a:pt x="105105" y="420154"/>
                  </a:lnTo>
                  <a:lnTo>
                    <a:pt x="126453" y="420154"/>
                  </a:lnTo>
                  <a:lnTo>
                    <a:pt x="129057" y="417550"/>
                  </a:lnTo>
                  <a:lnTo>
                    <a:pt x="129057" y="414362"/>
                  </a:lnTo>
                  <a:lnTo>
                    <a:pt x="129057" y="396214"/>
                  </a:lnTo>
                  <a:close/>
                </a:path>
                <a:path w="161289" h="627380">
                  <a:moveTo>
                    <a:pt x="129057" y="363410"/>
                  </a:moveTo>
                  <a:lnTo>
                    <a:pt x="126453" y="360781"/>
                  </a:lnTo>
                  <a:lnTo>
                    <a:pt x="105105" y="360781"/>
                  </a:lnTo>
                  <a:lnTo>
                    <a:pt x="102514" y="363410"/>
                  </a:lnTo>
                  <a:lnTo>
                    <a:pt x="102514" y="384721"/>
                  </a:lnTo>
                  <a:lnTo>
                    <a:pt x="105105" y="387350"/>
                  </a:lnTo>
                  <a:lnTo>
                    <a:pt x="126453" y="387350"/>
                  </a:lnTo>
                  <a:lnTo>
                    <a:pt x="129057" y="384721"/>
                  </a:lnTo>
                  <a:lnTo>
                    <a:pt x="129057" y="381558"/>
                  </a:lnTo>
                  <a:lnTo>
                    <a:pt x="129057" y="363410"/>
                  </a:lnTo>
                  <a:close/>
                </a:path>
                <a:path w="161289" h="627380">
                  <a:moveTo>
                    <a:pt x="129057" y="330593"/>
                  </a:moveTo>
                  <a:lnTo>
                    <a:pt x="126453" y="327990"/>
                  </a:lnTo>
                  <a:lnTo>
                    <a:pt x="105105" y="327990"/>
                  </a:lnTo>
                  <a:lnTo>
                    <a:pt x="102514" y="330593"/>
                  </a:lnTo>
                  <a:lnTo>
                    <a:pt x="102514" y="351929"/>
                  </a:lnTo>
                  <a:lnTo>
                    <a:pt x="105105" y="354545"/>
                  </a:lnTo>
                  <a:lnTo>
                    <a:pt x="126453" y="354545"/>
                  </a:lnTo>
                  <a:lnTo>
                    <a:pt x="129057" y="351929"/>
                  </a:lnTo>
                  <a:lnTo>
                    <a:pt x="129057" y="348742"/>
                  </a:lnTo>
                  <a:lnTo>
                    <a:pt x="129057" y="330593"/>
                  </a:lnTo>
                  <a:close/>
                </a:path>
                <a:path w="161289" h="627380">
                  <a:moveTo>
                    <a:pt x="129057" y="297776"/>
                  </a:moveTo>
                  <a:lnTo>
                    <a:pt x="126453" y="295173"/>
                  </a:lnTo>
                  <a:lnTo>
                    <a:pt x="105105" y="295173"/>
                  </a:lnTo>
                  <a:lnTo>
                    <a:pt x="102514" y="297776"/>
                  </a:lnTo>
                  <a:lnTo>
                    <a:pt x="102514" y="319151"/>
                  </a:lnTo>
                  <a:lnTo>
                    <a:pt x="105105" y="321729"/>
                  </a:lnTo>
                  <a:lnTo>
                    <a:pt x="126453" y="321729"/>
                  </a:lnTo>
                  <a:lnTo>
                    <a:pt x="129057" y="319151"/>
                  </a:lnTo>
                  <a:lnTo>
                    <a:pt x="129057" y="315950"/>
                  </a:lnTo>
                  <a:lnTo>
                    <a:pt x="129057" y="297776"/>
                  </a:lnTo>
                  <a:close/>
                </a:path>
                <a:path w="161289" h="627380">
                  <a:moveTo>
                    <a:pt x="129057" y="264985"/>
                  </a:moveTo>
                  <a:lnTo>
                    <a:pt x="126453" y="262369"/>
                  </a:lnTo>
                  <a:lnTo>
                    <a:pt x="105105" y="262369"/>
                  </a:lnTo>
                  <a:lnTo>
                    <a:pt x="102514" y="264985"/>
                  </a:lnTo>
                  <a:lnTo>
                    <a:pt x="102514" y="286346"/>
                  </a:lnTo>
                  <a:lnTo>
                    <a:pt x="105105" y="288937"/>
                  </a:lnTo>
                  <a:lnTo>
                    <a:pt x="126453" y="288937"/>
                  </a:lnTo>
                  <a:lnTo>
                    <a:pt x="129057" y="286346"/>
                  </a:lnTo>
                  <a:lnTo>
                    <a:pt x="129057" y="283146"/>
                  </a:lnTo>
                  <a:lnTo>
                    <a:pt x="129057" y="264985"/>
                  </a:lnTo>
                  <a:close/>
                </a:path>
                <a:path w="161289" h="627380">
                  <a:moveTo>
                    <a:pt x="129057" y="232194"/>
                  </a:moveTo>
                  <a:lnTo>
                    <a:pt x="126453" y="229590"/>
                  </a:lnTo>
                  <a:lnTo>
                    <a:pt x="105105" y="229590"/>
                  </a:lnTo>
                  <a:lnTo>
                    <a:pt x="102514" y="232194"/>
                  </a:lnTo>
                  <a:lnTo>
                    <a:pt x="102514" y="253542"/>
                  </a:lnTo>
                  <a:lnTo>
                    <a:pt x="105105" y="256159"/>
                  </a:lnTo>
                  <a:lnTo>
                    <a:pt x="126453" y="256159"/>
                  </a:lnTo>
                  <a:lnTo>
                    <a:pt x="129057" y="253542"/>
                  </a:lnTo>
                  <a:lnTo>
                    <a:pt x="129057" y="250367"/>
                  </a:lnTo>
                  <a:lnTo>
                    <a:pt x="129057" y="232194"/>
                  </a:lnTo>
                  <a:close/>
                </a:path>
                <a:path w="161289" h="627380">
                  <a:moveTo>
                    <a:pt x="129057" y="199415"/>
                  </a:moveTo>
                  <a:lnTo>
                    <a:pt x="126453" y="196799"/>
                  </a:lnTo>
                  <a:lnTo>
                    <a:pt x="105105" y="196799"/>
                  </a:lnTo>
                  <a:lnTo>
                    <a:pt x="102514" y="199415"/>
                  </a:lnTo>
                  <a:lnTo>
                    <a:pt x="102514" y="220738"/>
                  </a:lnTo>
                  <a:lnTo>
                    <a:pt x="105105" y="223354"/>
                  </a:lnTo>
                  <a:lnTo>
                    <a:pt x="126453" y="223354"/>
                  </a:lnTo>
                  <a:lnTo>
                    <a:pt x="129057" y="220738"/>
                  </a:lnTo>
                  <a:lnTo>
                    <a:pt x="129057" y="217551"/>
                  </a:lnTo>
                  <a:lnTo>
                    <a:pt x="129057" y="199415"/>
                  </a:lnTo>
                  <a:close/>
                </a:path>
                <a:path w="161289" h="627380">
                  <a:moveTo>
                    <a:pt x="129057" y="166585"/>
                  </a:moveTo>
                  <a:lnTo>
                    <a:pt x="126453" y="163982"/>
                  </a:lnTo>
                  <a:lnTo>
                    <a:pt x="105105" y="163982"/>
                  </a:lnTo>
                  <a:lnTo>
                    <a:pt x="102514" y="166585"/>
                  </a:lnTo>
                  <a:lnTo>
                    <a:pt x="102514" y="187934"/>
                  </a:lnTo>
                  <a:lnTo>
                    <a:pt x="105105" y="190538"/>
                  </a:lnTo>
                  <a:lnTo>
                    <a:pt x="126453" y="190538"/>
                  </a:lnTo>
                  <a:lnTo>
                    <a:pt x="129057" y="187934"/>
                  </a:lnTo>
                  <a:lnTo>
                    <a:pt x="129057" y="184759"/>
                  </a:lnTo>
                  <a:lnTo>
                    <a:pt x="129057" y="166585"/>
                  </a:lnTo>
                  <a:close/>
                </a:path>
                <a:path w="161289" h="627380">
                  <a:moveTo>
                    <a:pt x="129057" y="133794"/>
                  </a:moveTo>
                  <a:lnTo>
                    <a:pt x="126453" y="131191"/>
                  </a:lnTo>
                  <a:lnTo>
                    <a:pt x="105105" y="131191"/>
                  </a:lnTo>
                  <a:lnTo>
                    <a:pt x="102514" y="133794"/>
                  </a:lnTo>
                  <a:lnTo>
                    <a:pt x="102514" y="155143"/>
                  </a:lnTo>
                  <a:lnTo>
                    <a:pt x="105105" y="157746"/>
                  </a:lnTo>
                  <a:lnTo>
                    <a:pt x="126453" y="157746"/>
                  </a:lnTo>
                  <a:lnTo>
                    <a:pt x="129057" y="155143"/>
                  </a:lnTo>
                  <a:lnTo>
                    <a:pt x="129057" y="151955"/>
                  </a:lnTo>
                  <a:lnTo>
                    <a:pt x="129057" y="133794"/>
                  </a:lnTo>
                  <a:close/>
                </a:path>
                <a:path w="161289" h="627380">
                  <a:moveTo>
                    <a:pt x="129057" y="100990"/>
                  </a:moveTo>
                  <a:lnTo>
                    <a:pt x="126453" y="98386"/>
                  </a:lnTo>
                  <a:lnTo>
                    <a:pt x="105105" y="98386"/>
                  </a:lnTo>
                  <a:lnTo>
                    <a:pt x="102514" y="100990"/>
                  </a:lnTo>
                  <a:lnTo>
                    <a:pt x="102514" y="122351"/>
                  </a:lnTo>
                  <a:lnTo>
                    <a:pt x="105105" y="124942"/>
                  </a:lnTo>
                  <a:lnTo>
                    <a:pt x="126453" y="124942"/>
                  </a:lnTo>
                  <a:lnTo>
                    <a:pt x="129057" y="122351"/>
                  </a:lnTo>
                  <a:lnTo>
                    <a:pt x="129057" y="119151"/>
                  </a:lnTo>
                  <a:lnTo>
                    <a:pt x="129057" y="100990"/>
                  </a:lnTo>
                  <a:close/>
                </a:path>
                <a:path w="161289" h="627380">
                  <a:moveTo>
                    <a:pt x="129057" y="68186"/>
                  </a:moveTo>
                  <a:lnTo>
                    <a:pt x="126453" y="65582"/>
                  </a:lnTo>
                  <a:lnTo>
                    <a:pt x="105105" y="65582"/>
                  </a:lnTo>
                  <a:lnTo>
                    <a:pt x="102514" y="68186"/>
                  </a:lnTo>
                  <a:lnTo>
                    <a:pt x="102514" y="89547"/>
                  </a:lnTo>
                  <a:lnTo>
                    <a:pt x="105105" y="92125"/>
                  </a:lnTo>
                  <a:lnTo>
                    <a:pt x="126453" y="92125"/>
                  </a:lnTo>
                  <a:lnTo>
                    <a:pt x="129057" y="89547"/>
                  </a:lnTo>
                  <a:lnTo>
                    <a:pt x="129057" y="86347"/>
                  </a:lnTo>
                  <a:lnTo>
                    <a:pt x="129057" y="68186"/>
                  </a:lnTo>
                  <a:close/>
                </a:path>
                <a:path w="161289" h="627380">
                  <a:moveTo>
                    <a:pt x="129057" y="35394"/>
                  </a:moveTo>
                  <a:lnTo>
                    <a:pt x="126453" y="32804"/>
                  </a:lnTo>
                  <a:lnTo>
                    <a:pt x="105105" y="32804"/>
                  </a:lnTo>
                  <a:lnTo>
                    <a:pt x="102514" y="35394"/>
                  </a:lnTo>
                  <a:lnTo>
                    <a:pt x="102514" y="56756"/>
                  </a:lnTo>
                  <a:lnTo>
                    <a:pt x="105105" y="59359"/>
                  </a:lnTo>
                  <a:lnTo>
                    <a:pt x="126453" y="59359"/>
                  </a:lnTo>
                  <a:lnTo>
                    <a:pt x="129057" y="56756"/>
                  </a:lnTo>
                  <a:lnTo>
                    <a:pt x="129057" y="53568"/>
                  </a:lnTo>
                  <a:lnTo>
                    <a:pt x="129057" y="35394"/>
                  </a:lnTo>
                  <a:close/>
                </a:path>
                <a:path w="161289" h="627380">
                  <a:moveTo>
                    <a:pt x="129057" y="2616"/>
                  </a:moveTo>
                  <a:lnTo>
                    <a:pt x="126453" y="0"/>
                  </a:lnTo>
                  <a:lnTo>
                    <a:pt x="105105" y="0"/>
                  </a:lnTo>
                  <a:lnTo>
                    <a:pt x="102514" y="2616"/>
                  </a:lnTo>
                  <a:lnTo>
                    <a:pt x="102514" y="23939"/>
                  </a:lnTo>
                  <a:lnTo>
                    <a:pt x="105105" y="26555"/>
                  </a:lnTo>
                  <a:lnTo>
                    <a:pt x="126453" y="26555"/>
                  </a:lnTo>
                  <a:lnTo>
                    <a:pt x="129057" y="23939"/>
                  </a:lnTo>
                  <a:lnTo>
                    <a:pt x="129057" y="20764"/>
                  </a:lnTo>
                  <a:lnTo>
                    <a:pt x="129057" y="2616"/>
                  </a:lnTo>
                  <a:close/>
                </a:path>
                <a:path w="161289" h="627380">
                  <a:moveTo>
                    <a:pt x="160667" y="592264"/>
                  </a:moveTo>
                  <a:lnTo>
                    <a:pt x="158051" y="589648"/>
                  </a:lnTo>
                  <a:lnTo>
                    <a:pt x="136728" y="589648"/>
                  </a:lnTo>
                  <a:lnTo>
                    <a:pt x="134099" y="592264"/>
                  </a:lnTo>
                  <a:lnTo>
                    <a:pt x="134099" y="613613"/>
                  </a:lnTo>
                  <a:lnTo>
                    <a:pt x="136728" y="616229"/>
                  </a:lnTo>
                  <a:lnTo>
                    <a:pt x="158051" y="616229"/>
                  </a:lnTo>
                  <a:lnTo>
                    <a:pt x="160667" y="613613"/>
                  </a:lnTo>
                  <a:lnTo>
                    <a:pt x="160667" y="610438"/>
                  </a:lnTo>
                  <a:lnTo>
                    <a:pt x="160667" y="592264"/>
                  </a:lnTo>
                  <a:close/>
                </a:path>
                <a:path w="161289" h="627380">
                  <a:moveTo>
                    <a:pt x="160667" y="560197"/>
                  </a:moveTo>
                  <a:lnTo>
                    <a:pt x="158051" y="557580"/>
                  </a:lnTo>
                  <a:lnTo>
                    <a:pt x="136728" y="557580"/>
                  </a:lnTo>
                  <a:lnTo>
                    <a:pt x="134099" y="560197"/>
                  </a:lnTo>
                  <a:lnTo>
                    <a:pt x="134099" y="581533"/>
                  </a:lnTo>
                  <a:lnTo>
                    <a:pt x="136728" y="584149"/>
                  </a:lnTo>
                  <a:lnTo>
                    <a:pt x="158051" y="584149"/>
                  </a:lnTo>
                  <a:lnTo>
                    <a:pt x="160667" y="581533"/>
                  </a:lnTo>
                  <a:lnTo>
                    <a:pt x="160667" y="578345"/>
                  </a:lnTo>
                  <a:lnTo>
                    <a:pt x="160667" y="560197"/>
                  </a:lnTo>
                  <a:close/>
                </a:path>
                <a:path w="161289" h="627380">
                  <a:moveTo>
                    <a:pt x="160667" y="527405"/>
                  </a:moveTo>
                  <a:lnTo>
                    <a:pt x="158051" y="524789"/>
                  </a:lnTo>
                  <a:lnTo>
                    <a:pt x="136728" y="524789"/>
                  </a:lnTo>
                  <a:lnTo>
                    <a:pt x="134099" y="527405"/>
                  </a:lnTo>
                  <a:lnTo>
                    <a:pt x="134099" y="548741"/>
                  </a:lnTo>
                  <a:lnTo>
                    <a:pt x="136728" y="551345"/>
                  </a:lnTo>
                  <a:lnTo>
                    <a:pt x="158051" y="551345"/>
                  </a:lnTo>
                  <a:lnTo>
                    <a:pt x="160667" y="548741"/>
                  </a:lnTo>
                  <a:lnTo>
                    <a:pt x="160667" y="545553"/>
                  </a:lnTo>
                  <a:lnTo>
                    <a:pt x="160667" y="527405"/>
                  </a:lnTo>
                  <a:close/>
                </a:path>
                <a:path w="161289" h="627380">
                  <a:moveTo>
                    <a:pt x="160667" y="494601"/>
                  </a:moveTo>
                  <a:lnTo>
                    <a:pt x="158051" y="491972"/>
                  </a:lnTo>
                  <a:lnTo>
                    <a:pt x="136728" y="491972"/>
                  </a:lnTo>
                  <a:lnTo>
                    <a:pt x="134099" y="494601"/>
                  </a:lnTo>
                  <a:lnTo>
                    <a:pt x="134099" y="515950"/>
                  </a:lnTo>
                  <a:lnTo>
                    <a:pt x="136728" y="518541"/>
                  </a:lnTo>
                  <a:lnTo>
                    <a:pt x="158051" y="518541"/>
                  </a:lnTo>
                  <a:lnTo>
                    <a:pt x="160667" y="515950"/>
                  </a:lnTo>
                  <a:lnTo>
                    <a:pt x="160667" y="512749"/>
                  </a:lnTo>
                  <a:lnTo>
                    <a:pt x="160667" y="494601"/>
                  </a:lnTo>
                  <a:close/>
                </a:path>
                <a:path w="161289" h="627380">
                  <a:moveTo>
                    <a:pt x="160667" y="461784"/>
                  </a:moveTo>
                  <a:lnTo>
                    <a:pt x="158051" y="459168"/>
                  </a:lnTo>
                  <a:lnTo>
                    <a:pt x="136728" y="459168"/>
                  </a:lnTo>
                  <a:lnTo>
                    <a:pt x="134099" y="461784"/>
                  </a:lnTo>
                  <a:lnTo>
                    <a:pt x="134099" y="483133"/>
                  </a:lnTo>
                  <a:lnTo>
                    <a:pt x="136728" y="485736"/>
                  </a:lnTo>
                  <a:lnTo>
                    <a:pt x="158051" y="485736"/>
                  </a:lnTo>
                  <a:lnTo>
                    <a:pt x="160667" y="483133"/>
                  </a:lnTo>
                  <a:lnTo>
                    <a:pt x="160667" y="479933"/>
                  </a:lnTo>
                  <a:lnTo>
                    <a:pt x="160667" y="461784"/>
                  </a:lnTo>
                  <a:close/>
                </a:path>
                <a:path w="161289" h="627380">
                  <a:moveTo>
                    <a:pt x="160667" y="428980"/>
                  </a:moveTo>
                  <a:lnTo>
                    <a:pt x="158051" y="426389"/>
                  </a:lnTo>
                  <a:lnTo>
                    <a:pt x="136728" y="426389"/>
                  </a:lnTo>
                  <a:lnTo>
                    <a:pt x="134099" y="428980"/>
                  </a:lnTo>
                  <a:lnTo>
                    <a:pt x="134099" y="450342"/>
                  </a:lnTo>
                  <a:lnTo>
                    <a:pt x="136728" y="452958"/>
                  </a:lnTo>
                  <a:lnTo>
                    <a:pt x="158051" y="452958"/>
                  </a:lnTo>
                  <a:lnTo>
                    <a:pt x="160667" y="450342"/>
                  </a:lnTo>
                  <a:lnTo>
                    <a:pt x="160667" y="447154"/>
                  </a:lnTo>
                  <a:lnTo>
                    <a:pt x="160667" y="428980"/>
                  </a:lnTo>
                  <a:close/>
                </a:path>
                <a:path w="161289" h="627380">
                  <a:moveTo>
                    <a:pt x="160667" y="396214"/>
                  </a:moveTo>
                  <a:lnTo>
                    <a:pt x="158051" y="393598"/>
                  </a:lnTo>
                  <a:lnTo>
                    <a:pt x="136728" y="393598"/>
                  </a:lnTo>
                  <a:lnTo>
                    <a:pt x="134099" y="396214"/>
                  </a:lnTo>
                  <a:lnTo>
                    <a:pt x="134099" y="417550"/>
                  </a:lnTo>
                  <a:lnTo>
                    <a:pt x="136728" y="420154"/>
                  </a:lnTo>
                  <a:lnTo>
                    <a:pt x="158051" y="420154"/>
                  </a:lnTo>
                  <a:lnTo>
                    <a:pt x="160667" y="417550"/>
                  </a:lnTo>
                  <a:lnTo>
                    <a:pt x="160667" y="414362"/>
                  </a:lnTo>
                  <a:lnTo>
                    <a:pt x="160667" y="396214"/>
                  </a:lnTo>
                  <a:close/>
                </a:path>
                <a:path w="161289" h="627380">
                  <a:moveTo>
                    <a:pt x="160667" y="363410"/>
                  </a:moveTo>
                  <a:lnTo>
                    <a:pt x="158051" y="360781"/>
                  </a:lnTo>
                  <a:lnTo>
                    <a:pt x="136728" y="360781"/>
                  </a:lnTo>
                  <a:lnTo>
                    <a:pt x="134099" y="363410"/>
                  </a:lnTo>
                  <a:lnTo>
                    <a:pt x="134099" y="384721"/>
                  </a:lnTo>
                  <a:lnTo>
                    <a:pt x="136728" y="387350"/>
                  </a:lnTo>
                  <a:lnTo>
                    <a:pt x="158051" y="387350"/>
                  </a:lnTo>
                  <a:lnTo>
                    <a:pt x="160667" y="384721"/>
                  </a:lnTo>
                  <a:lnTo>
                    <a:pt x="160667" y="381558"/>
                  </a:lnTo>
                  <a:lnTo>
                    <a:pt x="160667" y="363410"/>
                  </a:lnTo>
                  <a:close/>
                </a:path>
                <a:path w="161289" h="627380">
                  <a:moveTo>
                    <a:pt x="160667" y="330593"/>
                  </a:moveTo>
                  <a:lnTo>
                    <a:pt x="158051" y="327990"/>
                  </a:lnTo>
                  <a:lnTo>
                    <a:pt x="136728" y="327990"/>
                  </a:lnTo>
                  <a:lnTo>
                    <a:pt x="134099" y="330593"/>
                  </a:lnTo>
                  <a:lnTo>
                    <a:pt x="134099" y="351929"/>
                  </a:lnTo>
                  <a:lnTo>
                    <a:pt x="136728" y="354545"/>
                  </a:lnTo>
                  <a:lnTo>
                    <a:pt x="158051" y="354545"/>
                  </a:lnTo>
                  <a:lnTo>
                    <a:pt x="160667" y="351929"/>
                  </a:lnTo>
                  <a:lnTo>
                    <a:pt x="160667" y="348742"/>
                  </a:lnTo>
                  <a:lnTo>
                    <a:pt x="160667" y="330593"/>
                  </a:lnTo>
                  <a:close/>
                </a:path>
                <a:path w="161289" h="627380">
                  <a:moveTo>
                    <a:pt x="160667" y="297776"/>
                  </a:moveTo>
                  <a:lnTo>
                    <a:pt x="158051" y="295173"/>
                  </a:lnTo>
                  <a:lnTo>
                    <a:pt x="136728" y="295173"/>
                  </a:lnTo>
                  <a:lnTo>
                    <a:pt x="134099" y="297776"/>
                  </a:lnTo>
                  <a:lnTo>
                    <a:pt x="134099" y="319151"/>
                  </a:lnTo>
                  <a:lnTo>
                    <a:pt x="136728" y="321729"/>
                  </a:lnTo>
                  <a:lnTo>
                    <a:pt x="158051" y="321729"/>
                  </a:lnTo>
                  <a:lnTo>
                    <a:pt x="160667" y="319151"/>
                  </a:lnTo>
                  <a:lnTo>
                    <a:pt x="160667" y="315950"/>
                  </a:lnTo>
                  <a:lnTo>
                    <a:pt x="160667" y="297776"/>
                  </a:lnTo>
                  <a:close/>
                </a:path>
                <a:path w="161289" h="627380">
                  <a:moveTo>
                    <a:pt x="160667" y="264985"/>
                  </a:moveTo>
                  <a:lnTo>
                    <a:pt x="158051" y="262369"/>
                  </a:lnTo>
                  <a:lnTo>
                    <a:pt x="136728" y="262369"/>
                  </a:lnTo>
                  <a:lnTo>
                    <a:pt x="134099" y="264985"/>
                  </a:lnTo>
                  <a:lnTo>
                    <a:pt x="134099" y="286346"/>
                  </a:lnTo>
                  <a:lnTo>
                    <a:pt x="136728" y="288937"/>
                  </a:lnTo>
                  <a:lnTo>
                    <a:pt x="158051" y="288937"/>
                  </a:lnTo>
                  <a:lnTo>
                    <a:pt x="160667" y="286346"/>
                  </a:lnTo>
                  <a:lnTo>
                    <a:pt x="160667" y="283146"/>
                  </a:lnTo>
                  <a:lnTo>
                    <a:pt x="160667" y="264985"/>
                  </a:lnTo>
                  <a:close/>
                </a:path>
                <a:path w="161289" h="627380">
                  <a:moveTo>
                    <a:pt x="160667" y="232194"/>
                  </a:moveTo>
                  <a:lnTo>
                    <a:pt x="158051" y="229590"/>
                  </a:lnTo>
                  <a:lnTo>
                    <a:pt x="136728" y="229590"/>
                  </a:lnTo>
                  <a:lnTo>
                    <a:pt x="134099" y="232194"/>
                  </a:lnTo>
                  <a:lnTo>
                    <a:pt x="134099" y="253542"/>
                  </a:lnTo>
                  <a:lnTo>
                    <a:pt x="136728" y="256159"/>
                  </a:lnTo>
                  <a:lnTo>
                    <a:pt x="158051" y="256159"/>
                  </a:lnTo>
                  <a:lnTo>
                    <a:pt x="160667" y="253542"/>
                  </a:lnTo>
                  <a:lnTo>
                    <a:pt x="160667" y="250367"/>
                  </a:lnTo>
                  <a:lnTo>
                    <a:pt x="160667" y="232194"/>
                  </a:lnTo>
                  <a:close/>
                </a:path>
                <a:path w="161289" h="627380">
                  <a:moveTo>
                    <a:pt x="160667" y="199415"/>
                  </a:moveTo>
                  <a:lnTo>
                    <a:pt x="158051" y="196799"/>
                  </a:lnTo>
                  <a:lnTo>
                    <a:pt x="136728" y="196799"/>
                  </a:lnTo>
                  <a:lnTo>
                    <a:pt x="134099" y="199415"/>
                  </a:lnTo>
                  <a:lnTo>
                    <a:pt x="134099" y="220738"/>
                  </a:lnTo>
                  <a:lnTo>
                    <a:pt x="136728" y="223354"/>
                  </a:lnTo>
                  <a:lnTo>
                    <a:pt x="158051" y="223354"/>
                  </a:lnTo>
                  <a:lnTo>
                    <a:pt x="160667" y="220738"/>
                  </a:lnTo>
                  <a:lnTo>
                    <a:pt x="160667" y="217551"/>
                  </a:lnTo>
                  <a:lnTo>
                    <a:pt x="160667" y="199415"/>
                  </a:lnTo>
                  <a:close/>
                </a:path>
                <a:path w="161289" h="627380">
                  <a:moveTo>
                    <a:pt x="160667" y="166585"/>
                  </a:moveTo>
                  <a:lnTo>
                    <a:pt x="158051" y="163982"/>
                  </a:lnTo>
                  <a:lnTo>
                    <a:pt x="136728" y="163982"/>
                  </a:lnTo>
                  <a:lnTo>
                    <a:pt x="134099" y="166585"/>
                  </a:lnTo>
                  <a:lnTo>
                    <a:pt x="134099" y="187934"/>
                  </a:lnTo>
                  <a:lnTo>
                    <a:pt x="136728" y="190538"/>
                  </a:lnTo>
                  <a:lnTo>
                    <a:pt x="158051" y="190538"/>
                  </a:lnTo>
                  <a:lnTo>
                    <a:pt x="160667" y="187934"/>
                  </a:lnTo>
                  <a:lnTo>
                    <a:pt x="160667" y="184759"/>
                  </a:lnTo>
                  <a:lnTo>
                    <a:pt x="160667" y="166585"/>
                  </a:lnTo>
                  <a:close/>
                </a:path>
                <a:path w="161289" h="627380">
                  <a:moveTo>
                    <a:pt x="160667" y="133794"/>
                  </a:moveTo>
                  <a:lnTo>
                    <a:pt x="158051" y="131191"/>
                  </a:lnTo>
                  <a:lnTo>
                    <a:pt x="136728" y="131191"/>
                  </a:lnTo>
                  <a:lnTo>
                    <a:pt x="134099" y="133794"/>
                  </a:lnTo>
                  <a:lnTo>
                    <a:pt x="134099" y="155143"/>
                  </a:lnTo>
                  <a:lnTo>
                    <a:pt x="136728" y="157746"/>
                  </a:lnTo>
                  <a:lnTo>
                    <a:pt x="158051" y="157746"/>
                  </a:lnTo>
                  <a:lnTo>
                    <a:pt x="160667" y="155143"/>
                  </a:lnTo>
                  <a:lnTo>
                    <a:pt x="160667" y="151955"/>
                  </a:lnTo>
                  <a:lnTo>
                    <a:pt x="160667" y="133794"/>
                  </a:lnTo>
                  <a:close/>
                </a:path>
                <a:path w="161289" h="627380">
                  <a:moveTo>
                    <a:pt x="160667" y="100990"/>
                  </a:moveTo>
                  <a:lnTo>
                    <a:pt x="158051" y="98386"/>
                  </a:lnTo>
                  <a:lnTo>
                    <a:pt x="136728" y="98386"/>
                  </a:lnTo>
                  <a:lnTo>
                    <a:pt x="134099" y="100990"/>
                  </a:lnTo>
                  <a:lnTo>
                    <a:pt x="134099" y="122351"/>
                  </a:lnTo>
                  <a:lnTo>
                    <a:pt x="136728" y="124942"/>
                  </a:lnTo>
                  <a:lnTo>
                    <a:pt x="158051" y="124942"/>
                  </a:lnTo>
                  <a:lnTo>
                    <a:pt x="160667" y="122351"/>
                  </a:lnTo>
                  <a:lnTo>
                    <a:pt x="160667" y="119151"/>
                  </a:lnTo>
                  <a:lnTo>
                    <a:pt x="160667" y="100990"/>
                  </a:lnTo>
                  <a:close/>
                </a:path>
                <a:path w="161289" h="627380">
                  <a:moveTo>
                    <a:pt x="160667" y="68186"/>
                  </a:moveTo>
                  <a:lnTo>
                    <a:pt x="158051" y="65582"/>
                  </a:lnTo>
                  <a:lnTo>
                    <a:pt x="136728" y="65582"/>
                  </a:lnTo>
                  <a:lnTo>
                    <a:pt x="134099" y="68186"/>
                  </a:lnTo>
                  <a:lnTo>
                    <a:pt x="134099" y="89547"/>
                  </a:lnTo>
                  <a:lnTo>
                    <a:pt x="136728" y="92125"/>
                  </a:lnTo>
                  <a:lnTo>
                    <a:pt x="158051" y="92125"/>
                  </a:lnTo>
                  <a:lnTo>
                    <a:pt x="160667" y="89547"/>
                  </a:lnTo>
                  <a:lnTo>
                    <a:pt x="160667" y="86347"/>
                  </a:lnTo>
                  <a:lnTo>
                    <a:pt x="160667" y="68186"/>
                  </a:lnTo>
                  <a:close/>
                </a:path>
                <a:path w="161289" h="627380">
                  <a:moveTo>
                    <a:pt x="160667" y="35394"/>
                  </a:moveTo>
                  <a:lnTo>
                    <a:pt x="158051" y="32804"/>
                  </a:lnTo>
                  <a:lnTo>
                    <a:pt x="136728" y="32804"/>
                  </a:lnTo>
                  <a:lnTo>
                    <a:pt x="134099" y="35394"/>
                  </a:lnTo>
                  <a:lnTo>
                    <a:pt x="134099" y="56756"/>
                  </a:lnTo>
                  <a:lnTo>
                    <a:pt x="136728" y="59359"/>
                  </a:lnTo>
                  <a:lnTo>
                    <a:pt x="158051" y="59359"/>
                  </a:lnTo>
                  <a:lnTo>
                    <a:pt x="160667" y="56756"/>
                  </a:lnTo>
                  <a:lnTo>
                    <a:pt x="160667" y="53568"/>
                  </a:lnTo>
                  <a:lnTo>
                    <a:pt x="160667" y="35394"/>
                  </a:lnTo>
                  <a:close/>
                </a:path>
                <a:path w="161289" h="627380">
                  <a:moveTo>
                    <a:pt x="160667" y="2616"/>
                  </a:moveTo>
                  <a:lnTo>
                    <a:pt x="158051" y="0"/>
                  </a:lnTo>
                  <a:lnTo>
                    <a:pt x="136728" y="0"/>
                  </a:lnTo>
                  <a:lnTo>
                    <a:pt x="134099" y="2616"/>
                  </a:lnTo>
                  <a:lnTo>
                    <a:pt x="134099" y="23939"/>
                  </a:lnTo>
                  <a:lnTo>
                    <a:pt x="136728" y="26555"/>
                  </a:lnTo>
                  <a:lnTo>
                    <a:pt x="158051" y="26555"/>
                  </a:lnTo>
                  <a:lnTo>
                    <a:pt x="160667" y="23939"/>
                  </a:lnTo>
                  <a:lnTo>
                    <a:pt x="160667" y="20764"/>
                  </a:lnTo>
                  <a:lnTo>
                    <a:pt x="160667" y="2616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763596" y="968692"/>
              <a:ext cx="134620" cy="289560"/>
            </a:xfrm>
            <a:custGeom>
              <a:avLst/>
              <a:gdLst/>
              <a:ahLst/>
              <a:cxnLst/>
              <a:rect l="l" t="t" r="r" b="b"/>
              <a:pathLst>
                <a:path w="134619" h="289559">
                  <a:moveTo>
                    <a:pt x="14325" y="128409"/>
                  </a:moveTo>
                  <a:lnTo>
                    <a:pt x="12915" y="127012"/>
                  </a:lnTo>
                  <a:lnTo>
                    <a:pt x="1409" y="127012"/>
                  </a:lnTo>
                  <a:lnTo>
                    <a:pt x="12" y="128409"/>
                  </a:lnTo>
                  <a:lnTo>
                    <a:pt x="12" y="139928"/>
                  </a:lnTo>
                  <a:lnTo>
                    <a:pt x="1409" y="141338"/>
                  </a:lnTo>
                  <a:lnTo>
                    <a:pt x="12915" y="141338"/>
                  </a:lnTo>
                  <a:lnTo>
                    <a:pt x="14325" y="139928"/>
                  </a:lnTo>
                  <a:lnTo>
                    <a:pt x="14325" y="138226"/>
                  </a:lnTo>
                  <a:lnTo>
                    <a:pt x="14325" y="128409"/>
                  </a:lnTo>
                  <a:close/>
                </a:path>
                <a:path w="134619" h="289559">
                  <a:moveTo>
                    <a:pt x="14325" y="107264"/>
                  </a:moveTo>
                  <a:lnTo>
                    <a:pt x="12915" y="105841"/>
                  </a:lnTo>
                  <a:lnTo>
                    <a:pt x="1409" y="105841"/>
                  </a:lnTo>
                  <a:lnTo>
                    <a:pt x="0" y="107264"/>
                  </a:lnTo>
                  <a:lnTo>
                    <a:pt x="0" y="118770"/>
                  </a:lnTo>
                  <a:lnTo>
                    <a:pt x="1409" y="120154"/>
                  </a:lnTo>
                  <a:lnTo>
                    <a:pt x="12915" y="120154"/>
                  </a:lnTo>
                  <a:lnTo>
                    <a:pt x="14325" y="118770"/>
                  </a:lnTo>
                  <a:lnTo>
                    <a:pt x="14325" y="117055"/>
                  </a:lnTo>
                  <a:lnTo>
                    <a:pt x="14325" y="107264"/>
                  </a:lnTo>
                  <a:close/>
                </a:path>
                <a:path w="134619" h="289559">
                  <a:moveTo>
                    <a:pt x="14325" y="86093"/>
                  </a:moveTo>
                  <a:lnTo>
                    <a:pt x="12915" y="84683"/>
                  </a:lnTo>
                  <a:lnTo>
                    <a:pt x="1409" y="84683"/>
                  </a:lnTo>
                  <a:lnTo>
                    <a:pt x="0" y="86093"/>
                  </a:lnTo>
                  <a:lnTo>
                    <a:pt x="0" y="97586"/>
                  </a:lnTo>
                  <a:lnTo>
                    <a:pt x="1409" y="99009"/>
                  </a:lnTo>
                  <a:lnTo>
                    <a:pt x="12915" y="99009"/>
                  </a:lnTo>
                  <a:lnTo>
                    <a:pt x="14325" y="97586"/>
                  </a:lnTo>
                  <a:lnTo>
                    <a:pt x="14325" y="95872"/>
                  </a:lnTo>
                  <a:lnTo>
                    <a:pt x="14325" y="86093"/>
                  </a:lnTo>
                  <a:close/>
                </a:path>
                <a:path w="134619" h="289559">
                  <a:moveTo>
                    <a:pt x="14325" y="64909"/>
                  </a:moveTo>
                  <a:lnTo>
                    <a:pt x="12915" y="63500"/>
                  </a:lnTo>
                  <a:lnTo>
                    <a:pt x="1409" y="63500"/>
                  </a:lnTo>
                  <a:lnTo>
                    <a:pt x="0" y="64909"/>
                  </a:lnTo>
                  <a:lnTo>
                    <a:pt x="0" y="76428"/>
                  </a:lnTo>
                  <a:lnTo>
                    <a:pt x="1409" y="77812"/>
                  </a:lnTo>
                  <a:lnTo>
                    <a:pt x="12915" y="77812"/>
                  </a:lnTo>
                  <a:lnTo>
                    <a:pt x="14325" y="76428"/>
                  </a:lnTo>
                  <a:lnTo>
                    <a:pt x="14325" y="74714"/>
                  </a:lnTo>
                  <a:lnTo>
                    <a:pt x="14325" y="64909"/>
                  </a:lnTo>
                  <a:close/>
                </a:path>
                <a:path w="134619" h="289559">
                  <a:moveTo>
                    <a:pt x="14325" y="43751"/>
                  </a:moveTo>
                  <a:lnTo>
                    <a:pt x="12915" y="42367"/>
                  </a:lnTo>
                  <a:lnTo>
                    <a:pt x="1409" y="42367"/>
                  </a:lnTo>
                  <a:lnTo>
                    <a:pt x="0" y="43751"/>
                  </a:lnTo>
                  <a:lnTo>
                    <a:pt x="0" y="55257"/>
                  </a:lnTo>
                  <a:lnTo>
                    <a:pt x="1409" y="56667"/>
                  </a:lnTo>
                  <a:lnTo>
                    <a:pt x="12915" y="56667"/>
                  </a:lnTo>
                  <a:lnTo>
                    <a:pt x="14325" y="55257"/>
                  </a:lnTo>
                  <a:lnTo>
                    <a:pt x="14325" y="53543"/>
                  </a:lnTo>
                  <a:lnTo>
                    <a:pt x="14325" y="43751"/>
                  </a:lnTo>
                  <a:close/>
                </a:path>
                <a:path w="134619" h="289559">
                  <a:moveTo>
                    <a:pt x="14325" y="22580"/>
                  </a:moveTo>
                  <a:lnTo>
                    <a:pt x="12915" y="21158"/>
                  </a:lnTo>
                  <a:lnTo>
                    <a:pt x="1409" y="21158"/>
                  </a:lnTo>
                  <a:lnTo>
                    <a:pt x="0" y="22580"/>
                  </a:lnTo>
                  <a:lnTo>
                    <a:pt x="0" y="34099"/>
                  </a:lnTo>
                  <a:lnTo>
                    <a:pt x="1409" y="35496"/>
                  </a:lnTo>
                  <a:lnTo>
                    <a:pt x="12915" y="35496"/>
                  </a:lnTo>
                  <a:lnTo>
                    <a:pt x="14325" y="34099"/>
                  </a:lnTo>
                  <a:lnTo>
                    <a:pt x="14325" y="32372"/>
                  </a:lnTo>
                  <a:lnTo>
                    <a:pt x="14325" y="22580"/>
                  </a:lnTo>
                  <a:close/>
                </a:path>
                <a:path w="134619" h="289559">
                  <a:moveTo>
                    <a:pt x="14325" y="1397"/>
                  </a:moveTo>
                  <a:lnTo>
                    <a:pt x="12915" y="0"/>
                  </a:lnTo>
                  <a:lnTo>
                    <a:pt x="1409" y="0"/>
                  </a:lnTo>
                  <a:lnTo>
                    <a:pt x="0" y="1397"/>
                  </a:lnTo>
                  <a:lnTo>
                    <a:pt x="0" y="12915"/>
                  </a:lnTo>
                  <a:lnTo>
                    <a:pt x="1409" y="14325"/>
                  </a:lnTo>
                  <a:lnTo>
                    <a:pt x="12915" y="14325"/>
                  </a:lnTo>
                  <a:lnTo>
                    <a:pt x="14325" y="12915"/>
                  </a:lnTo>
                  <a:lnTo>
                    <a:pt x="14325" y="11188"/>
                  </a:lnTo>
                  <a:lnTo>
                    <a:pt x="14325" y="1397"/>
                  </a:lnTo>
                  <a:close/>
                </a:path>
                <a:path w="134619" h="289559">
                  <a:moveTo>
                    <a:pt x="34239" y="128409"/>
                  </a:moveTo>
                  <a:lnTo>
                    <a:pt x="32829" y="127012"/>
                  </a:lnTo>
                  <a:lnTo>
                    <a:pt x="21336" y="127012"/>
                  </a:lnTo>
                  <a:lnTo>
                    <a:pt x="19926" y="128409"/>
                  </a:lnTo>
                  <a:lnTo>
                    <a:pt x="19926" y="139928"/>
                  </a:lnTo>
                  <a:lnTo>
                    <a:pt x="21336" y="141338"/>
                  </a:lnTo>
                  <a:lnTo>
                    <a:pt x="32829" y="141338"/>
                  </a:lnTo>
                  <a:lnTo>
                    <a:pt x="34239" y="139928"/>
                  </a:lnTo>
                  <a:lnTo>
                    <a:pt x="34239" y="138226"/>
                  </a:lnTo>
                  <a:lnTo>
                    <a:pt x="34239" y="128409"/>
                  </a:lnTo>
                  <a:close/>
                </a:path>
                <a:path w="134619" h="289559">
                  <a:moveTo>
                    <a:pt x="34239" y="107264"/>
                  </a:moveTo>
                  <a:lnTo>
                    <a:pt x="32829" y="105841"/>
                  </a:lnTo>
                  <a:lnTo>
                    <a:pt x="21336" y="105841"/>
                  </a:lnTo>
                  <a:lnTo>
                    <a:pt x="19926" y="107264"/>
                  </a:lnTo>
                  <a:lnTo>
                    <a:pt x="19926" y="118770"/>
                  </a:lnTo>
                  <a:lnTo>
                    <a:pt x="21336" y="120154"/>
                  </a:lnTo>
                  <a:lnTo>
                    <a:pt x="32829" y="120154"/>
                  </a:lnTo>
                  <a:lnTo>
                    <a:pt x="34239" y="118770"/>
                  </a:lnTo>
                  <a:lnTo>
                    <a:pt x="34239" y="117055"/>
                  </a:lnTo>
                  <a:lnTo>
                    <a:pt x="34239" y="107264"/>
                  </a:lnTo>
                  <a:close/>
                </a:path>
                <a:path w="134619" h="289559">
                  <a:moveTo>
                    <a:pt x="34239" y="86093"/>
                  </a:moveTo>
                  <a:lnTo>
                    <a:pt x="32829" y="84683"/>
                  </a:lnTo>
                  <a:lnTo>
                    <a:pt x="21336" y="84683"/>
                  </a:lnTo>
                  <a:lnTo>
                    <a:pt x="19926" y="86093"/>
                  </a:lnTo>
                  <a:lnTo>
                    <a:pt x="19926" y="97586"/>
                  </a:lnTo>
                  <a:lnTo>
                    <a:pt x="21336" y="99009"/>
                  </a:lnTo>
                  <a:lnTo>
                    <a:pt x="32829" y="99009"/>
                  </a:lnTo>
                  <a:lnTo>
                    <a:pt x="34239" y="97586"/>
                  </a:lnTo>
                  <a:lnTo>
                    <a:pt x="34239" y="95872"/>
                  </a:lnTo>
                  <a:lnTo>
                    <a:pt x="34239" y="86093"/>
                  </a:lnTo>
                  <a:close/>
                </a:path>
                <a:path w="134619" h="289559">
                  <a:moveTo>
                    <a:pt x="34239" y="64909"/>
                  </a:moveTo>
                  <a:lnTo>
                    <a:pt x="32829" y="63500"/>
                  </a:lnTo>
                  <a:lnTo>
                    <a:pt x="21336" y="63500"/>
                  </a:lnTo>
                  <a:lnTo>
                    <a:pt x="19926" y="64909"/>
                  </a:lnTo>
                  <a:lnTo>
                    <a:pt x="19926" y="76428"/>
                  </a:lnTo>
                  <a:lnTo>
                    <a:pt x="21336" y="77812"/>
                  </a:lnTo>
                  <a:lnTo>
                    <a:pt x="32829" y="77812"/>
                  </a:lnTo>
                  <a:lnTo>
                    <a:pt x="34239" y="76428"/>
                  </a:lnTo>
                  <a:lnTo>
                    <a:pt x="34239" y="74714"/>
                  </a:lnTo>
                  <a:lnTo>
                    <a:pt x="34239" y="64909"/>
                  </a:lnTo>
                  <a:close/>
                </a:path>
                <a:path w="134619" h="289559">
                  <a:moveTo>
                    <a:pt x="34239" y="43751"/>
                  </a:moveTo>
                  <a:lnTo>
                    <a:pt x="32829" y="42367"/>
                  </a:lnTo>
                  <a:lnTo>
                    <a:pt x="21336" y="42367"/>
                  </a:lnTo>
                  <a:lnTo>
                    <a:pt x="19926" y="43751"/>
                  </a:lnTo>
                  <a:lnTo>
                    <a:pt x="19926" y="55257"/>
                  </a:lnTo>
                  <a:lnTo>
                    <a:pt x="21336" y="56667"/>
                  </a:lnTo>
                  <a:lnTo>
                    <a:pt x="32829" y="56667"/>
                  </a:lnTo>
                  <a:lnTo>
                    <a:pt x="34239" y="55257"/>
                  </a:lnTo>
                  <a:lnTo>
                    <a:pt x="34239" y="53543"/>
                  </a:lnTo>
                  <a:lnTo>
                    <a:pt x="34239" y="43751"/>
                  </a:lnTo>
                  <a:close/>
                </a:path>
                <a:path w="134619" h="289559">
                  <a:moveTo>
                    <a:pt x="34239" y="22580"/>
                  </a:moveTo>
                  <a:lnTo>
                    <a:pt x="32829" y="21158"/>
                  </a:lnTo>
                  <a:lnTo>
                    <a:pt x="21336" y="21158"/>
                  </a:lnTo>
                  <a:lnTo>
                    <a:pt x="19926" y="22580"/>
                  </a:lnTo>
                  <a:lnTo>
                    <a:pt x="19926" y="34099"/>
                  </a:lnTo>
                  <a:lnTo>
                    <a:pt x="21336" y="35496"/>
                  </a:lnTo>
                  <a:lnTo>
                    <a:pt x="32829" y="35496"/>
                  </a:lnTo>
                  <a:lnTo>
                    <a:pt x="34239" y="34099"/>
                  </a:lnTo>
                  <a:lnTo>
                    <a:pt x="34239" y="32372"/>
                  </a:lnTo>
                  <a:lnTo>
                    <a:pt x="34239" y="22580"/>
                  </a:lnTo>
                  <a:close/>
                </a:path>
                <a:path w="134619" h="289559">
                  <a:moveTo>
                    <a:pt x="34239" y="1397"/>
                  </a:moveTo>
                  <a:lnTo>
                    <a:pt x="32829" y="0"/>
                  </a:lnTo>
                  <a:lnTo>
                    <a:pt x="21336" y="0"/>
                  </a:lnTo>
                  <a:lnTo>
                    <a:pt x="19926" y="1397"/>
                  </a:lnTo>
                  <a:lnTo>
                    <a:pt x="19926" y="12915"/>
                  </a:lnTo>
                  <a:lnTo>
                    <a:pt x="21336" y="14325"/>
                  </a:lnTo>
                  <a:lnTo>
                    <a:pt x="32829" y="14325"/>
                  </a:lnTo>
                  <a:lnTo>
                    <a:pt x="34239" y="12915"/>
                  </a:lnTo>
                  <a:lnTo>
                    <a:pt x="34239" y="11188"/>
                  </a:lnTo>
                  <a:lnTo>
                    <a:pt x="34239" y="1397"/>
                  </a:lnTo>
                  <a:close/>
                </a:path>
                <a:path w="134619" h="289559">
                  <a:moveTo>
                    <a:pt x="54165" y="128409"/>
                  </a:moveTo>
                  <a:lnTo>
                    <a:pt x="52768" y="127012"/>
                  </a:lnTo>
                  <a:lnTo>
                    <a:pt x="41249" y="127012"/>
                  </a:lnTo>
                  <a:lnTo>
                    <a:pt x="39852" y="128409"/>
                  </a:lnTo>
                  <a:lnTo>
                    <a:pt x="39852" y="139928"/>
                  </a:lnTo>
                  <a:lnTo>
                    <a:pt x="41249" y="141338"/>
                  </a:lnTo>
                  <a:lnTo>
                    <a:pt x="52768" y="141338"/>
                  </a:lnTo>
                  <a:lnTo>
                    <a:pt x="54165" y="139928"/>
                  </a:lnTo>
                  <a:lnTo>
                    <a:pt x="54165" y="138226"/>
                  </a:lnTo>
                  <a:lnTo>
                    <a:pt x="54165" y="128409"/>
                  </a:lnTo>
                  <a:close/>
                </a:path>
                <a:path w="134619" h="289559">
                  <a:moveTo>
                    <a:pt x="54165" y="107264"/>
                  </a:moveTo>
                  <a:lnTo>
                    <a:pt x="52768" y="105841"/>
                  </a:lnTo>
                  <a:lnTo>
                    <a:pt x="41249" y="105841"/>
                  </a:lnTo>
                  <a:lnTo>
                    <a:pt x="39839" y="107264"/>
                  </a:lnTo>
                  <a:lnTo>
                    <a:pt x="39839" y="118770"/>
                  </a:lnTo>
                  <a:lnTo>
                    <a:pt x="41249" y="120154"/>
                  </a:lnTo>
                  <a:lnTo>
                    <a:pt x="52768" y="120154"/>
                  </a:lnTo>
                  <a:lnTo>
                    <a:pt x="54165" y="118770"/>
                  </a:lnTo>
                  <a:lnTo>
                    <a:pt x="54165" y="117055"/>
                  </a:lnTo>
                  <a:lnTo>
                    <a:pt x="54165" y="107264"/>
                  </a:lnTo>
                  <a:close/>
                </a:path>
                <a:path w="134619" h="289559">
                  <a:moveTo>
                    <a:pt x="54165" y="86093"/>
                  </a:moveTo>
                  <a:lnTo>
                    <a:pt x="52768" y="84683"/>
                  </a:lnTo>
                  <a:lnTo>
                    <a:pt x="41249" y="84683"/>
                  </a:lnTo>
                  <a:lnTo>
                    <a:pt x="39839" y="86093"/>
                  </a:lnTo>
                  <a:lnTo>
                    <a:pt x="39839" y="97586"/>
                  </a:lnTo>
                  <a:lnTo>
                    <a:pt x="41249" y="99009"/>
                  </a:lnTo>
                  <a:lnTo>
                    <a:pt x="52768" y="99009"/>
                  </a:lnTo>
                  <a:lnTo>
                    <a:pt x="54165" y="97586"/>
                  </a:lnTo>
                  <a:lnTo>
                    <a:pt x="54165" y="95872"/>
                  </a:lnTo>
                  <a:lnTo>
                    <a:pt x="54165" y="86093"/>
                  </a:lnTo>
                  <a:close/>
                </a:path>
                <a:path w="134619" h="289559">
                  <a:moveTo>
                    <a:pt x="54165" y="64909"/>
                  </a:moveTo>
                  <a:lnTo>
                    <a:pt x="52768" y="63500"/>
                  </a:lnTo>
                  <a:lnTo>
                    <a:pt x="41249" y="63500"/>
                  </a:lnTo>
                  <a:lnTo>
                    <a:pt x="39839" y="64909"/>
                  </a:lnTo>
                  <a:lnTo>
                    <a:pt x="39839" y="76428"/>
                  </a:lnTo>
                  <a:lnTo>
                    <a:pt x="41249" y="77812"/>
                  </a:lnTo>
                  <a:lnTo>
                    <a:pt x="52768" y="77812"/>
                  </a:lnTo>
                  <a:lnTo>
                    <a:pt x="54165" y="76428"/>
                  </a:lnTo>
                  <a:lnTo>
                    <a:pt x="54165" y="74714"/>
                  </a:lnTo>
                  <a:lnTo>
                    <a:pt x="54165" y="64909"/>
                  </a:lnTo>
                  <a:close/>
                </a:path>
                <a:path w="134619" h="289559">
                  <a:moveTo>
                    <a:pt x="54165" y="43751"/>
                  </a:moveTo>
                  <a:lnTo>
                    <a:pt x="52768" y="42367"/>
                  </a:lnTo>
                  <a:lnTo>
                    <a:pt x="41249" y="42367"/>
                  </a:lnTo>
                  <a:lnTo>
                    <a:pt x="39839" y="43751"/>
                  </a:lnTo>
                  <a:lnTo>
                    <a:pt x="39839" y="55257"/>
                  </a:lnTo>
                  <a:lnTo>
                    <a:pt x="41249" y="56667"/>
                  </a:lnTo>
                  <a:lnTo>
                    <a:pt x="52768" y="56667"/>
                  </a:lnTo>
                  <a:lnTo>
                    <a:pt x="54165" y="55257"/>
                  </a:lnTo>
                  <a:lnTo>
                    <a:pt x="54165" y="53543"/>
                  </a:lnTo>
                  <a:lnTo>
                    <a:pt x="54165" y="43751"/>
                  </a:lnTo>
                  <a:close/>
                </a:path>
                <a:path w="134619" h="289559">
                  <a:moveTo>
                    <a:pt x="54165" y="22580"/>
                  </a:moveTo>
                  <a:lnTo>
                    <a:pt x="52768" y="21158"/>
                  </a:lnTo>
                  <a:lnTo>
                    <a:pt x="41249" y="21158"/>
                  </a:lnTo>
                  <a:lnTo>
                    <a:pt x="39839" y="22580"/>
                  </a:lnTo>
                  <a:lnTo>
                    <a:pt x="39839" y="34099"/>
                  </a:lnTo>
                  <a:lnTo>
                    <a:pt x="41249" y="35496"/>
                  </a:lnTo>
                  <a:lnTo>
                    <a:pt x="52768" y="35496"/>
                  </a:lnTo>
                  <a:lnTo>
                    <a:pt x="54165" y="34099"/>
                  </a:lnTo>
                  <a:lnTo>
                    <a:pt x="54165" y="32372"/>
                  </a:lnTo>
                  <a:lnTo>
                    <a:pt x="54165" y="22580"/>
                  </a:lnTo>
                  <a:close/>
                </a:path>
                <a:path w="134619" h="289559">
                  <a:moveTo>
                    <a:pt x="54165" y="1397"/>
                  </a:moveTo>
                  <a:lnTo>
                    <a:pt x="52768" y="0"/>
                  </a:lnTo>
                  <a:lnTo>
                    <a:pt x="41249" y="0"/>
                  </a:lnTo>
                  <a:lnTo>
                    <a:pt x="39839" y="1397"/>
                  </a:lnTo>
                  <a:lnTo>
                    <a:pt x="39839" y="12915"/>
                  </a:lnTo>
                  <a:lnTo>
                    <a:pt x="41249" y="14325"/>
                  </a:lnTo>
                  <a:lnTo>
                    <a:pt x="52768" y="14325"/>
                  </a:lnTo>
                  <a:lnTo>
                    <a:pt x="54165" y="12915"/>
                  </a:lnTo>
                  <a:lnTo>
                    <a:pt x="54165" y="11188"/>
                  </a:lnTo>
                  <a:lnTo>
                    <a:pt x="54165" y="1397"/>
                  </a:lnTo>
                  <a:close/>
                </a:path>
                <a:path w="134619" h="289559">
                  <a:moveTo>
                    <a:pt x="74079" y="276593"/>
                  </a:moveTo>
                  <a:lnTo>
                    <a:pt x="72656" y="275209"/>
                  </a:lnTo>
                  <a:lnTo>
                    <a:pt x="61163" y="275209"/>
                  </a:lnTo>
                  <a:lnTo>
                    <a:pt x="59753" y="276593"/>
                  </a:lnTo>
                  <a:lnTo>
                    <a:pt x="59753" y="288099"/>
                  </a:lnTo>
                  <a:lnTo>
                    <a:pt x="61163" y="289509"/>
                  </a:lnTo>
                  <a:lnTo>
                    <a:pt x="72656" y="289509"/>
                  </a:lnTo>
                  <a:lnTo>
                    <a:pt x="74079" y="288099"/>
                  </a:lnTo>
                  <a:lnTo>
                    <a:pt x="74079" y="286385"/>
                  </a:lnTo>
                  <a:lnTo>
                    <a:pt x="74079" y="276593"/>
                  </a:lnTo>
                  <a:close/>
                </a:path>
                <a:path w="134619" h="289559">
                  <a:moveTo>
                    <a:pt x="74079" y="234264"/>
                  </a:moveTo>
                  <a:lnTo>
                    <a:pt x="72656" y="232867"/>
                  </a:lnTo>
                  <a:lnTo>
                    <a:pt x="61163" y="232867"/>
                  </a:lnTo>
                  <a:lnTo>
                    <a:pt x="59753" y="234264"/>
                  </a:lnTo>
                  <a:lnTo>
                    <a:pt x="59753" y="245770"/>
                  </a:lnTo>
                  <a:lnTo>
                    <a:pt x="61163" y="247192"/>
                  </a:lnTo>
                  <a:lnTo>
                    <a:pt x="72656" y="247192"/>
                  </a:lnTo>
                  <a:lnTo>
                    <a:pt x="74079" y="245770"/>
                  </a:lnTo>
                  <a:lnTo>
                    <a:pt x="74079" y="244055"/>
                  </a:lnTo>
                  <a:lnTo>
                    <a:pt x="74079" y="234264"/>
                  </a:lnTo>
                  <a:close/>
                </a:path>
                <a:path w="134619" h="289559">
                  <a:moveTo>
                    <a:pt x="74079" y="213118"/>
                  </a:moveTo>
                  <a:lnTo>
                    <a:pt x="72656" y="211696"/>
                  </a:lnTo>
                  <a:lnTo>
                    <a:pt x="61163" y="211696"/>
                  </a:lnTo>
                  <a:lnTo>
                    <a:pt x="59753" y="213118"/>
                  </a:lnTo>
                  <a:lnTo>
                    <a:pt x="59753" y="224612"/>
                  </a:lnTo>
                  <a:lnTo>
                    <a:pt x="61163" y="226009"/>
                  </a:lnTo>
                  <a:lnTo>
                    <a:pt x="72656" y="226009"/>
                  </a:lnTo>
                  <a:lnTo>
                    <a:pt x="74079" y="224612"/>
                  </a:lnTo>
                  <a:lnTo>
                    <a:pt x="74079" y="222910"/>
                  </a:lnTo>
                  <a:lnTo>
                    <a:pt x="74079" y="213118"/>
                  </a:lnTo>
                  <a:close/>
                </a:path>
                <a:path w="134619" h="289559">
                  <a:moveTo>
                    <a:pt x="74079" y="191935"/>
                  </a:moveTo>
                  <a:lnTo>
                    <a:pt x="72656" y="190538"/>
                  </a:lnTo>
                  <a:lnTo>
                    <a:pt x="61163" y="190538"/>
                  </a:lnTo>
                  <a:lnTo>
                    <a:pt x="59766" y="191935"/>
                  </a:lnTo>
                  <a:lnTo>
                    <a:pt x="59766" y="203441"/>
                  </a:lnTo>
                  <a:lnTo>
                    <a:pt x="61163" y="204838"/>
                  </a:lnTo>
                  <a:lnTo>
                    <a:pt x="72656" y="204838"/>
                  </a:lnTo>
                  <a:lnTo>
                    <a:pt x="74079" y="203441"/>
                  </a:lnTo>
                  <a:lnTo>
                    <a:pt x="74079" y="201726"/>
                  </a:lnTo>
                  <a:lnTo>
                    <a:pt x="74079" y="191935"/>
                  </a:lnTo>
                  <a:close/>
                </a:path>
                <a:path w="134619" h="289559">
                  <a:moveTo>
                    <a:pt x="74079" y="170776"/>
                  </a:moveTo>
                  <a:lnTo>
                    <a:pt x="72656" y="169354"/>
                  </a:lnTo>
                  <a:lnTo>
                    <a:pt x="61163" y="169354"/>
                  </a:lnTo>
                  <a:lnTo>
                    <a:pt x="59753" y="170776"/>
                  </a:lnTo>
                  <a:lnTo>
                    <a:pt x="59753" y="182270"/>
                  </a:lnTo>
                  <a:lnTo>
                    <a:pt x="61163" y="183680"/>
                  </a:lnTo>
                  <a:lnTo>
                    <a:pt x="72656" y="183680"/>
                  </a:lnTo>
                  <a:lnTo>
                    <a:pt x="74079" y="182270"/>
                  </a:lnTo>
                  <a:lnTo>
                    <a:pt x="74079" y="180568"/>
                  </a:lnTo>
                  <a:lnTo>
                    <a:pt x="74079" y="170776"/>
                  </a:lnTo>
                  <a:close/>
                </a:path>
                <a:path w="134619" h="289559">
                  <a:moveTo>
                    <a:pt x="74079" y="149606"/>
                  </a:moveTo>
                  <a:lnTo>
                    <a:pt x="72656" y="148196"/>
                  </a:lnTo>
                  <a:lnTo>
                    <a:pt x="61163" y="148196"/>
                  </a:lnTo>
                  <a:lnTo>
                    <a:pt x="59766" y="149606"/>
                  </a:lnTo>
                  <a:lnTo>
                    <a:pt x="59766" y="161112"/>
                  </a:lnTo>
                  <a:lnTo>
                    <a:pt x="61163" y="162534"/>
                  </a:lnTo>
                  <a:lnTo>
                    <a:pt x="72656" y="162534"/>
                  </a:lnTo>
                  <a:lnTo>
                    <a:pt x="74079" y="161112"/>
                  </a:lnTo>
                  <a:lnTo>
                    <a:pt x="74079" y="159397"/>
                  </a:lnTo>
                  <a:lnTo>
                    <a:pt x="74079" y="149606"/>
                  </a:lnTo>
                  <a:close/>
                </a:path>
                <a:path w="134619" h="289559">
                  <a:moveTo>
                    <a:pt x="74079" y="128409"/>
                  </a:moveTo>
                  <a:lnTo>
                    <a:pt x="72656" y="127012"/>
                  </a:lnTo>
                  <a:lnTo>
                    <a:pt x="61163" y="127012"/>
                  </a:lnTo>
                  <a:lnTo>
                    <a:pt x="59766" y="128409"/>
                  </a:lnTo>
                  <a:lnTo>
                    <a:pt x="59766" y="139928"/>
                  </a:lnTo>
                  <a:lnTo>
                    <a:pt x="61163" y="141338"/>
                  </a:lnTo>
                  <a:lnTo>
                    <a:pt x="72656" y="141338"/>
                  </a:lnTo>
                  <a:lnTo>
                    <a:pt x="74079" y="139928"/>
                  </a:lnTo>
                  <a:lnTo>
                    <a:pt x="74079" y="138226"/>
                  </a:lnTo>
                  <a:lnTo>
                    <a:pt x="74079" y="128409"/>
                  </a:lnTo>
                  <a:close/>
                </a:path>
                <a:path w="134619" h="289559">
                  <a:moveTo>
                    <a:pt x="74079" y="107264"/>
                  </a:moveTo>
                  <a:lnTo>
                    <a:pt x="72656" y="105841"/>
                  </a:lnTo>
                  <a:lnTo>
                    <a:pt x="61163" y="105841"/>
                  </a:lnTo>
                  <a:lnTo>
                    <a:pt x="59766" y="107264"/>
                  </a:lnTo>
                  <a:lnTo>
                    <a:pt x="59766" y="118770"/>
                  </a:lnTo>
                  <a:lnTo>
                    <a:pt x="61163" y="120154"/>
                  </a:lnTo>
                  <a:lnTo>
                    <a:pt x="72656" y="120154"/>
                  </a:lnTo>
                  <a:lnTo>
                    <a:pt x="74079" y="118770"/>
                  </a:lnTo>
                  <a:lnTo>
                    <a:pt x="74079" y="117055"/>
                  </a:lnTo>
                  <a:lnTo>
                    <a:pt x="74079" y="107264"/>
                  </a:lnTo>
                  <a:close/>
                </a:path>
                <a:path w="134619" h="289559">
                  <a:moveTo>
                    <a:pt x="74079" y="64909"/>
                  </a:moveTo>
                  <a:lnTo>
                    <a:pt x="72656" y="63500"/>
                  </a:lnTo>
                  <a:lnTo>
                    <a:pt x="61163" y="63500"/>
                  </a:lnTo>
                  <a:lnTo>
                    <a:pt x="59766" y="64909"/>
                  </a:lnTo>
                  <a:lnTo>
                    <a:pt x="59766" y="76428"/>
                  </a:lnTo>
                  <a:lnTo>
                    <a:pt x="61163" y="77812"/>
                  </a:lnTo>
                  <a:lnTo>
                    <a:pt x="72656" y="77812"/>
                  </a:lnTo>
                  <a:lnTo>
                    <a:pt x="74079" y="76428"/>
                  </a:lnTo>
                  <a:lnTo>
                    <a:pt x="74079" y="74714"/>
                  </a:lnTo>
                  <a:lnTo>
                    <a:pt x="74079" y="64909"/>
                  </a:lnTo>
                  <a:close/>
                </a:path>
                <a:path w="134619" h="289559">
                  <a:moveTo>
                    <a:pt x="74079" y="43751"/>
                  </a:moveTo>
                  <a:lnTo>
                    <a:pt x="72656" y="42367"/>
                  </a:lnTo>
                  <a:lnTo>
                    <a:pt x="61163" y="42367"/>
                  </a:lnTo>
                  <a:lnTo>
                    <a:pt x="59766" y="43751"/>
                  </a:lnTo>
                  <a:lnTo>
                    <a:pt x="59766" y="55257"/>
                  </a:lnTo>
                  <a:lnTo>
                    <a:pt x="61163" y="56667"/>
                  </a:lnTo>
                  <a:lnTo>
                    <a:pt x="72656" y="56667"/>
                  </a:lnTo>
                  <a:lnTo>
                    <a:pt x="74079" y="55257"/>
                  </a:lnTo>
                  <a:lnTo>
                    <a:pt x="74079" y="53543"/>
                  </a:lnTo>
                  <a:lnTo>
                    <a:pt x="74079" y="43751"/>
                  </a:lnTo>
                  <a:close/>
                </a:path>
                <a:path w="134619" h="289559">
                  <a:moveTo>
                    <a:pt x="74079" y="22580"/>
                  </a:moveTo>
                  <a:lnTo>
                    <a:pt x="72656" y="21158"/>
                  </a:lnTo>
                  <a:lnTo>
                    <a:pt x="61163" y="21158"/>
                  </a:lnTo>
                  <a:lnTo>
                    <a:pt x="59753" y="22580"/>
                  </a:lnTo>
                  <a:lnTo>
                    <a:pt x="59753" y="34099"/>
                  </a:lnTo>
                  <a:lnTo>
                    <a:pt x="61163" y="35496"/>
                  </a:lnTo>
                  <a:lnTo>
                    <a:pt x="72656" y="35496"/>
                  </a:lnTo>
                  <a:lnTo>
                    <a:pt x="74079" y="34099"/>
                  </a:lnTo>
                  <a:lnTo>
                    <a:pt x="74079" y="32372"/>
                  </a:lnTo>
                  <a:lnTo>
                    <a:pt x="74079" y="22580"/>
                  </a:lnTo>
                  <a:close/>
                </a:path>
                <a:path w="134619" h="289559">
                  <a:moveTo>
                    <a:pt x="74079" y="1397"/>
                  </a:moveTo>
                  <a:lnTo>
                    <a:pt x="72656" y="0"/>
                  </a:lnTo>
                  <a:lnTo>
                    <a:pt x="61163" y="0"/>
                  </a:lnTo>
                  <a:lnTo>
                    <a:pt x="59766" y="1397"/>
                  </a:lnTo>
                  <a:lnTo>
                    <a:pt x="59766" y="12915"/>
                  </a:lnTo>
                  <a:lnTo>
                    <a:pt x="61163" y="14325"/>
                  </a:lnTo>
                  <a:lnTo>
                    <a:pt x="72656" y="14325"/>
                  </a:lnTo>
                  <a:lnTo>
                    <a:pt x="74079" y="12915"/>
                  </a:lnTo>
                  <a:lnTo>
                    <a:pt x="74079" y="11188"/>
                  </a:lnTo>
                  <a:lnTo>
                    <a:pt x="74079" y="1397"/>
                  </a:lnTo>
                  <a:close/>
                </a:path>
                <a:path w="134619" h="289559">
                  <a:moveTo>
                    <a:pt x="94475" y="276593"/>
                  </a:moveTo>
                  <a:lnTo>
                    <a:pt x="93078" y="275209"/>
                  </a:lnTo>
                  <a:lnTo>
                    <a:pt x="81559" y="275209"/>
                  </a:lnTo>
                  <a:lnTo>
                    <a:pt x="80162" y="276593"/>
                  </a:lnTo>
                  <a:lnTo>
                    <a:pt x="80162" y="288099"/>
                  </a:lnTo>
                  <a:lnTo>
                    <a:pt x="81559" y="289509"/>
                  </a:lnTo>
                  <a:lnTo>
                    <a:pt x="93078" y="289509"/>
                  </a:lnTo>
                  <a:lnTo>
                    <a:pt x="94475" y="288099"/>
                  </a:lnTo>
                  <a:lnTo>
                    <a:pt x="94475" y="286385"/>
                  </a:lnTo>
                  <a:lnTo>
                    <a:pt x="94475" y="276593"/>
                  </a:lnTo>
                  <a:close/>
                </a:path>
                <a:path w="134619" h="289559">
                  <a:moveTo>
                    <a:pt x="94475" y="234264"/>
                  </a:moveTo>
                  <a:lnTo>
                    <a:pt x="93078" y="232867"/>
                  </a:lnTo>
                  <a:lnTo>
                    <a:pt x="81559" y="232867"/>
                  </a:lnTo>
                  <a:lnTo>
                    <a:pt x="80162" y="234264"/>
                  </a:lnTo>
                  <a:lnTo>
                    <a:pt x="80162" y="245770"/>
                  </a:lnTo>
                  <a:lnTo>
                    <a:pt x="81559" y="247192"/>
                  </a:lnTo>
                  <a:lnTo>
                    <a:pt x="93078" y="247192"/>
                  </a:lnTo>
                  <a:lnTo>
                    <a:pt x="94475" y="245770"/>
                  </a:lnTo>
                  <a:lnTo>
                    <a:pt x="94475" y="244055"/>
                  </a:lnTo>
                  <a:lnTo>
                    <a:pt x="94475" y="234264"/>
                  </a:lnTo>
                  <a:close/>
                </a:path>
                <a:path w="134619" h="289559">
                  <a:moveTo>
                    <a:pt x="94475" y="213118"/>
                  </a:moveTo>
                  <a:lnTo>
                    <a:pt x="93078" y="211696"/>
                  </a:lnTo>
                  <a:lnTo>
                    <a:pt x="81559" y="211696"/>
                  </a:lnTo>
                  <a:lnTo>
                    <a:pt x="80162" y="213118"/>
                  </a:lnTo>
                  <a:lnTo>
                    <a:pt x="80162" y="224612"/>
                  </a:lnTo>
                  <a:lnTo>
                    <a:pt x="81559" y="226009"/>
                  </a:lnTo>
                  <a:lnTo>
                    <a:pt x="93078" y="226009"/>
                  </a:lnTo>
                  <a:lnTo>
                    <a:pt x="94475" y="224612"/>
                  </a:lnTo>
                  <a:lnTo>
                    <a:pt x="94475" y="222910"/>
                  </a:lnTo>
                  <a:lnTo>
                    <a:pt x="94475" y="213118"/>
                  </a:lnTo>
                  <a:close/>
                </a:path>
                <a:path w="134619" h="289559">
                  <a:moveTo>
                    <a:pt x="94475" y="170776"/>
                  </a:moveTo>
                  <a:lnTo>
                    <a:pt x="93078" y="169354"/>
                  </a:lnTo>
                  <a:lnTo>
                    <a:pt x="81559" y="169354"/>
                  </a:lnTo>
                  <a:lnTo>
                    <a:pt x="80162" y="170776"/>
                  </a:lnTo>
                  <a:lnTo>
                    <a:pt x="80162" y="182270"/>
                  </a:lnTo>
                  <a:lnTo>
                    <a:pt x="81559" y="183680"/>
                  </a:lnTo>
                  <a:lnTo>
                    <a:pt x="93078" y="183680"/>
                  </a:lnTo>
                  <a:lnTo>
                    <a:pt x="94475" y="182270"/>
                  </a:lnTo>
                  <a:lnTo>
                    <a:pt x="94475" y="180568"/>
                  </a:lnTo>
                  <a:lnTo>
                    <a:pt x="94475" y="170776"/>
                  </a:lnTo>
                  <a:close/>
                </a:path>
                <a:path w="134619" h="289559">
                  <a:moveTo>
                    <a:pt x="94475" y="22580"/>
                  </a:moveTo>
                  <a:lnTo>
                    <a:pt x="93078" y="21158"/>
                  </a:lnTo>
                  <a:lnTo>
                    <a:pt x="81559" y="21158"/>
                  </a:lnTo>
                  <a:lnTo>
                    <a:pt x="80162" y="22580"/>
                  </a:lnTo>
                  <a:lnTo>
                    <a:pt x="80162" y="34099"/>
                  </a:lnTo>
                  <a:lnTo>
                    <a:pt x="81559" y="35496"/>
                  </a:lnTo>
                  <a:lnTo>
                    <a:pt x="93078" y="35496"/>
                  </a:lnTo>
                  <a:lnTo>
                    <a:pt x="94475" y="34099"/>
                  </a:lnTo>
                  <a:lnTo>
                    <a:pt x="94475" y="32372"/>
                  </a:lnTo>
                  <a:lnTo>
                    <a:pt x="94475" y="22580"/>
                  </a:lnTo>
                  <a:close/>
                </a:path>
                <a:path w="134619" h="289559">
                  <a:moveTo>
                    <a:pt x="94488" y="255447"/>
                  </a:moveTo>
                  <a:lnTo>
                    <a:pt x="93078" y="254025"/>
                  </a:lnTo>
                  <a:lnTo>
                    <a:pt x="81572" y="254025"/>
                  </a:lnTo>
                  <a:lnTo>
                    <a:pt x="80175" y="255447"/>
                  </a:lnTo>
                  <a:lnTo>
                    <a:pt x="80175" y="266928"/>
                  </a:lnTo>
                  <a:lnTo>
                    <a:pt x="81572" y="268351"/>
                  </a:lnTo>
                  <a:lnTo>
                    <a:pt x="93078" y="268351"/>
                  </a:lnTo>
                  <a:lnTo>
                    <a:pt x="94488" y="266928"/>
                  </a:lnTo>
                  <a:lnTo>
                    <a:pt x="94488" y="265239"/>
                  </a:lnTo>
                  <a:lnTo>
                    <a:pt x="94488" y="255447"/>
                  </a:lnTo>
                  <a:close/>
                </a:path>
                <a:path w="134619" h="289559">
                  <a:moveTo>
                    <a:pt x="94488" y="191935"/>
                  </a:moveTo>
                  <a:lnTo>
                    <a:pt x="93078" y="190538"/>
                  </a:lnTo>
                  <a:lnTo>
                    <a:pt x="81572" y="190538"/>
                  </a:lnTo>
                  <a:lnTo>
                    <a:pt x="80175" y="191935"/>
                  </a:lnTo>
                  <a:lnTo>
                    <a:pt x="80175" y="203441"/>
                  </a:lnTo>
                  <a:lnTo>
                    <a:pt x="81572" y="204838"/>
                  </a:lnTo>
                  <a:lnTo>
                    <a:pt x="93078" y="204838"/>
                  </a:lnTo>
                  <a:lnTo>
                    <a:pt x="94488" y="203441"/>
                  </a:lnTo>
                  <a:lnTo>
                    <a:pt x="94488" y="201726"/>
                  </a:lnTo>
                  <a:lnTo>
                    <a:pt x="94488" y="191935"/>
                  </a:lnTo>
                  <a:close/>
                </a:path>
                <a:path w="134619" h="289559">
                  <a:moveTo>
                    <a:pt x="94488" y="149606"/>
                  </a:moveTo>
                  <a:lnTo>
                    <a:pt x="93078" y="148196"/>
                  </a:lnTo>
                  <a:lnTo>
                    <a:pt x="81572" y="148196"/>
                  </a:lnTo>
                  <a:lnTo>
                    <a:pt x="80175" y="149606"/>
                  </a:lnTo>
                  <a:lnTo>
                    <a:pt x="80175" y="161112"/>
                  </a:lnTo>
                  <a:lnTo>
                    <a:pt x="81572" y="162534"/>
                  </a:lnTo>
                  <a:lnTo>
                    <a:pt x="93078" y="162534"/>
                  </a:lnTo>
                  <a:lnTo>
                    <a:pt x="94488" y="161112"/>
                  </a:lnTo>
                  <a:lnTo>
                    <a:pt x="94488" y="159397"/>
                  </a:lnTo>
                  <a:lnTo>
                    <a:pt x="94488" y="149606"/>
                  </a:lnTo>
                  <a:close/>
                </a:path>
                <a:path w="134619" h="289559">
                  <a:moveTo>
                    <a:pt x="94488" y="128409"/>
                  </a:moveTo>
                  <a:lnTo>
                    <a:pt x="93078" y="127012"/>
                  </a:lnTo>
                  <a:lnTo>
                    <a:pt x="81572" y="127012"/>
                  </a:lnTo>
                  <a:lnTo>
                    <a:pt x="80175" y="128409"/>
                  </a:lnTo>
                  <a:lnTo>
                    <a:pt x="80175" y="139928"/>
                  </a:lnTo>
                  <a:lnTo>
                    <a:pt x="81572" y="141338"/>
                  </a:lnTo>
                  <a:lnTo>
                    <a:pt x="93078" y="141338"/>
                  </a:lnTo>
                  <a:lnTo>
                    <a:pt x="94488" y="139928"/>
                  </a:lnTo>
                  <a:lnTo>
                    <a:pt x="94488" y="138226"/>
                  </a:lnTo>
                  <a:lnTo>
                    <a:pt x="94488" y="128409"/>
                  </a:lnTo>
                  <a:close/>
                </a:path>
                <a:path w="134619" h="289559">
                  <a:moveTo>
                    <a:pt x="94488" y="107264"/>
                  </a:moveTo>
                  <a:lnTo>
                    <a:pt x="93078" y="105841"/>
                  </a:lnTo>
                  <a:lnTo>
                    <a:pt x="81572" y="105841"/>
                  </a:lnTo>
                  <a:lnTo>
                    <a:pt x="80175" y="107264"/>
                  </a:lnTo>
                  <a:lnTo>
                    <a:pt x="80175" y="118770"/>
                  </a:lnTo>
                  <a:lnTo>
                    <a:pt x="81572" y="120154"/>
                  </a:lnTo>
                  <a:lnTo>
                    <a:pt x="93078" y="120154"/>
                  </a:lnTo>
                  <a:lnTo>
                    <a:pt x="94488" y="118770"/>
                  </a:lnTo>
                  <a:lnTo>
                    <a:pt x="94488" y="117055"/>
                  </a:lnTo>
                  <a:lnTo>
                    <a:pt x="94488" y="107264"/>
                  </a:lnTo>
                  <a:close/>
                </a:path>
                <a:path w="134619" h="289559">
                  <a:moveTo>
                    <a:pt x="94488" y="86093"/>
                  </a:moveTo>
                  <a:lnTo>
                    <a:pt x="93078" y="84683"/>
                  </a:lnTo>
                  <a:lnTo>
                    <a:pt x="81572" y="84683"/>
                  </a:lnTo>
                  <a:lnTo>
                    <a:pt x="80175" y="86093"/>
                  </a:lnTo>
                  <a:lnTo>
                    <a:pt x="80175" y="97586"/>
                  </a:lnTo>
                  <a:lnTo>
                    <a:pt x="81572" y="99009"/>
                  </a:lnTo>
                  <a:lnTo>
                    <a:pt x="93078" y="99009"/>
                  </a:lnTo>
                  <a:lnTo>
                    <a:pt x="94488" y="97586"/>
                  </a:lnTo>
                  <a:lnTo>
                    <a:pt x="94488" y="95872"/>
                  </a:lnTo>
                  <a:lnTo>
                    <a:pt x="94488" y="86093"/>
                  </a:lnTo>
                  <a:close/>
                </a:path>
                <a:path w="134619" h="289559">
                  <a:moveTo>
                    <a:pt x="94488" y="64909"/>
                  </a:moveTo>
                  <a:lnTo>
                    <a:pt x="93078" y="63500"/>
                  </a:lnTo>
                  <a:lnTo>
                    <a:pt x="81572" y="63500"/>
                  </a:lnTo>
                  <a:lnTo>
                    <a:pt x="80175" y="64909"/>
                  </a:lnTo>
                  <a:lnTo>
                    <a:pt x="80175" y="76428"/>
                  </a:lnTo>
                  <a:lnTo>
                    <a:pt x="81572" y="77812"/>
                  </a:lnTo>
                  <a:lnTo>
                    <a:pt x="93078" y="77812"/>
                  </a:lnTo>
                  <a:lnTo>
                    <a:pt x="94488" y="76428"/>
                  </a:lnTo>
                  <a:lnTo>
                    <a:pt x="94488" y="74714"/>
                  </a:lnTo>
                  <a:lnTo>
                    <a:pt x="94488" y="64909"/>
                  </a:lnTo>
                  <a:close/>
                </a:path>
                <a:path w="134619" h="289559">
                  <a:moveTo>
                    <a:pt x="94488" y="43751"/>
                  </a:moveTo>
                  <a:lnTo>
                    <a:pt x="93078" y="42367"/>
                  </a:lnTo>
                  <a:lnTo>
                    <a:pt x="81572" y="42367"/>
                  </a:lnTo>
                  <a:lnTo>
                    <a:pt x="80175" y="43751"/>
                  </a:lnTo>
                  <a:lnTo>
                    <a:pt x="80175" y="55257"/>
                  </a:lnTo>
                  <a:lnTo>
                    <a:pt x="81572" y="56667"/>
                  </a:lnTo>
                  <a:lnTo>
                    <a:pt x="93078" y="56667"/>
                  </a:lnTo>
                  <a:lnTo>
                    <a:pt x="94488" y="55257"/>
                  </a:lnTo>
                  <a:lnTo>
                    <a:pt x="94488" y="53543"/>
                  </a:lnTo>
                  <a:lnTo>
                    <a:pt x="94488" y="43751"/>
                  </a:lnTo>
                  <a:close/>
                </a:path>
                <a:path w="134619" h="289559">
                  <a:moveTo>
                    <a:pt x="94488" y="1397"/>
                  </a:moveTo>
                  <a:lnTo>
                    <a:pt x="93078" y="0"/>
                  </a:lnTo>
                  <a:lnTo>
                    <a:pt x="81572" y="0"/>
                  </a:lnTo>
                  <a:lnTo>
                    <a:pt x="80175" y="1397"/>
                  </a:lnTo>
                  <a:lnTo>
                    <a:pt x="80175" y="12915"/>
                  </a:lnTo>
                  <a:lnTo>
                    <a:pt x="81572" y="14325"/>
                  </a:lnTo>
                  <a:lnTo>
                    <a:pt x="93078" y="14325"/>
                  </a:lnTo>
                  <a:lnTo>
                    <a:pt x="94488" y="12915"/>
                  </a:lnTo>
                  <a:lnTo>
                    <a:pt x="94488" y="11188"/>
                  </a:lnTo>
                  <a:lnTo>
                    <a:pt x="94488" y="1397"/>
                  </a:lnTo>
                  <a:close/>
                </a:path>
                <a:path w="134619" h="289559">
                  <a:moveTo>
                    <a:pt x="114401" y="276593"/>
                  </a:moveTo>
                  <a:lnTo>
                    <a:pt x="113004" y="275209"/>
                  </a:lnTo>
                  <a:lnTo>
                    <a:pt x="101485" y="275209"/>
                  </a:lnTo>
                  <a:lnTo>
                    <a:pt x="100076" y="276593"/>
                  </a:lnTo>
                  <a:lnTo>
                    <a:pt x="100076" y="288099"/>
                  </a:lnTo>
                  <a:lnTo>
                    <a:pt x="101485" y="289509"/>
                  </a:lnTo>
                  <a:lnTo>
                    <a:pt x="113004" y="289509"/>
                  </a:lnTo>
                  <a:lnTo>
                    <a:pt x="114401" y="288099"/>
                  </a:lnTo>
                  <a:lnTo>
                    <a:pt x="114401" y="286385"/>
                  </a:lnTo>
                  <a:lnTo>
                    <a:pt x="114401" y="276593"/>
                  </a:lnTo>
                  <a:close/>
                </a:path>
                <a:path w="134619" h="289559">
                  <a:moveTo>
                    <a:pt x="114401" y="255447"/>
                  </a:moveTo>
                  <a:lnTo>
                    <a:pt x="113004" y="254025"/>
                  </a:lnTo>
                  <a:lnTo>
                    <a:pt x="101485" y="254025"/>
                  </a:lnTo>
                  <a:lnTo>
                    <a:pt x="100088" y="255447"/>
                  </a:lnTo>
                  <a:lnTo>
                    <a:pt x="100088" y="266928"/>
                  </a:lnTo>
                  <a:lnTo>
                    <a:pt x="101485" y="268351"/>
                  </a:lnTo>
                  <a:lnTo>
                    <a:pt x="113004" y="268351"/>
                  </a:lnTo>
                  <a:lnTo>
                    <a:pt x="114401" y="266928"/>
                  </a:lnTo>
                  <a:lnTo>
                    <a:pt x="114401" y="265239"/>
                  </a:lnTo>
                  <a:lnTo>
                    <a:pt x="114401" y="255447"/>
                  </a:lnTo>
                  <a:close/>
                </a:path>
                <a:path w="134619" h="289559">
                  <a:moveTo>
                    <a:pt x="114401" y="234264"/>
                  </a:moveTo>
                  <a:lnTo>
                    <a:pt x="113004" y="232867"/>
                  </a:lnTo>
                  <a:lnTo>
                    <a:pt x="101485" y="232867"/>
                  </a:lnTo>
                  <a:lnTo>
                    <a:pt x="100076" y="234264"/>
                  </a:lnTo>
                  <a:lnTo>
                    <a:pt x="100076" y="245770"/>
                  </a:lnTo>
                  <a:lnTo>
                    <a:pt x="101485" y="247192"/>
                  </a:lnTo>
                  <a:lnTo>
                    <a:pt x="113004" y="247192"/>
                  </a:lnTo>
                  <a:lnTo>
                    <a:pt x="114401" y="245770"/>
                  </a:lnTo>
                  <a:lnTo>
                    <a:pt x="114401" y="244055"/>
                  </a:lnTo>
                  <a:lnTo>
                    <a:pt x="114401" y="234264"/>
                  </a:lnTo>
                  <a:close/>
                </a:path>
                <a:path w="134619" h="289559">
                  <a:moveTo>
                    <a:pt x="114401" y="213118"/>
                  </a:moveTo>
                  <a:lnTo>
                    <a:pt x="113004" y="211696"/>
                  </a:lnTo>
                  <a:lnTo>
                    <a:pt x="101485" y="211696"/>
                  </a:lnTo>
                  <a:lnTo>
                    <a:pt x="100076" y="213118"/>
                  </a:lnTo>
                  <a:lnTo>
                    <a:pt x="100076" y="224612"/>
                  </a:lnTo>
                  <a:lnTo>
                    <a:pt x="101485" y="226009"/>
                  </a:lnTo>
                  <a:lnTo>
                    <a:pt x="113004" y="226009"/>
                  </a:lnTo>
                  <a:lnTo>
                    <a:pt x="114401" y="224612"/>
                  </a:lnTo>
                  <a:lnTo>
                    <a:pt x="114401" y="222910"/>
                  </a:lnTo>
                  <a:lnTo>
                    <a:pt x="114401" y="213118"/>
                  </a:lnTo>
                  <a:close/>
                </a:path>
                <a:path w="134619" h="289559">
                  <a:moveTo>
                    <a:pt x="114401" y="191935"/>
                  </a:moveTo>
                  <a:lnTo>
                    <a:pt x="113004" y="190538"/>
                  </a:lnTo>
                  <a:lnTo>
                    <a:pt x="101485" y="190538"/>
                  </a:lnTo>
                  <a:lnTo>
                    <a:pt x="100088" y="191935"/>
                  </a:lnTo>
                  <a:lnTo>
                    <a:pt x="100088" y="203441"/>
                  </a:lnTo>
                  <a:lnTo>
                    <a:pt x="101485" y="204838"/>
                  </a:lnTo>
                  <a:lnTo>
                    <a:pt x="113004" y="204838"/>
                  </a:lnTo>
                  <a:lnTo>
                    <a:pt x="114401" y="203441"/>
                  </a:lnTo>
                  <a:lnTo>
                    <a:pt x="114401" y="201726"/>
                  </a:lnTo>
                  <a:lnTo>
                    <a:pt x="114401" y="191935"/>
                  </a:lnTo>
                  <a:close/>
                </a:path>
                <a:path w="134619" h="289559">
                  <a:moveTo>
                    <a:pt x="114401" y="170776"/>
                  </a:moveTo>
                  <a:lnTo>
                    <a:pt x="113004" y="169354"/>
                  </a:lnTo>
                  <a:lnTo>
                    <a:pt x="101485" y="169354"/>
                  </a:lnTo>
                  <a:lnTo>
                    <a:pt x="100076" y="170776"/>
                  </a:lnTo>
                  <a:lnTo>
                    <a:pt x="100076" y="182270"/>
                  </a:lnTo>
                  <a:lnTo>
                    <a:pt x="101485" y="183680"/>
                  </a:lnTo>
                  <a:lnTo>
                    <a:pt x="113004" y="183680"/>
                  </a:lnTo>
                  <a:lnTo>
                    <a:pt x="114401" y="182270"/>
                  </a:lnTo>
                  <a:lnTo>
                    <a:pt x="114401" y="180568"/>
                  </a:lnTo>
                  <a:lnTo>
                    <a:pt x="114401" y="170776"/>
                  </a:lnTo>
                  <a:close/>
                </a:path>
                <a:path w="134619" h="289559">
                  <a:moveTo>
                    <a:pt x="114401" y="149606"/>
                  </a:moveTo>
                  <a:lnTo>
                    <a:pt x="113004" y="148196"/>
                  </a:lnTo>
                  <a:lnTo>
                    <a:pt x="101485" y="148196"/>
                  </a:lnTo>
                  <a:lnTo>
                    <a:pt x="100088" y="149606"/>
                  </a:lnTo>
                  <a:lnTo>
                    <a:pt x="100088" y="161112"/>
                  </a:lnTo>
                  <a:lnTo>
                    <a:pt x="101485" y="162534"/>
                  </a:lnTo>
                  <a:lnTo>
                    <a:pt x="113004" y="162534"/>
                  </a:lnTo>
                  <a:lnTo>
                    <a:pt x="114401" y="161112"/>
                  </a:lnTo>
                  <a:lnTo>
                    <a:pt x="114401" y="159397"/>
                  </a:lnTo>
                  <a:lnTo>
                    <a:pt x="114401" y="149606"/>
                  </a:lnTo>
                  <a:close/>
                </a:path>
                <a:path w="134619" h="289559">
                  <a:moveTo>
                    <a:pt x="114401" y="128409"/>
                  </a:moveTo>
                  <a:lnTo>
                    <a:pt x="112991" y="127012"/>
                  </a:lnTo>
                  <a:lnTo>
                    <a:pt x="101485" y="127012"/>
                  </a:lnTo>
                  <a:lnTo>
                    <a:pt x="100101" y="128409"/>
                  </a:lnTo>
                  <a:lnTo>
                    <a:pt x="100101" y="139928"/>
                  </a:lnTo>
                  <a:lnTo>
                    <a:pt x="101485" y="141338"/>
                  </a:lnTo>
                  <a:lnTo>
                    <a:pt x="112991" y="141338"/>
                  </a:lnTo>
                  <a:lnTo>
                    <a:pt x="114401" y="139928"/>
                  </a:lnTo>
                  <a:lnTo>
                    <a:pt x="114401" y="138226"/>
                  </a:lnTo>
                  <a:lnTo>
                    <a:pt x="114401" y="128409"/>
                  </a:lnTo>
                  <a:close/>
                </a:path>
                <a:path w="134619" h="289559">
                  <a:moveTo>
                    <a:pt x="114401" y="107264"/>
                  </a:moveTo>
                  <a:lnTo>
                    <a:pt x="113004" y="105841"/>
                  </a:lnTo>
                  <a:lnTo>
                    <a:pt x="101485" y="105841"/>
                  </a:lnTo>
                  <a:lnTo>
                    <a:pt x="100088" y="107264"/>
                  </a:lnTo>
                  <a:lnTo>
                    <a:pt x="100088" y="118770"/>
                  </a:lnTo>
                  <a:lnTo>
                    <a:pt x="101485" y="120154"/>
                  </a:lnTo>
                  <a:lnTo>
                    <a:pt x="113004" y="120154"/>
                  </a:lnTo>
                  <a:lnTo>
                    <a:pt x="114401" y="118770"/>
                  </a:lnTo>
                  <a:lnTo>
                    <a:pt x="114401" y="117055"/>
                  </a:lnTo>
                  <a:lnTo>
                    <a:pt x="114401" y="107264"/>
                  </a:lnTo>
                  <a:close/>
                </a:path>
                <a:path w="134619" h="289559">
                  <a:moveTo>
                    <a:pt x="114401" y="86093"/>
                  </a:moveTo>
                  <a:lnTo>
                    <a:pt x="113004" y="84683"/>
                  </a:lnTo>
                  <a:lnTo>
                    <a:pt x="101485" y="84683"/>
                  </a:lnTo>
                  <a:lnTo>
                    <a:pt x="100088" y="86093"/>
                  </a:lnTo>
                  <a:lnTo>
                    <a:pt x="100088" y="97586"/>
                  </a:lnTo>
                  <a:lnTo>
                    <a:pt x="101485" y="99009"/>
                  </a:lnTo>
                  <a:lnTo>
                    <a:pt x="113004" y="99009"/>
                  </a:lnTo>
                  <a:lnTo>
                    <a:pt x="114401" y="97586"/>
                  </a:lnTo>
                  <a:lnTo>
                    <a:pt x="114401" y="95872"/>
                  </a:lnTo>
                  <a:lnTo>
                    <a:pt x="114401" y="86093"/>
                  </a:lnTo>
                  <a:close/>
                </a:path>
                <a:path w="134619" h="289559">
                  <a:moveTo>
                    <a:pt x="114401" y="64909"/>
                  </a:moveTo>
                  <a:lnTo>
                    <a:pt x="113004" y="63500"/>
                  </a:lnTo>
                  <a:lnTo>
                    <a:pt x="101485" y="63500"/>
                  </a:lnTo>
                  <a:lnTo>
                    <a:pt x="100088" y="64909"/>
                  </a:lnTo>
                  <a:lnTo>
                    <a:pt x="100088" y="76428"/>
                  </a:lnTo>
                  <a:lnTo>
                    <a:pt x="101485" y="77812"/>
                  </a:lnTo>
                  <a:lnTo>
                    <a:pt x="113004" y="77812"/>
                  </a:lnTo>
                  <a:lnTo>
                    <a:pt x="114401" y="76428"/>
                  </a:lnTo>
                  <a:lnTo>
                    <a:pt x="114401" y="74714"/>
                  </a:lnTo>
                  <a:lnTo>
                    <a:pt x="114401" y="64909"/>
                  </a:lnTo>
                  <a:close/>
                </a:path>
                <a:path w="134619" h="289559">
                  <a:moveTo>
                    <a:pt x="114401" y="43751"/>
                  </a:moveTo>
                  <a:lnTo>
                    <a:pt x="113004" y="42367"/>
                  </a:lnTo>
                  <a:lnTo>
                    <a:pt x="101485" y="42367"/>
                  </a:lnTo>
                  <a:lnTo>
                    <a:pt x="100088" y="43751"/>
                  </a:lnTo>
                  <a:lnTo>
                    <a:pt x="100088" y="55257"/>
                  </a:lnTo>
                  <a:lnTo>
                    <a:pt x="101485" y="56667"/>
                  </a:lnTo>
                  <a:lnTo>
                    <a:pt x="113004" y="56667"/>
                  </a:lnTo>
                  <a:lnTo>
                    <a:pt x="114401" y="55257"/>
                  </a:lnTo>
                  <a:lnTo>
                    <a:pt x="114401" y="53543"/>
                  </a:lnTo>
                  <a:lnTo>
                    <a:pt x="114401" y="43751"/>
                  </a:lnTo>
                  <a:close/>
                </a:path>
                <a:path w="134619" h="289559">
                  <a:moveTo>
                    <a:pt x="114401" y="22580"/>
                  </a:moveTo>
                  <a:lnTo>
                    <a:pt x="113004" y="21158"/>
                  </a:lnTo>
                  <a:lnTo>
                    <a:pt x="101485" y="21158"/>
                  </a:lnTo>
                  <a:lnTo>
                    <a:pt x="100076" y="22580"/>
                  </a:lnTo>
                  <a:lnTo>
                    <a:pt x="100076" y="34099"/>
                  </a:lnTo>
                  <a:lnTo>
                    <a:pt x="101485" y="35496"/>
                  </a:lnTo>
                  <a:lnTo>
                    <a:pt x="113004" y="35496"/>
                  </a:lnTo>
                  <a:lnTo>
                    <a:pt x="114401" y="34099"/>
                  </a:lnTo>
                  <a:lnTo>
                    <a:pt x="114401" y="32372"/>
                  </a:lnTo>
                  <a:lnTo>
                    <a:pt x="114401" y="22580"/>
                  </a:lnTo>
                  <a:close/>
                </a:path>
                <a:path w="134619" h="289559">
                  <a:moveTo>
                    <a:pt x="114401" y="1397"/>
                  </a:moveTo>
                  <a:lnTo>
                    <a:pt x="113004" y="0"/>
                  </a:lnTo>
                  <a:lnTo>
                    <a:pt x="101485" y="0"/>
                  </a:lnTo>
                  <a:lnTo>
                    <a:pt x="100088" y="1397"/>
                  </a:lnTo>
                  <a:lnTo>
                    <a:pt x="100088" y="12915"/>
                  </a:lnTo>
                  <a:lnTo>
                    <a:pt x="101485" y="14325"/>
                  </a:lnTo>
                  <a:lnTo>
                    <a:pt x="113004" y="14325"/>
                  </a:lnTo>
                  <a:lnTo>
                    <a:pt x="114401" y="12915"/>
                  </a:lnTo>
                  <a:lnTo>
                    <a:pt x="114401" y="11188"/>
                  </a:lnTo>
                  <a:lnTo>
                    <a:pt x="114401" y="1397"/>
                  </a:lnTo>
                  <a:close/>
                </a:path>
                <a:path w="134619" h="289559">
                  <a:moveTo>
                    <a:pt x="134327" y="191935"/>
                  </a:moveTo>
                  <a:lnTo>
                    <a:pt x="132930" y="190538"/>
                  </a:lnTo>
                  <a:lnTo>
                    <a:pt x="121412" y="190538"/>
                  </a:lnTo>
                  <a:lnTo>
                    <a:pt x="120015" y="191935"/>
                  </a:lnTo>
                  <a:lnTo>
                    <a:pt x="120015" y="203441"/>
                  </a:lnTo>
                  <a:lnTo>
                    <a:pt x="121412" y="204838"/>
                  </a:lnTo>
                  <a:lnTo>
                    <a:pt x="132930" y="204838"/>
                  </a:lnTo>
                  <a:lnTo>
                    <a:pt x="134327" y="203441"/>
                  </a:lnTo>
                  <a:lnTo>
                    <a:pt x="134327" y="201726"/>
                  </a:lnTo>
                  <a:lnTo>
                    <a:pt x="134327" y="191935"/>
                  </a:lnTo>
                  <a:close/>
                </a:path>
                <a:path w="134619" h="289559">
                  <a:moveTo>
                    <a:pt x="134327" y="170776"/>
                  </a:moveTo>
                  <a:lnTo>
                    <a:pt x="132930" y="169354"/>
                  </a:lnTo>
                  <a:lnTo>
                    <a:pt x="121412" y="169354"/>
                  </a:lnTo>
                  <a:lnTo>
                    <a:pt x="120002" y="170776"/>
                  </a:lnTo>
                  <a:lnTo>
                    <a:pt x="120002" y="182270"/>
                  </a:lnTo>
                  <a:lnTo>
                    <a:pt x="121412" y="183680"/>
                  </a:lnTo>
                  <a:lnTo>
                    <a:pt x="132930" y="183680"/>
                  </a:lnTo>
                  <a:lnTo>
                    <a:pt x="134327" y="182270"/>
                  </a:lnTo>
                  <a:lnTo>
                    <a:pt x="134327" y="180568"/>
                  </a:lnTo>
                  <a:lnTo>
                    <a:pt x="134327" y="170776"/>
                  </a:lnTo>
                  <a:close/>
                </a:path>
                <a:path w="134619" h="289559">
                  <a:moveTo>
                    <a:pt x="134327" y="149606"/>
                  </a:moveTo>
                  <a:lnTo>
                    <a:pt x="132930" y="148196"/>
                  </a:lnTo>
                  <a:lnTo>
                    <a:pt x="121412" y="148196"/>
                  </a:lnTo>
                  <a:lnTo>
                    <a:pt x="120015" y="149606"/>
                  </a:lnTo>
                  <a:lnTo>
                    <a:pt x="120015" y="161112"/>
                  </a:lnTo>
                  <a:lnTo>
                    <a:pt x="121412" y="162534"/>
                  </a:lnTo>
                  <a:lnTo>
                    <a:pt x="132930" y="162534"/>
                  </a:lnTo>
                  <a:lnTo>
                    <a:pt x="134327" y="161112"/>
                  </a:lnTo>
                  <a:lnTo>
                    <a:pt x="134327" y="159397"/>
                  </a:lnTo>
                  <a:lnTo>
                    <a:pt x="134327" y="149606"/>
                  </a:lnTo>
                  <a:close/>
                </a:path>
                <a:path w="134619" h="289559">
                  <a:moveTo>
                    <a:pt x="134327" y="128409"/>
                  </a:moveTo>
                  <a:lnTo>
                    <a:pt x="132918" y="127012"/>
                  </a:lnTo>
                  <a:lnTo>
                    <a:pt x="121399" y="127012"/>
                  </a:lnTo>
                  <a:lnTo>
                    <a:pt x="120002" y="128409"/>
                  </a:lnTo>
                  <a:lnTo>
                    <a:pt x="120002" y="139928"/>
                  </a:lnTo>
                  <a:lnTo>
                    <a:pt x="121399" y="141338"/>
                  </a:lnTo>
                  <a:lnTo>
                    <a:pt x="132918" y="141338"/>
                  </a:lnTo>
                  <a:lnTo>
                    <a:pt x="134327" y="139928"/>
                  </a:lnTo>
                  <a:lnTo>
                    <a:pt x="134327" y="138226"/>
                  </a:lnTo>
                  <a:lnTo>
                    <a:pt x="134327" y="128409"/>
                  </a:lnTo>
                  <a:close/>
                </a:path>
                <a:path w="134619" h="289559">
                  <a:moveTo>
                    <a:pt x="134327" y="107264"/>
                  </a:moveTo>
                  <a:lnTo>
                    <a:pt x="132930" y="105841"/>
                  </a:lnTo>
                  <a:lnTo>
                    <a:pt x="121412" y="105841"/>
                  </a:lnTo>
                  <a:lnTo>
                    <a:pt x="120015" y="107264"/>
                  </a:lnTo>
                  <a:lnTo>
                    <a:pt x="120015" y="118770"/>
                  </a:lnTo>
                  <a:lnTo>
                    <a:pt x="121412" y="120154"/>
                  </a:lnTo>
                  <a:lnTo>
                    <a:pt x="132930" y="120154"/>
                  </a:lnTo>
                  <a:lnTo>
                    <a:pt x="134327" y="118770"/>
                  </a:lnTo>
                  <a:lnTo>
                    <a:pt x="134327" y="117055"/>
                  </a:lnTo>
                  <a:lnTo>
                    <a:pt x="134327" y="107264"/>
                  </a:lnTo>
                  <a:close/>
                </a:path>
                <a:path w="134619" h="289559">
                  <a:moveTo>
                    <a:pt x="134327" y="86093"/>
                  </a:moveTo>
                  <a:lnTo>
                    <a:pt x="132930" y="84683"/>
                  </a:lnTo>
                  <a:lnTo>
                    <a:pt x="121412" y="84683"/>
                  </a:lnTo>
                  <a:lnTo>
                    <a:pt x="120015" y="86093"/>
                  </a:lnTo>
                  <a:lnTo>
                    <a:pt x="120015" y="97586"/>
                  </a:lnTo>
                  <a:lnTo>
                    <a:pt x="121412" y="99009"/>
                  </a:lnTo>
                  <a:lnTo>
                    <a:pt x="132930" y="99009"/>
                  </a:lnTo>
                  <a:lnTo>
                    <a:pt x="134327" y="97586"/>
                  </a:lnTo>
                  <a:lnTo>
                    <a:pt x="134327" y="95872"/>
                  </a:lnTo>
                  <a:lnTo>
                    <a:pt x="134327" y="86093"/>
                  </a:lnTo>
                  <a:close/>
                </a:path>
                <a:path w="134619" h="289559">
                  <a:moveTo>
                    <a:pt x="134327" y="64909"/>
                  </a:moveTo>
                  <a:lnTo>
                    <a:pt x="132930" y="63500"/>
                  </a:lnTo>
                  <a:lnTo>
                    <a:pt x="121412" y="63500"/>
                  </a:lnTo>
                  <a:lnTo>
                    <a:pt x="120015" y="64909"/>
                  </a:lnTo>
                  <a:lnTo>
                    <a:pt x="120015" y="76428"/>
                  </a:lnTo>
                  <a:lnTo>
                    <a:pt x="121412" y="77812"/>
                  </a:lnTo>
                  <a:lnTo>
                    <a:pt x="132930" y="77812"/>
                  </a:lnTo>
                  <a:lnTo>
                    <a:pt x="134327" y="76428"/>
                  </a:lnTo>
                  <a:lnTo>
                    <a:pt x="134327" y="74714"/>
                  </a:lnTo>
                  <a:lnTo>
                    <a:pt x="134327" y="64909"/>
                  </a:lnTo>
                  <a:close/>
                </a:path>
                <a:path w="134619" h="289559">
                  <a:moveTo>
                    <a:pt x="134327" y="43751"/>
                  </a:moveTo>
                  <a:lnTo>
                    <a:pt x="132930" y="42367"/>
                  </a:lnTo>
                  <a:lnTo>
                    <a:pt x="121412" y="42367"/>
                  </a:lnTo>
                  <a:lnTo>
                    <a:pt x="120015" y="43751"/>
                  </a:lnTo>
                  <a:lnTo>
                    <a:pt x="120015" y="55257"/>
                  </a:lnTo>
                  <a:lnTo>
                    <a:pt x="121412" y="56667"/>
                  </a:lnTo>
                  <a:lnTo>
                    <a:pt x="132930" y="56667"/>
                  </a:lnTo>
                  <a:lnTo>
                    <a:pt x="134327" y="55257"/>
                  </a:lnTo>
                  <a:lnTo>
                    <a:pt x="134327" y="53543"/>
                  </a:lnTo>
                  <a:lnTo>
                    <a:pt x="134327" y="43751"/>
                  </a:lnTo>
                  <a:close/>
                </a:path>
                <a:path w="134619" h="289559">
                  <a:moveTo>
                    <a:pt x="134327" y="22580"/>
                  </a:moveTo>
                  <a:lnTo>
                    <a:pt x="132930" y="21158"/>
                  </a:lnTo>
                  <a:lnTo>
                    <a:pt x="121412" y="21158"/>
                  </a:lnTo>
                  <a:lnTo>
                    <a:pt x="120002" y="22580"/>
                  </a:lnTo>
                  <a:lnTo>
                    <a:pt x="120002" y="34099"/>
                  </a:lnTo>
                  <a:lnTo>
                    <a:pt x="121412" y="35496"/>
                  </a:lnTo>
                  <a:lnTo>
                    <a:pt x="132930" y="35496"/>
                  </a:lnTo>
                  <a:lnTo>
                    <a:pt x="134327" y="34099"/>
                  </a:lnTo>
                  <a:lnTo>
                    <a:pt x="134327" y="32372"/>
                  </a:lnTo>
                  <a:lnTo>
                    <a:pt x="134327" y="22580"/>
                  </a:lnTo>
                  <a:close/>
                </a:path>
                <a:path w="134619" h="289559">
                  <a:moveTo>
                    <a:pt x="134327" y="1397"/>
                  </a:moveTo>
                  <a:lnTo>
                    <a:pt x="132930" y="0"/>
                  </a:lnTo>
                  <a:lnTo>
                    <a:pt x="121412" y="0"/>
                  </a:lnTo>
                  <a:lnTo>
                    <a:pt x="120015" y="1397"/>
                  </a:lnTo>
                  <a:lnTo>
                    <a:pt x="120015" y="12915"/>
                  </a:lnTo>
                  <a:lnTo>
                    <a:pt x="121412" y="14325"/>
                  </a:lnTo>
                  <a:lnTo>
                    <a:pt x="132930" y="14325"/>
                  </a:lnTo>
                  <a:lnTo>
                    <a:pt x="134327" y="12915"/>
                  </a:lnTo>
                  <a:lnTo>
                    <a:pt x="134327" y="11188"/>
                  </a:lnTo>
                  <a:lnTo>
                    <a:pt x="134327" y="139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83598" y="1159230"/>
              <a:ext cx="14604" cy="99060"/>
            </a:xfrm>
            <a:custGeom>
              <a:avLst/>
              <a:gdLst/>
              <a:ahLst/>
              <a:cxnLst/>
              <a:rect l="l" t="t" r="r" b="b"/>
              <a:pathLst>
                <a:path w="14605" h="99059">
                  <a:moveTo>
                    <a:pt x="14325" y="86055"/>
                  </a:moveTo>
                  <a:lnTo>
                    <a:pt x="12928" y="84670"/>
                  </a:lnTo>
                  <a:lnTo>
                    <a:pt x="1409" y="84670"/>
                  </a:lnTo>
                  <a:lnTo>
                    <a:pt x="0" y="86055"/>
                  </a:lnTo>
                  <a:lnTo>
                    <a:pt x="0" y="97561"/>
                  </a:lnTo>
                  <a:lnTo>
                    <a:pt x="1409" y="98971"/>
                  </a:lnTo>
                  <a:lnTo>
                    <a:pt x="12928" y="98971"/>
                  </a:lnTo>
                  <a:lnTo>
                    <a:pt x="14325" y="97561"/>
                  </a:lnTo>
                  <a:lnTo>
                    <a:pt x="14325" y="95846"/>
                  </a:lnTo>
                  <a:lnTo>
                    <a:pt x="14325" y="86055"/>
                  </a:lnTo>
                  <a:close/>
                </a:path>
                <a:path w="14605" h="99059">
                  <a:moveTo>
                    <a:pt x="14325" y="64909"/>
                  </a:moveTo>
                  <a:lnTo>
                    <a:pt x="12928" y="63487"/>
                  </a:lnTo>
                  <a:lnTo>
                    <a:pt x="1409" y="63487"/>
                  </a:lnTo>
                  <a:lnTo>
                    <a:pt x="12" y="64909"/>
                  </a:lnTo>
                  <a:lnTo>
                    <a:pt x="12" y="76390"/>
                  </a:lnTo>
                  <a:lnTo>
                    <a:pt x="1409" y="77812"/>
                  </a:lnTo>
                  <a:lnTo>
                    <a:pt x="12928" y="77812"/>
                  </a:lnTo>
                  <a:lnTo>
                    <a:pt x="14325" y="76390"/>
                  </a:lnTo>
                  <a:lnTo>
                    <a:pt x="14325" y="74701"/>
                  </a:lnTo>
                  <a:lnTo>
                    <a:pt x="14325" y="64909"/>
                  </a:lnTo>
                  <a:close/>
                </a:path>
                <a:path w="14605" h="99059">
                  <a:moveTo>
                    <a:pt x="14325" y="43726"/>
                  </a:moveTo>
                  <a:lnTo>
                    <a:pt x="12928" y="42329"/>
                  </a:lnTo>
                  <a:lnTo>
                    <a:pt x="1409" y="42329"/>
                  </a:lnTo>
                  <a:lnTo>
                    <a:pt x="0" y="43726"/>
                  </a:lnTo>
                  <a:lnTo>
                    <a:pt x="0" y="55232"/>
                  </a:lnTo>
                  <a:lnTo>
                    <a:pt x="1409" y="56654"/>
                  </a:lnTo>
                  <a:lnTo>
                    <a:pt x="12928" y="56654"/>
                  </a:lnTo>
                  <a:lnTo>
                    <a:pt x="14325" y="55232"/>
                  </a:lnTo>
                  <a:lnTo>
                    <a:pt x="14325" y="53517"/>
                  </a:lnTo>
                  <a:lnTo>
                    <a:pt x="14325" y="43726"/>
                  </a:lnTo>
                  <a:close/>
                </a:path>
                <a:path w="14605" h="99059">
                  <a:moveTo>
                    <a:pt x="14325" y="22580"/>
                  </a:moveTo>
                  <a:lnTo>
                    <a:pt x="12928" y="21158"/>
                  </a:lnTo>
                  <a:lnTo>
                    <a:pt x="1409" y="21158"/>
                  </a:lnTo>
                  <a:lnTo>
                    <a:pt x="0" y="22580"/>
                  </a:lnTo>
                  <a:lnTo>
                    <a:pt x="0" y="34074"/>
                  </a:lnTo>
                  <a:lnTo>
                    <a:pt x="1409" y="35471"/>
                  </a:lnTo>
                  <a:lnTo>
                    <a:pt x="12928" y="35471"/>
                  </a:lnTo>
                  <a:lnTo>
                    <a:pt x="14325" y="34074"/>
                  </a:lnTo>
                  <a:lnTo>
                    <a:pt x="14325" y="32372"/>
                  </a:lnTo>
                  <a:lnTo>
                    <a:pt x="14325" y="22580"/>
                  </a:lnTo>
                  <a:close/>
                </a:path>
                <a:path w="14605" h="99059">
                  <a:moveTo>
                    <a:pt x="14325" y="1397"/>
                  </a:moveTo>
                  <a:lnTo>
                    <a:pt x="12928" y="0"/>
                  </a:lnTo>
                  <a:lnTo>
                    <a:pt x="1409" y="0"/>
                  </a:lnTo>
                  <a:lnTo>
                    <a:pt x="12" y="1397"/>
                  </a:lnTo>
                  <a:lnTo>
                    <a:pt x="12" y="12903"/>
                  </a:lnTo>
                  <a:lnTo>
                    <a:pt x="1409" y="14300"/>
                  </a:lnTo>
                  <a:lnTo>
                    <a:pt x="12928" y="14300"/>
                  </a:lnTo>
                  <a:lnTo>
                    <a:pt x="14325" y="12903"/>
                  </a:lnTo>
                  <a:lnTo>
                    <a:pt x="14325" y="11188"/>
                  </a:lnTo>
                  <a:lnTo>
                    <a:pt x="14325" y="1397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905683" y="641591"/>
              <a:ext cx="55880" cy="605790"/>
            </a:xfrm>
            <a:custGeom>
              <a:avLst/>
              <a:gdLst/>
              <a:ahLst/>
              <a:cxnLst/>
              <a:rect l="l" t="t" r="r" b="b"/>
              <a:pathLst>
                <a:path w="55880" h="605790">
                  <a:moveTo>
                    <a:pt x="23152" y="447446"/>
                  </a:moveTo>
                  <a:lnTo>
                    <a:pt x="20891" y="445211"/>
                  </a:lnTo>
                  <a:lnTo>
                    <a:pt x="2273" y="445211"/>
                  </a:lnTo>
                  <a:lnTo>
                    <a:pt x="0" y="447446"/>
                  </a:lnTo>
                  <a:lnTo>
                    <a:pt x="0" y="466064"/>
                  </a:lnTo>
                  <a:lnTo>
                    <a:pt x="2273" y="468350"/>
                  </a:lnTo>
                  <a:lnTo>
                    <a:pt x="20891" y="468350"/>
                  </a:lnTo>
                  <a:lnTo>
                    <a:pt x="23152" y="466064"/>
                  </a:lnTo>
                  <a:lnTo>
                    <a:pt x="23152" y="463308"/>
                  </a:lnTo>
                  <a:lnTo>
                    <a:pt x="23152" y="447446"/>
                  </a:lnTo>
                  <a:close/>
                </a:path>
                <a:path w="55880" h="605790">
                  <a:moveTo>
                    <a:pt x="23152" y="378968"/>
                  </a:moveTo>
                  <a:lnTo>
                    <a:pt x="20891" y="376694"/>
                  </a:lnTo>
                  <a:lnTo>
                    <a:pt x="2273" y="376694"/>
                  </a:lnTo>
                  <a:lnTo>
                    <a:pt x="0" y="378968"/>
                  </a:lnTo>
                  <a:lnTo>
                    <a:pt x="0" y="397598"/>
                  </a:lnTo>
                  <a:lnTo>
                    <a:pt x="2273" y="399872"/>
                  </a:lnTo>
                  <a:lnTo>
                    <a:pt x="20891" y="399872"/>
                  </a:lnTo>
                  <a:lnTo>
                    <a:pt x="23152" y="397598"/>
                  </a:lnTo>
                  <a:lnTo>
                    <a:pt x="23152" y="394830"/>
                  </a:lnTo>
                  <a:lnTo>
                    <a:pt x="23152" y="378968"/>
                  </a:lnTo>
                  <a:close/>
                </a:path>
                <a:path w="55880" h="605790">
                  <a:moveTo>
                    <a:pt x="23152" y="344754"/>
                  </a:moveTo>
                  <a:lnTo>
                    <a:pt x="20891" y="342455"/>
                  </a:lnTo>
                  <a:lnTo>
                    <a:pt x="2273" y="342455"/>
                  </a:lnTo>
                  <a:lnTo>
                    <a:pt x="0" y="344754"/>
                  </a:lnTo>
                  <a:lnTo>
                    <a:pt x="0" y="363347"/>
                  </a:lnTo>
                  <a:lnTo>
                    <a:pt x="2273" y="365607"/>
                  </a:lnTo>
                  <a:lnTo>
                    <a:pt x="20891" y="365607"/>
                  </a:lnTo>
                  <a:lnTo>
                    <a:pt x="23152" y="363347"/>
                  </a:lnTo>
                  <a:lnTo>
                    <a:pt x="23152" y="360565"/>
                  </a:lnTo>
                  <a:lnTo>
                    <a:pt x="23152" y="344754"/>
                  </a:lnTo>
                  <a:close/>
                </a:path>
                <a:path w="55880" h="605790">
                  <a:moveTo>
                    <a:pt x="23152" y="276237"/>
                  </a:moveTo>
                  <a:lnTo>
                    <a:pt x="20891" y="273951"/>
                  </a:lnTo>
                  <a:lnTo>
                    <a:pt x="2273" y="273951"/>
                  </a:lnTo>
                  <a:lnTo>
                    <a:pt x="0" y="276237"/>
                  </a:lnTo>
                  <a:lnTo>
                    <a:pt x="0" y="294855"/>
                  </a:lnTo>
                  <a:lnTo>
                    <a:pt x="2273" y="297116"/>
                  </a:lnTo>
                  <a:lnTo>
                    <a:pt x="20891" y="297116"/>
                  </a:lnTo>
                  <a:lnTo>
                    <a:pt x="23152" y="294855"/>
                  </a:lnTo>
                  <a:lnTo>
                    <a:pt x="23152" y="292087"/>
                  </a:lnTo>
                  <a:lnTo>
                    <a:pt x="23152" y="276237"/>
                  </a:lnTo>
                  <a:close/>
                </a:path>
                <a:path w="55880" h="605790">
                  <a:moveTo>
                    <a:pt x="23152" y="36525"/>
                  </a:moveTo>
                  <a:lnTo>
                    <a:pt x="20891" y="34226"/>
                  </a:lnTo>
                  <a:lnTo>
                    <a:pt x="2273" y="34226"/>
                  </a:lnTo>
                  <a:lnTo>
                    <a:pt x="0" y="36525"/>
                  </a:lnTo>
                  <a:lnTo>
                    <a:pt x="0" y="55118"/>
                  </a:lnTo>
                  <a:lnTo>
                    <a:pt x="2273" y="57404"/>
                  </a:lnTo>
                  <a:lnTo>
                    <a:pt x="20891" y="57404"/>
                  </a:lnTo>
                  <a:lnTo>
                    <a:pt x="23152" y="55118"/>
                  </a:lnTo>
                  <a:lnTo>
                    <a:pt x="23152" y="52336"/>
                  </a:lnTo>
                  <a:lnTo>
                    <a:pt x="23152" y="36525"/>
                  </a:lnTo>
                  <a:close/>
                </a:path>
                <a:path w="55880" h="605790">
                  <a:moveTo>
                    <a:pt x="23164" y="584441"/>
                  </a:moveTo>
                  <a:lnTo>
                    <a:pt x="20891" y="582180"/>
                  </a:lnTo>
                  <a:lnTo>
                    <a:pt x="2273" y="582180"/>
                  </a:lnTo>
                  <a:lnTo>
                    <a:pt x="0" y="584441"/>
                  </a:lnTo>
                  <a:lnTo>
                    <a:pt x="0" y="603072"/>
                  </a:lnTo>
                  <a:lnTo>
                    <a:pt x="2273" y="605345"/>
                  </a:lnTo>
                  <a:lnTo>
                    <a:pt x="20891" y="605345"/>
                  </a:lnTo>
                  <a:lnTo>
                    <a:pt x="23164" y="603072"/>
                  </a:lnTo>
                  <a:lnTo>
                    <a:pt x="23164" y="600303"/>
                  </a:lnTo>
                  <a:lnTo>
                    <a:pt x="23164" y="584441"/>
                  </a:lnTo>
                  <a:close/>
                </a:path>
                <a:path w="55880" h="605790">
                  <a:moveTo>
                    <a:pt x="23164" y="550189"/>
                  </a:moveTo>
                  <a:lnTo>
                    <a:pt x="20891" y="547928"/>
                  </a:lnTo>
                  <a:lnTo>
                    <a:pt x="2273" y="547928"/>
                  </a:lnTo>
                  <a:lnTo>
                    <a:pt x="0" y="550189"/>
                  </a:lnTo>
                  <a:lnTo>
                    <a:pt x="0" y="568833"/>
                  </a:lnTo>
                  <a:lnTo>
                    <a:pt x="2273" y="571093"/>
                  </a:lnTo>
                  <a:lnTo>
                    <a:pt x="20891" y="571093"/>
                  </a:lnTo>
                  <a:lnTo>
                    <a:pt x="23164" y="568833"/>
                  </a:lnTo>
                  <a:lnTo>
                    <a:pt x="23164" y="566039"/>
                  </a:lnTo>
                  <a:lnTo>
                    <a:pt x="23164" y="550189"/>
                  </a:lnTo>
                  <a:close/>
                </a:path>
                <a:path w="55880" h="605790">
                  <a:moveTo>
                    <a:pt x="23164" y="515962"/>
                  </a:moveTo>
                  <a:lnTo>
                    <a:pt x="20891" y="513664"/>
                  </a:lnTo>
                  <a:lnTo>
                    <a:pt x="2273" y="513664"/>
                  </a:lnTo>
                  <a:lnTo>
                    <a:pt x="0" y="515962"/>
                  </a:lnTo>
                  <a:lnTo>
                    <a:pt x="0" y="534568"/>
                  </a:lnTo>
                  <a:lnTo>
                    <a:pt x="2273" y="536841"/>
                  </a:lnTo>
                  <a:lnTo>
                    <a:pt x="20891" y="536841"/>
                  </a:lnTo>
                  <a:lnTo>
                    <a:pt x="23164" y="534568"/>
                  </a:lnTo>
                  <a:lnTo>
                    <a:pt x="23164" y="531799"/>
                  </a:lnTo>
                  <a:lnTo>
                    <a:pt x="23164" y="515962"/>
                  </a:lnTo>
                  <a:close/>
                </a:path>
                <a:path w="55880" h="605790">
                  <a:moveTo>
                    <a:pt x="23164" y="481698"/>
                  </a:moveTo>
                  <a:lnTo>
                    <a:pt x="20891" y="479437"/>
                  </a:lnTo>
                  <a:lnTo>
                    <a:pt x="2273" y="479437"/>
                  </a:lnTo>
                  <a:lnTo>
                    <a:pt x="0" y="481698"/>
                  </a:lnTo>
                  <a:lnTo>
                    <a:pt x="0" y="500329"/>
                  </a:lnTo>
                  <a:lnTo>
                    <a:pt x="2273" y="502589"/>
                  </a:lnTo>
                  <a:lnTo>
                    <a:pt x="20891" y="502589"/>
                  </a:lnTo>
                  <a:lnTo>
                    <a:pt x="23164" y="500329"/>
                  </a:lnTo>
                  <a:lnTo>
                    <a:pt x="23164" y="497535"/>
                  </a:lnTo>
                  <a:lnTo>
                    <a:pt x="23164" y="481698"/>
                  </a:lnTo>
                  <a:close/>
                </a:path>
                <a:path w="55880" h="605790">
                  <a:moveTo>
                    <a:pt x="23164" y="413207"/>
                  </a:moveTo>
                  <a:lnTo>
                    <a:pt x="20891" y="410946"/>
                  </a:lnTo>
                  <a:lnTo>
                    <a:pt x="2273" y="410946"/>
                  </a:lnTo>
                  <a:lnTo>
                    <a:pt x="0" y="413207"/>
                  </a:lnTo>
                  <a:lnTo>
                    <a:pt x="0" y="431825"/>
                  </a:lnTo>
                  <a:lnTo>
                    <a:pt x="2273" y="434124"/>
                  </a:lnTo>
                  <a:lnTo>
                    <a:pt x="20891" y="434124"/>
                  </a:lnTo>
                  <a:lnTo>
                    <a:pt x="23164" y="431825"/>
                  </a:lnTo>
                  <a:lnTo>
                    <a:pt x="23164" y="429056"/>
                  </a:lnTo>
                  <a:lnTo>
                    <a:pt x="23164" y="413207"/>
                  </a:lnTo>
                  <a:close/>
                </a:path>
                <a:path w="55880" h="605790">
                  <a:moveTo>
                    <a:pt x="23164" y="310489"/>
                  </a:moveTo>
                  <a:lnTo>
                    <a:pt x="20891" y="308190"/>
                  </a:lnTo>
                  <a:lnTo>
                    <a:pt x="2273" y="308190"/>
                  </a:lnTo>
                  <a:lnTo>
                    <a:pt x="0" y="310489"/>
                  </a:lnTo>
                  <a:lnTo>
                    <a:pt x="0" y="329095"/>
                  </a:lnTo>
                  <a:lnTo>
                    <a:pt x="2273" y="331368"/>
                  </a:lnTo>
                  <a:lnTo>
                    <a:pt x="20891" y="331368"/>
                  </a:lnTo>
                  <a:lnTo>
                    <a:pt x="23164" y="329095"/>
                  </a:lnTo>
                  <a:lnTo>
                    <a:pt x="23164" y="326326"/>
                  </a:lnTo>
                  <a:lnTo>
                    <a:pt x="23164" y="310489"/>
                  </a:lnTo>
                  <a:close/>
                </a:path>
                <a:path w="55880" h="605790">
                  <a:moveTo>
                    <a:pt x="23164" y="241985"/>
                  </a:moveTo>
                  <a:lnTo>
                    <a:pt x="20891" y="239712"/>
                  </a:lnTo>
                  <a:lnTo>
                    <a:pt x="2273" y="239712"/>
                  </a:lnTo>
                  <a:lnTo>
                    <a:pt x="0" y="241985"/>
                  </a:lnTo>
                  <a:lnTo>
                    <a:pt x="0" y="260616"/>
                  </a:lnTo>
                  <a:lnTo>
                    <a:pt x="2273" y="262864"/>
                  </a:lnTo>
                  <a:lnTo>
                    <a:pt x="20891" y="262864"/>
                  </a:lnTo>
                  <a:lnTo>
                    <a:pt x="23164" y="260616"/>
                  </a:lnTo>
                  <a:lnTo>
                    <a:pt x="23164" y="257822"/>
                  </a:lnTo>
                  <a:lnTo>
                    <a:pt x="23164" y="241985"/>
                  </a:lnTo>
                  <a:close/>
                </a:path>
                <a:path w="55880" h="605790">
                  <a:moveTo>
                    <a:pt x="23164" y="207733"/>
                  </a:moveTo>
                  <a:lnTo>
                    <a:pt x="20891" y="205473"/>
                  </a:lnTo>
                  <a:lnTo>
                    <a:pt x="2273" y="205473"/>
                  </a:lnTo>
                  <a:lnTo>
                    <a:pt x="0" y="207733"/>
                  </a:lnTo>
                  <a:lnTo>
                    <a:pt x="0" y="226352"/>
                  </a:lnTo>
                  <a:lnTo>
                    <a:pt x="2273" y="228625"/>
                  </a:lnTo>
                  <a:lnTo>
                    <a:pt x="20891" y="228625"/>
                  </a:lnTo>
                  <a:lnTo>
                    <a:pt x="23164" y="226352"/>
                  </a:lnTo>
                  <a:lnTo>
                    <a:pt x="23164" y="223583"/>
                  </a:lnTo>
                  <a:lnTo>
                    <a:pt x="23164" y="207733"/>
                  </a:lnTo>
                  <a:close/>
                </a:path>
                <a:path w="55880" h="605790">
                  <a:moveTo>
                    <a:pt x="23164" y="173494"/>
                  </a:moveTo>
                  <a:lnTo>
                    <a:pt x="20891" y="171221"/>
                  </a:lnTo>
                  <a:lnTo>
                    <a:pt x="2273" y="171221"/>
                  </a:lnTo>
                  <a:lnTo>
                    <a:pt x="0" y="173494"/>
                  </a:lnTo>
                  <a:lnTo>
                    <a:pt x="0" y="192112"/>
                  </a:lnTo>
                  <a:lnTo>
                    <a:pt x="2273" y="194373"/>
                  </a:lnTo>
                  <a:lnTo>
                    <a:pt x="20891" y="194373"/>
                  </a:lnTo>
                  <a:lnTo>
                    <a:pt x="23164" y="192112"/>
                  </a:lnTo>
                  <a:lnTo>
                    <a:pt x="23164" y="189318"/>
                  </a:lnTo>
                  <a:lnTo>
                    <a:pt x="23164" y="173494"/>
                  </a:lnTo>
                  <a:close/>
                </a:path>
                <a:path w="55880" h="605790">
                  <a:moveTo>
                    <a:pt x="23164" y="139242"/>
                  </a:moveTo>
                  <a:lnTo>
                    <a:pt x="20891" y="136982"/>
                  </a:lnTo>
                  <a:lnTo>
                    <a:pt x="2273" y="136982"/>
                  </a:lnTo>
                  <a:lnTo>
                    <a:pt x="0" y="139242"/>
                  </a:lnTo>
                  <a:lnTo>
                    <a:pt x="0" y="157861"/>
                  </a:lnTo>
                  <a:lnTo>
                    <a:pt x="2273" y="160134"/>
                  </a:lnTo>
                  <a:lnTo>
                    <a:pt x="20891" y="160134"/>
                  </a:lnTo>
                  <a:lnTo>
                    <a:pt x="23164" y="157861"/>
                  </a:lnTo>
                  <a:lnTo>
                    <a:pt x="23164" y="155092"/>
                  </a:lnTo>
                  <a:lnTo>
                    <a:pt x="23164" y="139242"/>
                  </a:lnTo>
                  <a:close/>
                </a:path>
                <a:path w="55880" h="605790">
                  <a:moveTo>
                    <a:pt x="23164" y="104990"/>
                  </a:moveTo>
                  <a:lnTo>
                    <a:pt x="20891" y="102730"/>
                  </a:lnTo>
                  <a:lnTo>
                    <a:pt x="2273" y="102730"/>
                  </a:lnTo>
                  <a:lnTo>
                    <a:pt x="0" y="104990"/>
                  </a:lnTo>
                  <a:lnTo>
                    <a:pt x="0" y="123596"/>
                  </a:lnTo>
                  <a:lnTo>
                    <a:pt x="2273" y="125895"/>
                  </a:lnTo>
                  <a:lnTo>
                    <a:pt x="20891" y="125895"/>
                  </a:lnTo>
                  <a:lnTo>
                    <a:pt x="23164" y="123596"/>
                  </a:lnTo>
                  <a:lnTo>
                    <a:pt x="23164" y="120853"/>
                  </a:lnTo>
                  <a:lnTo>
                    <a:pt x="23164" y="104990"/>
                  </a:lnTo>
                  <a:close/>
                </a:path>
                <a:path w="55880" h="605790">
                  <a:moveTo>
                    <a:pt x="23164" y="70764"/>
                  </a:moveTo>
                  <a:lnTo>
                    <a:pt x="20891" y="68491"/>
                  </a:lnTo>
                  <a:lnTo>
                    <a:pt x="2273" y="68491"/>
                  </a:lnTo>
                  <a:lnTo>
                    <a:pt x="0" y="70764"/>
                  </a:lnTo>
                  <a:lnTo>
                    <a:pt x="0" y="89369"/>
                  </a:lnTo>
                  <a:lnTo>
                    <a:pt x="2273" y="91643"/>
                  </a:lnTo>
                  <a:lnTo>
                    <a:pt x="20891" y="91643"/>
                  </a:lnTo>
                  <a:lnTo>
                    <a:pt x="23164" y="89369"/>
                  </a:lnTo>
                  <a:lnTo>
                    <a:pt x="23164" y="86588"/>
                  </a:lnTo>
                  <a:lnTo>
                    <a:pt x="23164" y="70764"/>
                  </a:lnTo>
                  <a:close/>
                </a:path>
                <a:path w="55880" h="605790">
                  <a:moveTo>
                    <a:pt x="55372" y="447446"/>
                  </a:moveTo>
                  <a:lnTo>
                    <a:pt x="53111" y="445211"/>
                  </a:lnTo>
                  <a:lnTo>
                    <a:pt x="34493" y="445211"/>
                  </a:lnTo>
                  <a:lnTo>
                    <a:pt x="32219" y="447446"/>
                  </a:lnTo>
                  <a:lnTo>
                    <a:pt x="32219" y="466064"/>
                  </a:lnTo>
                  <a:lnTo>
                    <a:pt x="34493" y="468350"/>
                  </a:lnTo>
                  <a:lnTo>
                    <a:pt x="53111" y="468350"/>
                  </a:lnTo>
                  <a:lnTo>
                    <a:pt x="55372" y="466064"/>
                  </a:lnTo>
                  <a:lnTo>
                    <a:pt x="55372" y="463308"/>
                  </a:lnTo>
                  <a:lnTo>
                    <a:pt x="55372" y="447446"/>
                  </a:lnTo>
                  <a:close/>
                </a:path>
                <a:path w="55880" h="605790">
                  <a:moveTo>
                    <a:pt x="55372" y="378968"/>
                  </a:moveTo>
                  <a:lnTo>
                    <a:pt x="53111" y="376694"/>
                  </a:lnTo>
                  <a:lnTo>
                    <a:pt x="34493" y="376694"/>
                  </a:lnTo>
                  <a:lnTo>
                    <a:pt x="32219" y="378968"/>
                  </a:lnTo>
                  <a:lnTo>
                    <a:pt x="32219" y="397598"/>
                  </a:lnTo>
                  <a:lnTo>
                    <a:pt x="34493" y="399872"/>
                  </a:lnTo>
                  <a:lnTo>
                    <a:pt x="53111" y="399872"/>
                  </a:lnTo>
                  <a:lnTo>
                    <a:pt x="55372" y="397598"/>
                  </a:lnTo>
                  <a:lnTo>
                    <a:pt x="55372" y="394830"/>
                  </a:lnTo>
                  <a:lnTo>
                    <a:pt x="55372" y="378968"/>
                  </a:lnTo>
                  <a:close/>
                </a:path>
                <a:path w="55880" h="605790">
                  <a:moveTo>
                    <a:pt x="55372" y="344754"/>
                  </a:moveTo>
                  <a:lnTo>
                    <a:pt x="53111" y="342455"/>
                  </a:lnTo>
                  <a:lnTo>
                    <a:pt x="34493" y="342455"/>
                  </a:lnTo>
                  <a:lnTo>
                    <a:pt x="32219" y="344754"/>
                  </a:lnTo>
                  <a:lnTo>
                    <a:pt x="32219" y="363347"/>
                  </a:lnTo>
                  <a:lnTo>
                    <a:pt x="34493" y="365607"/>
                  </a:lnTo>
                  <a:lnTo>
                    <a:pt x="53111" y="365607"/>
                  </a:lnTo>
                  <a:lnTo>
                    <a:pt x="55372" y="363347"/>
                  </a:lnTo>
                  <a:lnTo>
                    <a:pt x="55372" y="360565"/>
                  </a:lnTo>
                  <a:lnTo>
                    <a:pt x="55372" y="344754"/>
                  </a:lnTo>
                  <a:close/>
                </a:path>
                <a:path w="55880" h="605790">
                  <a:moveTo>
                    <a:pt x="55372" y="276237"/>
                  </a:moveTo>
                  <a:lnTo>
                    <a:pt x="53111" y="273951"/>
                  </a:lnTo>
                  <a:lnTo>
                    <a:pt x="34493" y="273951"/>
                  </a:lnTo>
                  <a:lnTo>
                    <a:pt x="32219" y="276237"/>
                  </a:lnTo>
                  <a:lnTo>
                    <a:pt x="32219" y="294855"/>
                  </a:lnTo>
                  <a:lnTo>
                    <a:pt x="34493" y="297116"/>
                  </a:lnTo>
                  <a:lnTo>
                    <a:pt x="53111" y="297116"/>
                  </a:lnTo>
                  <a:lnTo>
                    <a:pt x="55372" y="294855"/>
                  </a:lnTo>
                  <a:lnTo>
                    <a:pt x="55372" y="292087"/>
                  </a:lnTo>
                  <a:lnTo>
                    <a:pt x="55372" y="276237"/>
                  </a:lnTo>
                  <a:close/>
                </a:path>
                <a:path w="55880" h="605790">
                  <a:moveTo>
                    <a:pt x="55372" y="36525"/>
                  </a:moveTo>
                  <a:lnTo>
                    <a:pt x="53111" y="34226"/>
                  </a:lnTo>
                  <a:lnTo>
                    <a:pt x="34493" y="34226"/>
                  </a:lnTo>
                  <a:lnTo>
                    <a:pt x="32219" y="36525"/>
                  </a:lnTo>
                  <a:lnTo>
                    <a:pt x="32219" y="55118"/>
                  </a:lnTo>
                  <a:lnTo>
                    <a:pt x="34493" y="57404"/>
                  </a:lnTo>
                  <a:lnTo>
                    <a:pt x="53111" y="57404"/>
                  </a:lnTo>
                  <a:lnTo>
                    <a:pt x="55372" y="55118"/>
                  </a:lnTo>
                  <a:lnTo>
                    <a:pt x="55372" y="52336"/>
                  </a:lnTo>
                  <a:lnTo>
                    <a:pt x="55372" y="36525"/>
                  </a:lnTo>
                  <a:close/>
                </a:path>
                <a:path w="55880" h="605790">
                  <a:moveTo>
                    <a:pt x="55384" y="584441"/>
                  </a:moveTo>
                  <a:lnTo>
                    <a:pt x="53111" y="582180"/>
                  </a:lnTo>
                  <a:lnTo>
                    <a:pt x="34493" y="582180"/>
                  </a:lnTo>
                  <a:lnTo>
                    <a:pt x="32219" y="584441"/>
                  </a:lnTo>
                  <a:lnTo>
                    <a:pt x="32219" y="603072"/>
                  </a:lnTo>
                  <a:lnTo>
                    <a:pt x="34493" y="605345"/>
                  </a:lnTo>
                  <a:lnTo>
                    <a:pt x="53111" y="605345"/>
                  </a:lnTo>
                  <a:lnTo>
                    <a:pt x="55384" y="603072"/>
                  </a:lnTo>
                  <a:lnTo>
                    <a:pt x="55384" y="600303"/>
                  </a:lnTo>
                  <a:lnTo>
                    <a:pt x="55384" y="584441"/>
                  </a:lnTo>
                  <a:close/>
                </a:path>
                <a:path w="55880" h="605790">
                  <a:moveTo>
                    <a:pt x="55384" y="550189"/>
                  </a:moveTo>
                  <a:lnTo>
                    <a:pt x="53111" y="547928"/>
                  </a:lnTo>
                  <a:lnTo>
                    <a:pt x="34493" y="547928"/>
                  </a:lnTo>
                  <a:lnTo>
                    <a:pt x="32219" y="550189"/>
                  </a:lnTo>
                  <a:lnTo>
                    <a:pt x="32219" y="568833"/>
                  </a:lnTo>
                  <a:lnTo>
                    <a:pt x="34493" y="571093"/>
                  </a:lnTo>
                  <a:lnTo>
                    <a:pt x="53111" y="571093"/>
                  </a:lnTo>
                  <a:lnTo>
                    <a:pt x="55384" y="568833"/>
                  </a:lnTo>
                  <a:lnTo>
                    <a:pt x="55384" y="566039"/>
                  </a:lnTo>
                  <a:lnTo>
                    <a:pt x="55384" y="550189"/>
                  </a:lnTo>
                  <a:close/>
                </a:path>
                <a:path w="55880" h="605790">
                  <a:moveTo>
                    <a:pt x="55384" y="481698"/>
                  </a:moveTo>
                  <a:lnTo>
                    <a:pt x="53111" y="479437"/>
                  </a:lnTo>
                  <a:lnTo>
                    <a:pt x="34493" y="479437"/>
                  </a:lnTo>
                  <a:lnTo>
                    <a:pt x="32219" y="481698"/>
                  </a:lnTo>
                  <a:lnTo>
                    <a:pt x="32219" y="500329"/>
                  </a:lnTo>
                  <a:lnTo>
                    <a:pt x="34493" y="502589"/>
                  </a:lnTo>
                  <a:lnTo>
                    <a:pt x="53111" y="502589"/>
                  </a:lnTo>
                  <a:lnTo>
                    <a:pt x="55384" y="500329"/>
                  </a:lnTo>
                  <a:lnTo>
                    <a:pt x="55384" y="497535"/>
                  </a:lnTo>
                  <a:lnTo>
                    <a:pt x="55384" y="481698"/>
                  </a:lnTo>
                  <a:close/>
                </a:path>
                <a:path w="55880" h="605790">
                  <a:moveTo>
                    <a:pt x="55384" y="413207"/>
                  </a:moveTo>
                  <a:lnTo>
                    <a:pt x="53111" y="410946"/>
                  </a:lnTo>
                  <a:lnTo>
                    <a:pt x="34493" y="410946"/>
                  </a:lnTo>
                  <a:lnTo>
                    <a:pt x="32219" y="413207"/>
                  </a:lnTo>
                  <a:lnTo>
                    <a:pt x="32219" y="431825"/>
                  </a:lnTo>
                  <a:lnTo>
                    <a:pt x="34493" y="434124"/>
                  </a:lnTo>
                  <a:lnTo>
                    <a:pt x="53111" y="434124"/>
                  </a:lnTo>
                  <a:lnTo>
                    <a:pt x="55384" y="431825"/>
                  </a:lnTo>
                  <a:lnTo>
                    <a:pt x="55384" y="429056"/>
                  </a:lnTo>
                  <a:lnTo>
                    <a:pt x="55384" y="413207"/>
                  </a:lnTo>
                  <a:close/>
                </a:path>
                <a:path w="55880" h="605790">
                  <a:moveTo>
                    <a:pt x="55384" y="310489"/>
                  </a:moveTo>
                  <a:lnTo>
                    <a:pt x="53111" y="308190"/>
                  </a:lnTo>
                  <a:lnTo>
                    <a:pt x="34493" y="308190"/>
                  </a:lnTo>
                  <a:lnTo>
                    <a:pt x="32219" y="310489"/>
                  </a:lnTo>
                  <a:lnTo>
                    <a:pt x="32219" y="329095"/>
                  </a:lnTo>
                  <a:lnTo>
                    <a:pt x="34493" y="331368"/>
                  </a:lnTo>
                  <a:lnTo>
                    <a:pt x="53111" y="331368"/>
                  </a:lnTo>
                  <a:lnTo>
                    <a:pt x="55384" y="329095"/>
                  </a:lnTo>
                  <a:lnTo>
                    <a:pt x="55384" y="326326"/>
                  </a:lnTo>
                  <a:lnTo>
                    <a:pt x="55384" y="310489"/>
                  </a:lnTo>
                  <a:close/>
                </a:path>
                <a:path w="55880" h="605790">
                  <a:moveTo>
                    <a:pt x="55384" y="241985"/>
                  </a:moveTo>
                  <a:lnTo>
                    <a:pt x="53111" y="239712"/>
                  </a:lnTo>
                  <a:lnTo>
                    <a:pt x="34493" y="239712"/>
                  </a:lnTo>
                  <a:lnTo>
                    <a:pt x="32219" y="241985"/>
                  </a:lnTo>
                  <a:lnTo>
                    <a:pt x="32219" y="260616"/>
                  </a:lnTo>
                  <a:lnTo>
                    <a:pt x="34493" y="262864"/>
                  </a:lnTo>
                  <a:lnTo>
                    <a:pt x="53111" y="262864"/>
                  </a:lnTo>
                  <a:lnTo>
                    <a:pt x="55384" y="260616"/>
                  </a:lnTo>
                  <a:lnTo>
                    <a:pt x="55384" y="257822"/>
                  </a:lnTo>
                  <a:lnTo>
                    <a:pt x="55384" y="241985"/>
                  </a:lnTo>
                  <a:close/>
                </a:path>
                <a:path w="55880" h="605790">
                  <a:moveTo>
                    <a:pt x="55384" y="173494"/>
                  </a:moveTo>
                  <a:lnTo>
                    <a:pt x="53111" y="171221"/>
                  </a:lnTo>
                  <a:lnTo>
                    <a:pt x="34493" y="171221"/>
                  </a:lnTo>
                  <a:lnTo>
                    <a:pt x="32219" y="173494"/>
                  </a:lnTo>
                  <a:lnTo>
                    <a:pt x="32219" y="192112"/>
                  </a:lnTo>
                  <a:lnTo>
                    <a:pt x="34493" y="194373"/>
                  </a:lnTo>
                  <a:lnTo>
                    <a:pt x="53111" y="194373"/>
                  </a:lnTo>
                  <a:lnTo>
                    <a:pt x="55384" y="192112"/>
                  </a:lnTo>
                  <a:lnTo>
                    <a:pt x="55384" y="189318"/>
                  </a:lnTo>
                  <a:lnTo>
                    <a:pt x="55384" y="173494"/>
                  </a:lnTo>
                  <a:close/>
                </a:path>
                <a:path w="55880" h="605790">
                  <a:moveTo>
                    <a:pt x="55384" y="139242"/>
                  </a:moveTo>
                  <a:lnTo>
                    <a:pt x="53111" y="136982"/>
                  </a:lnTo>
                  <a:lnTo>
                    <a:pt x="34493" y="136982"/>
                  </a:lnTo>
                  <a:lnTo>
                    <a:pt x="32219" y="139242"/>
                  </a:lnTo>
                  <a:lnTo>
                    <a:pt x="32219" y="157861"/>
                  </a:lnTo>
                  <a:lnTo>
                    <a:pt x="34493" y="160134"/>
                  </a:lnTo>
                  <a:lnTo>
                    <a:pt x="53111" y="160134"/>
                  </a:lnTo>
                  <a:lnTo>
                    <a:pt x="55384" y="157861"/>
                  </a:lnTo>
                  <a:lnTo>
                    <a:pt x="55384" y="155092"/>
                  </a:lnTo>
                  <a:lnTo>
                    <a:pt x="55384" y="139242"/>
                  </a:lnTo>
                  <a:close/>
                </a:path>
                <a:path w="55880" h="605790">
                  <a:moveTo>
                    <a:pt x="55384" y="104990"/>
                  </a:moveTo>
                  <a:lnTo>
                    <a:pt x="53111" y="102730"/>
                  </a:lnTo>
                  <a:lnTo>
                    <a:pt x="34493" y="102730"/>
                  </a:lnTo>
                  <a:lnTo>
                    <a:pt x="32219" y="104990"/>
                  </a:lnTo>
                  <a:lnTo>
                    <a:pt x="32219" y="123596"/>
                  </a:lnTo>
                  <a:lnTo>
                    <a:pt x="34493" y="125895"/>
                  </a:lnTo>
                  <a:lnTo>
                    <a:pt x="53111" y="125895"/>
                  </a:lnTo>
                  <a:lnTo>
                    <a:pt x="55384" y="123596"/>
                  </a:lnTo>
                  <a:lnTo>
                    <a:pt x="55384" y="120853"/>
                  </a:lnTo>
                  <a:lnTo>
                    <a:pt x="55384" y="104990"/>
                  </a:lnTo>
                  <a:close/>
                </a:path>
                <a:path w="55880" h="605790">
                  <a:moveTo>
                    <a:pt x="55384" y="70764"/>
                  </a:moveTo>
                  <a:lnTo>
                    <a:pt x="53111" y="68491"/>
                  </a:lnTo>
                  <a:lnTo>
                    <a:pt x="34493" y="68491"/>
                  </a:lnTo>
                  <a:lnTo>
                    <a:pt x="32219" y="70764"/>
                  </a:lnTo>
                  <a:lnTo>
                    <a:pt x="32219" y="89369"/>
                  </a:lnTo>
                  <a:lnTo>
                    <a:pt x="34493" y="91643"/>
                  </a:lnTo>
                  <a:lnTo>
                    <a:pt x="53111" y="91643"/>
                  </a:lnTo>
                  <a:lnTo>
                    <a:pt x="55384" y="89369"/>
                  </a:lnTo>
                  <a:lnTo>
                    <a:pt x="55384" y="86588"/>
                  </a:lnTo>
                  <a:lnTo>
                    <a:pt x="55384" y="70764"/>
                  </a:lnTo>
                  <a:close/>
                </a:path>
                <a:path w="55880" h="605790">
                  <a:moveTo>
                    <a:pt x="55384" y="2260"/>
                  </a:moveTo>
                  <a:lnTo>
                    <a:pt x="53111" y="0"/>
                  </a:lnTo>
                  <a:lnTo>
                    <a:pt x="34493" y="0"/>
                  </a:lnTo>
                  <a:lnTo>
                    <a:pt x="32219" y="2260"/>
                  </a:lnTo>
                  <a:lnTo>
                    <a:pt x="32219" y="20878"/>
                  </a:lnTo>
                  <a:lnTo>
                    <a:pt x="34493" y="23152"/>
                  </a:lnTo>
                  <a:lnTo>
                    <a:pt x="53111" y="23152"/>
                  </a:lnTo>
                  <a:lnTo>
                    <a:pt x="55384" y="20878"/>
                  </a:lnTo>
                  <a:lnTo>
                    <a:pt x="55384" y="18110"/>
                  </a:lnTo>
                  <a:lnTo>
                    <a:pt x="55384" y="2260"/>
                  </a:lnTo>
                  <a:close/>
                </a:path>
                <a:path w="55880" h="605790">
                  <a:moveTo>
                    <a:pt x="55397" y="515962"/>
                  </a:moveTo>
                  <a:lnTo>
                    <a:pt x="53111" y="513664"/>
                  </a:lnTo>
                  <a:lnTo>
                    <a:pt x="34493" y="513664"/>
                  </a:lnTo>
                  <a:lnTo>
                    <a:pt x="32219" y="515962"/>
                  </a:lnTo>
                  <a:lnTo>
                    <a:pt x="32219" y="534568"/>
                  </a:lnTo>
                  <a:lnTo>
                    <a:pt x="34493" y="536841"/>
                  </a:lnTo>
                  <a:lnTo>
                    <a:pt x="53111" y="536841"/>
                  </a:lnTo>
                  <a:lnTo>
                    <a:pt x="55397" y="534568"/>
                  </a:lnTo>
                  <a:lnTo>
                    <a:pt x="55397" y="531799"/>
                  </a:lnTo>
                  <a:lnTo>
                    <a:pt x="55397" y="515962"/>
                  </a:lnTo>
                  <a:close/>
                </a:path>
                <a:path w="55880" h="605790">
                  <a:moveTo>
                    <a:pt x="55397" y="207733"/>
                  </a:moveTo>
                  <a:lnTo>
                    <a:pt x="53111" y="205473"/>
                  </a:lnTo>
                  <a:lnTo>
                    <a:pt x="34493" y="205473"/>
                  </a:lnTo>
                  <a:lnTo>
                    <a:pt x="32219" y="207733"/>
                  </a:lnTo>
                  <a:lnTo>
                    <a:pt x="32219" y="226352"/>
                  </a:lnTo>
                  <a:lnTo>
                    <a:pt x="34493" y="228625"/>
                  </a:lnTo>
                  <a:lnTo>
                    <a:pt x="53111" y="228625"/>
                  </a:lnTo>
                  <a:lnTo>
                    <a:pt x="55397" y="226352"/>
                  </a:lnTo>
                  <a:lnTo>
                    <a:pt x="55397" y="223583"/>
                  </a:lnTo>
                  <a:lnTo>
                    <a:pt x="55397" y="207733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970110" y="641591"/>
              <a:ext cx="55880" cy="605790"/>
            </a:xfrm>
            <a:custGeom>
              <a:avLst/>
              <a:gdLst/>
              <a:ahLst/>
              <a:cxnLst/>
              <a:rect l="l" t="t" r="r" b="b"/>
              <a:pathLst>
                <a:path w="55880" h="605790">
                  <a:moveTo>
                    <a:pt x="23177" y="584441"/>
                  </a:moveTo>
                  <a:lnTo>
                    <a:pt x="20904" y="582180"/>
                  </a:lnTo>
                  <a:lnTo>
                    <a:pt x="2286" y="582180"/>
                  </a:lnTo>
                  <a:lnTo>
                    <a:pt x="0" y="584441"/>
                  </a:lnTo>
                  <a:lnTo>
                    <a:pt x="0" y="603072"/>
                  </a:lnTo>
                  <a:lnTo>
                    <a:pt x="2286" y="605345"/>
                  </a:lnTo>
                  <a:lnTo>
                    <a:pt x="20904" y="605345"/>
                  </a:lnTo>
                  <a:lnTo>
                    <a:pt x="23177" y="603072"/>
                  </a:lnTo>
                  <a:lnTo>
                    <a:pt x="23177" y="600303"/>
                  </a:lnTo>
                  <a:lnTo>
                    <a:pt x="23177" y="584441"/>
                  </a:lnTo>
                  <a:close/>
                </a:path>
                <a:path w="55880" h="605790">
                  <a:moveTo>
                    <a:pt x="23177" y="550189"/>
                  </a:moveTo>
                  <a:lnTo>
                    <a:pt x="20904" y="547928"/>
                  </a:lnTo>
                  <a:lnTo>
                    <a:pt x="2286" y="547928"/>
                  </a:lnTo>
                  <a:lnTo>
                    <a:pt x="0" y="550189"/>
                  </a:lnTo>
                  <a:lnTo>
                    <a:pt x="0" y="568833"/>
                  </a:lnTo>
                  <a:lnTo>
                    <a:pt x="2286" y="571093"/>
                  </a:lnTo>
                  <a:lnTo>
                    <a:pt x="20904" y="571093"/>
                  </a:lnTo>
                  <a:lnTo>
                    <a:pt x="23177" y="568833"/>
                  </a:lnTo>
                  <a:lnTo>
                    <a:pt x="23177" y="566039"/>
                  </a:lnTo>
                  <a:lnTo>
                    <a:pt x="23177" y="550189"/>
                  </a:lnTo>
                  <a:close/>
                </a:path>
                <a:path w="55880" h="605790">
                  <a:moveTo>
                    <a:pt x="23177" y="481698"/>
                  </a:moveTo>
                  <a:lnTo>
                    <a:pt x="20904" y="479437"/>
                  </a:lnTo>
                  <a:lnTo>
                    <a:pt x="2286" y="479437"/>
                  </a:lnTo>
                  <a:lnTo>
                    <a:pt x="0" y="481698"/>
                  </a:lnTo>
                  <a:lnTo>
                    <a:pt x="0" y="500329"/>
                  </a:lnTo>
                  <a:lnTo>
                    <a:pt x="2286" y="502589"/>
                  </a:lnTo>
                  <a:lnTo>
                    <a:pt x="20904" y="502589"/>
                  </a:lnTo>
                  <a:lnTo>
                    <a:pt x="23177" y="500329"/>
                  </a:lnTo>
                  <a:lnTo>
                    <a:pt x="23177" y="497535"/>
                  </a:lnTo>
                  <a:lnTo>
                    <a:pt x="23177" y="481698"/>
                  </a:lnTo>
                  <a:close/>
                </a:path>
                <a:path w="55880" h="605790">
                  <a:moveTo>
                    <a:pt x="23177" y="447446"/>
                  </a:moveTo>
                  <a:lnTo>
                    <a:pt x="20904" y="445211"/>
                  </a:lnTo>
                  <a:lnTo>
                    <a:pt x="2286" y="445211"/>
                  </a:lnTo>
                  <a:lnTo>
                    <a:pt x="0" y="447446"/>
                  </a:lnTo>
                  <a:lnTo>
                    <a:pt x="0" y="466064"/>
                  </a:lnTo>
                  <a:lnTo>
                    <a:pt x="2286" y="468350"/>
                  </a:lnTo>
                  <a:lnTo>
                    <a:pt x="20904" y="468350"/>
                  </a:lnTo>
                  <a:lnTo>
                    <a:pt x="23177" y="466064"/>
                  </a:lnTo>
                  <a:lnTo>
                    <a:pt x="23177" y="463308"/>
                  </a:lnTo>
                  <a:lnTo>
                    <a:pt x="23177" y="447446"/>
                  </a:lnTo>
                  <a:close/>
                </a:path>
                <a:path w="55880" h="605790">
                  <a:moveTo>
                    <a:pt x="23177" y="413207"/>
                  </a:moveTo>
                  <a:lnTo>
                    <a:pt x="20904" y="410946"/>
                  </a:lnTo>
                  <a:lnTo>
                    <a:pt x="2286" y="410946"/>
                  </a:lnTo>
                  <a:lnTo>
                    <a:pt x="0" y="413207"/>
                  </a:lnTo>
                  <a:lnTo>
                    <a:pt x="0" y="431825"/>
                  </a:lnTo>
                  <a:lnTo>
                    <a:pt x="2286" y="434124"/>
                  </a:lnTo>
                  <a:lnTo>
                    <a:pt x="20904" y="434124"/>
                  </a:lnTo>
                  <a:lnTo>
                    <a:pt x="23177" y="431825"/>
                  </a:lnTo>
                  <a:lnTo>
                    <a:pt x="23177" y="429056"/>
                  </a:lnTo>
                  <a:lnTo>
                    <a:pt x="23177" y="413207"/>
                  </a:lnTo>
                  <a:close/>
                </a:path>
                <a:path w="55880" h="605790">
                  <a:moveTo>
                    <a:pt x="23177" y="378968"/>
                  </a:moveTo>
                  <a:lnTo>
                    <a:pt x="20904" y="376694"/>
                  </a:lnTo>
                  <a:lnTo>
                    <a:pt x="2286" y="376694"/>
                  </a:lnTo>
                  <a:lnTo>
                    <a:pt x="0" y="378968"/>
                  </a:lnTo>
                  <a:lnTo>
                    <a:pt x="0" y="397598"/>
                  </a:lnTo>
                  <a:lnTo>
                    <a:pt x="2286" y="399872"/>
                  </a:lnTo>
                  <a:lnTo>
                    <a:pt x="20904" y="399872"/>
                  </a:lnTo>
                  <a:lnTo>
                    <a:pt x="23177" y="397598"/>
                  </a:lnTo>
                  <a:lnTo>
                    <a:pt x="23177" y="394830"/>
                  </a:lnTo>
                  <a:lnTo>
                    <a:pt x="23177" y="378968"/>
                  </a:lnTo>
                  <a:close/>
                </a:path>
                <a:path w="55880" h="605790">
                  <a:moveTo>
                    <a:pt x="23177" y="344754"/>
                  </a:moveTo>
                  <a:lnTo>
                    <a:pt x="20904" y="342455"/>
                  </a:lnTo>
                  <a:lnTo>
                    <a:pt x="2286" y="342455"/>
                  </a:lnTo>
                  <a:lnTo>
                    <a:pt x="0" y="344754"/>
                  </a:lnTo>
                  <a:lnTo>
                    <a:pt x="0" y="363347"/>
                  </a:lnTo>
                  <a:lnTo>
                    <a:pt x="2286" y="365607"/>
                  </a:lnTo>
                  <a:lnTo>
                    <a:pt x="20904" y="365607"/>
                  </a:lnTo>
                  <a:lnTo>
                    <a:pt x="23177" y="363347"/>
                  </a:lnTo>
                  <a:lnTo>
                    <a:pt x="23177" y="360565"/>
                  </a:lnTo>
                  <a:lnTo>
                    <a:pt x="23177" y="344754"/>
                  </a:lnTo>
                  <a:close/>
                </a:path>
                <a:path w="55880" h="605790">
                  <a:moveTo>
                    <a:pt x="23177" y="310489"/>
                  </a:moveTo>
                  <a:lnTo>
                    <a:pt x="20904" y="308190"/>
                  </a:lnTo>
                  <a:lnTo>
                    <a:pt x="2286" y="308190"/>
                  </a:lnTo>
                  <a:lnTo>
                    <a:pt x="0" y="310489"/>
                  </a:lnTo>
                  <a:lnTo>
                    <a:pt x="0" y="329095"/>
                  </a:lnTo>
                  <a:lnTo>
                    <a:pt x="2286" y="331368"/>
                  </a:lnTo>
                  <a:lnTo>
                    <a:pt x="20904" y="331368"/>
                  </a:lnTo>
                  <a:lnTo>
                    <a:pt x="23177" y="329095"/>
                  </a:lnTo>
                  <a:lnTo>
                    <a:pt x="23177" y="326326"/>
                  </a:lnTo>
                  <a:lnTo>
                    <a:pt x="23177" y="310489"/>
                  </a:lnTo>
                  <a:close/>
                </a:path>
                <a:path w="55880" h="605790">
                  <a:moveTo>
                    <a:pt x="23177" y="276237"/>
                  </a:moveTo>
                  <a:lnTo>
                    <a:pt x="20904" y="273951"/>
                  </a:lnTo>
                  <a:lnTo>
                    <a:pt x="2286" y="273951"/>
                  </a:lnTo>
                  <a:lnTo>
                    <a:pt x="0" y="276237"/>
                  </a:lnTo>
                  <a:lnTo>
                    <a:pt x="0" y="294855"/>
                  </a:lnTo>
                  <a:lnTo>
                    <a:pt x="2286" y="297116"/>
                  </a:lnTo>
                  <a:lnTo>
                    <a:pt x="20904" y="297116"/>
                  </a:lnTo>
                  <a:lnTo>
                    <a:pt x="23177" y="294855"/>
                  </a:lnTo>
                  <a:lnTo>
                    <a:pt x="23177" y="292087"/>
                  </a:lnTo>
                  <a:lnTo>
                    <a:pt x="23177" y="276237"/>
                  </a:lnTo>
                  <a:close/>
                </a:path>
                <a:path w="55880" h="605790">
                  <a:moveTo>
                    <a:pt x="23177" y="241985"/>
                  </a:moveTo>
                  <a:lnTo>
                    <a:pt x="20904" y="239712"/>
                  </a:lnTo>
                  <a:lnTo>
                    <a:pt x="2286" y="239712"/>
                  </a:lnTo>
                  <a:lnTo>
                    <a:pt x="0" y="241985"/>
                  </a:lnTo>
                  <a:lnTo>
                    <a:pt x="0" y="260616"/>
                  </a:lnTo>
                  <a:lnTo>
                    <a:pt x="2286" y="262864"/>
                  </a:lnTo>
                  <a:lnTo>
                    <a:pt x="20904" y="262864"/>
                  </a:lnTo>
                  <a:lnTo>
                    <a:pt x="23177" y="260616"/>
                  </a:lnTo>
                  <a:lnTo>
                    <a:pt x="23177" y="257822"/>
                  </a:lnTo>
                  <a:lnTo>
                    <a:pt x="23177" y="241985"/>
                  </a:lnTo>
                  <a:close/>
                </a:path>
                <a:path w="55880" h="605790">
                  <a:moveTo>
                    <a:pt x="23177" y="173494"/>
                  </a:moveTo>
                  <a:lnTo>
                    <a:pt x="20904" y="171221"/>
                  </a:lnTo>
                  <a:lnTo>
                    <a:pt x="2286" y="171221"/>
                  </a:lnTo>
                  <a:lnTo>
                    <a:pt x="0" y="173494"/>
                  </a:lnTo>
                  <a:lnTo>
                    <a:pt x="0" y="192112"/>
                  </a:lnTo>
                  <a:lnTo>
                    <a:pt x="2286" y="194373"/>
                  </a:lnTo>
                  <a:lnTo>
                    <a:pt x="20904" y="194373"/>
                  </a:lnTo>
                  <a:lnTo>
                    <a:pt x="23177" y="192112"/>
                  </a:lnTo>
                  <a:lnTo>
                    <a:pt x="23177" y="189318"/>
                  </a:lnTo>
                  <a:lnTo>
                    <a:pt x="23177" y="173494"/>
                  </a:lnTo>
                  <a:close/>
                </a:path>
                <a:path w="55880" h="605790">
                  <a:moveTo>
                    <a:pt x="23177" y="139242"/>
                  </a:moveTo>
                  <a:lnTo>
                    <a:pt x="20904" y="136982"/>
                  </a:lnTo>
                  <a:lnTo>
                    <a:pt x="2286" y="136982"/>
                  </a:lnTo>
                  <a:lnTo>
                    <a:pt x="0" y="139242"/>
                  </a:lnTo>
                  <a:lnTo>
                    <a:pt x="0" y="157861"/>
                  </a:lnTo>
                  <a:lnTo>
                    <a:pt x="2286" y="160134"/>
                  </a:lnTo>
                  <a:lnTo>
                    <a:pt x="20904" y="160134"/>
                  </a:lnTo>
                  <a:lnTo>
                    <a:pt x="23177" y="157861"/>
                  </a:lnTo>
                  <a:lnTo>
                    <a:pt x="23177" y="155092"/>
                  </a:lnTo>
                  <a:lnTo>
                    <a:pt x="23177" y="139242"/>
                  </a:lnTo>
                  <a:close/>
                </a:path>
                <a:path w="55880" h="605790">
                  <a:moveTo>
                    <a:pt x="23177" y="104990"/>
                  </a:moveTo>
                  <a:lnTo>
                    <a:pt x="20904" y="102730"/>
                  </a:lnTo>
                  <a:lnTo>
                    <a:pt x="2286" y="102730"/>
                  </a:lnTo>
                  <a:lnTo>
                    <a:pt x="0" y="104990"/>
                  </a:lnTo>
                  <a:lnTo>
                    <a:pt x="0" y="123596"/>
                  </a:lnTo>
                  <a:lnTo>
                    <a:pt x="2286" y="125895"/>
                  </a:lnTo>
                  <a:lnTo>
                    <a:pt x="20904" y="125895"/>
                  </a:lnTo>
                  <a:lnTo>
                    <a:pt x="23177" y="123596"/>
                  </a:lnTo>
                  <a:lnTo>
                    <a:pt x="23177" y="120853"/>
                  </a:lnTo>
                  <a:lnTo>
                    <a:pt x="23177" y="104990"/>
                  </a:lnTo>
                  <a:close/>
                </a:path>
                <a:path w="55880" h="605790">
                  <a:moveTo>
                    <a:pt x="23177" y="70764"/>
                  </a:moveTo>
                  <a:lnTo>
                    <a:pt x="20904" y="68491"/>
                  </a:lnTo>
                  <a:lnTo>
                    <a:pt x="2286" y="68491"/>
                  </a:lnTo>
                  <a:lnTo>
                    <a:pt x="0" y="70764"/>
                  </a:lnTo>
                  <a:lnTo>
                    <a:pt x="0" y="89369"/>
                  </a:lnTo>
                  <a:lnTo>
                    <a:pt x="2286" y="91643"/>
                  </a:lnTo>
                  <a:lnTo>
                    <a:pt x="20904" y="91643"/>
                  </a:lnTo>
                  <a:lnTo>
                    <a:pt x="23177" y="89369"/>
                  </a:lnTo>
                  <a:lnTo>
                    <a:pt x="23177" y="86588"/>
                  </a:lnTo>
                  <a:lnTo>
                    <a:pt x="23177" y="70764"/>
                  </a:lnTo>
                  <a:close/>
                </a:path>
                <a:path w="55880" h="605790">
                  <a:moveTo>
                    <a:pt x="23177" y="36525"/>
                  </a:moveTo>
                  <a:lnTo>
                    <a:pt x="20904" y="34226"/>
                  </a:lnTo>
                  <a:lnTo>
                    <a:pt x="2286" y="34226"/>
                  </a:lnTo>
                  <a:lnTo>
                    <a:pt x="0" y="36525"/>
                  </a:lnTo>
                  <a:lnTo>
                    <a:pt x="0" y="55118"/>
                  </a:lnTo>
                  <a:lnTo>
                    <a:pt x="2286" y="57404"/>
                  </a:lnTo>
                  <a:lnTo>
                    <a:pt x="20904" y="57404"/>
                  </a:lnTo>
                  <a:lnTo>
                    <a:pt x="23177" y="55118"/>
                  </a:lnTo>
                  <a:lnTo>
                    <a:pt x="23177" y="52336"/>
                  </a:lnTo>
                  <a:lnTo>
                    <a:pt x="23177" y="36525"/>
                  </a:lnTo>
                  <a:close/>
                </a:path>
                <a:path w="55880" h="605790">
                  <a:moveTo>
                    <a:pt x="23177" y="2260"/>
                  </a:moveTo>
                  <a:lnTo>
                    <a:pt x="20904" y="0"/>
                  </a:lnTo>
                  <a:lnTo>
                    <a:pt x="2286" y="0"/>
                  </a:lnTo>
                  <a:lnTo>
                    <a:pt x="0" y="2260"/>
                  </a:lnTo>
                  <a:lnTo>
                    <a:pt x="0" y="20878"/>
                  </a:lnTo>
                  <a:lnTo>
                    <a:pt x="2286" y="23152"/>
                  </a:lnTo>
                  <a:lnTo>
                    <a:pt x="20904" y="23152"/>
                  </a:lnTo>
                  <a:lnTo>
                    <a:pt x="23177" y="20878"/>
                  </a:lnTo>
                  <a:lnTo>
                    <a:pt x="23177" y="18110"/>
                  </a:lnTo>
                  <a:lnTo>
                    <a:pt x="23177" y="2260"/>
                  </a:lnTo>
                  <a:close/>
                </a:path>
                <a:path w="55880" h="605790">
                  <a:moveTo>
                    <a:pt x="23190" y="515962"/>
                  </a:moveTo>
                  <a:lnTo>
                    <a:pt x="20904" y="513664"/>
                  </a:lnTo>
                  <a:lnTo>
                    <a:pt x="2286" y="513664"/>
                  </a:lnTo>
                  <a:lnTo>
                    <a:pt x="12" y="515962"/>
                  </a:lnTo>
                  <a:lnTo>
                    <a:pt x="12" y="534568"/>
                  </a:lnTo>
                  <a:lnTo>
                    <a:pt x="2286" y="536841"/>
                  </a:lnTo>
                  <a:lnTo>
                    <a:pt x="20904" y="536841"/>
                  </a:lnTo>
                  <a:lnTo>
                    <a:pt x="23190" y="534568"/>
                  </a:lnTo>
                  <a:lnTo>
                    <a:pt x="23190" y="531799"/>
                  </a:lnTo>
                  <a:lnTo>
                    <a:pt x="23190" y="515962"/>
                  </a:lnTo>
                  <a:close/>
                </a:path>
                <a:path w="55880" h="605790">
                  <a:moveTo>
                    <a:pt x="23190" y="207733"/>
                  </a:moveTo>
                  <a:lnTo>
                    <a:pt x="20904" y="205473"/>
                  </a:lnTo>
                  <a:lnTo>
                    <a:pt x="2286" y="205473"/>
                  </a:lnTo>
                  <a:lnTo>
                    <a:pt x="12" y="207733"/>
                  </a:lnTo>
                  <a:lnTo>
                    <a:pt x="12" y="226352"/>
                  </a:lnTo>
                  <a:lnTo>
                    <a:pt x="2286" y="228625"/>
                  </a:lnTo>
                  <a:lnTo>
                    <a:pt x="20904" y="228625"/>
                  </a:lnTo>
                  <a:lnTo>
                    <a:pt x="23190" y="226352"/>
                  </a:lnTo>
                  <a:lnTo>
                    <a:pt x="23190" y="223583"/>
                  </a:lnTo>
                  <a:lnTo>
                    <a:pt x="23190" y="207733"/>
                  </a:lnTo>
                  <a:close/>
                </a:path>
                <a:path w="55880" h="605790">
                  <a:moveTo>
                    <a:pt x="55397" y="584441"/>
                  </a:moveTo>
                  <a:lnTo>
                    <a:pt x="53136" y="582180"/>
                  </a:lnTo>
                  <a:lnTo>
                    <a:pt x="34505" y="582180"/>
                  </a:lnTo>
                  <a:lnTo>
                    <a:pt x="32232" y="584441"/>
                  </a:lnTo>
                  <a:lnTo>
                    <a:pt x="32232" y="603072"/>
                  </a:lnTo>
                  <a:lnTo>
                    <a:pt x="34505" y="605345"/>
                  </a:lnTo>
                  <a:lnTo>
                    <a:pt x="53136" y="605345"/>
                  </a:lnTo>
                  <a:lnTo>
                    <a:pt x="55397" y="603072"/>
                  </a:lnTo>
                  <a:lnTo>
                    <a:pt x="55397" y="600303"/>
                  </a:lnTo>
                  <a:lnTo>
                    <a:pt x="55397" y="584441"/>
                  </a:lnTo>
                  <a:close/>
                </a:path>
                <a:path w="55880" h="605790">
                  <a:moveTo>
                    <a:pt x="55397" y="550189"/>
                  </a:moveTo>
                  <a:lnTo>
                    <a:pt x="53136" y="547928"/>
                  </a:lnTo>
                  <a:lnTo>
                    <a:pt x="34505" y="547928"/>
                  </a:lnTo>
                  <a:lnTo>
                    <a:pt x="32232" y="550189"/>
                  </a:lnTo>
                  <a:lnTo>
                    <a:pt x="32232" y="568833"/>
                  </a:lnTo>
                  <a:lnTo>
                    <a:pt x="34505" y="571093"/>
                  </a:lnTo>
                  <a:lnTo>
                    <a:pt x="53136" y="571093"/>
                  </a:lnTo>
                  <a:lnTo>
                    <a:pt x="55397" y="568833"/>
                  </a:lnTo>
                  <a:lnTo>
                    <a:pt x="55397" y="566039"/>
                  </a:lnTo>
                  <a:lnTo>
                    <a:pt x="55397" y="550189"/>
                  </a:lnTo>
                  <a:close/>
                </a:path>
                <a:path w="55880" h="605790">
                  <a:moveTo>
                    <a:pt x="55397" y="447446"/>
                  </a:moveTo>
                  <a:lnTo>
                    <a:pt x="53136" y="445211"/>
                  </a:lnTo>
                  <a:lnTo>
                    <a:pt x="34505" y="445211"/>
                  </a:lnTo>
                  <a:lnTo>
                    <a:pt x="32232" y="447446"/>
                  </a:lnTo>
                  <a:lnTo>
                    <a:pt x="32232" y="466064"/>
                  </a:lnTo>
                  <a:lnTo>
                    <a:pt x="34505" y="468350"/>
                  </a:lnTo>
                  <a:lnTo>
                    <a:pt x="53136" y="468350"/>
                  </a:lnTo>
                  <a:lnTo>
                    <a:pt x="55397" y="466064"/>
                  </a:lnTo>
                  <a:lnTo>
                    <a:pt x="55397" y="463308"/>
                  </a:lnTo>
                  <a:lnTo>
                    <a:pt x="55397" y="447446"/>
                  </a:lnTo>
                  <a:close/>
                </a:path>
                <a:path w="55880" h="605790">
                  <a:moveTo>
                    <a:pt x="55397" y="378968"/>
                  </a:moveTo>
                  <a:lnTo>
                    <a:pt x="53136" y="376694"/>
                  </a:lnTo>
                  <a:lnTo>
                    <a:pt x="34505" y="376694"/>
                  </a:lnTo>
                  <a:lnTo>
                    <a:pt x="32232" y="378968"/>
                  </a:lnTo>
                  <a:lnTo>
                    <a:pt x="32232" y="397598"/>
                  </a:lnTo>
                  <a:lnTo>
                    <a:pt x="34505" y="399872"/>
                  </a:lnTo>
                  <a:lnTo>
                    <a:pt x="53136" y="399872"/>
                  </a:lnTo>
                  <a:lnTo>
                    <a:pt x="55397" y="397598"/>
                  </a:lnTo>
                  <a:lnTo>
                    <a:pt x="55397" y="394830"/>
                  </a:lnTo>
                  <a:lnTo>
                    <a:pt x="55397" y="378968"/>
                  </a:lnTo>
                  <a:close/>
                </a:path>
                <a:path w="55880" h="605790">
                  <a:moveTo>
                    <a:pt x="55397" y="344754"/>
                  </a:moveTo>
                  <a:lnTo>
                    <a:pt x="53136" y="342455"/>
                  </a:lnTo>
                  <a:lnTo>
                    <a:pt x="34505" y="342455"/>
                  </a:lnTo>
                  <a:lnTo>
                    <a:pt x="32232" y="344754"/>
                  </a:lnTo>
                  <a:lnTo>
                    <a:pt x="32232" y="363347"/>
                  </a:lnTo>
                  <a:lnTo>
                    <a:pt x="34505" y="365607"/>
                  </a:lnTo>
                  <a:lnTo>
                    <a:pt x="53136" y="365607"/>
                  </a:lnTo>
                  <a:lnTo>
                    <a:pt x="55397" y="363347"/>
                  </a:lnTo>
                  <a:lnTo>
                    <a:pt x="55397" y="360565"/>
                  </a:lnTo>
                  <a:lnTo>
                    <a:pt x="55397" y="344754"/>
                  </a:lnTo>
                  <a:close/>
                </a:path>
                <a:path w="55880" h="605790">
                  <a:moveTo>
                    <a:pt x="55397" y="310489"/>
                  </a:moveTo>
                  <a:lnTo>
                    <a:pt x="53136" y="308190"/>
                  </a:lnTo>
                  <a:lnTo>
                    <a:pt x="34505" y="308190"/>
                  </a:lnTo>
                  <a:lnTo>
                    <a:pt x="32232" y="310489"/>
                  </a:lnTo>
                  <a:lnTo>
                    <a:pt x="32232" y="329095"/>
                  </a:lnTo>
                  <a:lnTo>
                    <a:pt x="34505" y="331368"/>
                  </a:lnTo>
                  <a:lnTo>
                    <a:pt x="53136" y="331368"/>
                  </a:lnTo>
                  <a:lnTo>
                    <a:pt x="55397" y="329095"/>
                  </a:lnTo>
                  <a:lnTo>
                    <a:pt x="55397" y="326326"/>
                  </a:lnTo>
                  <a:lnTo>
                    <a:pt x="55397" y="310489"/>
                  </a:lnTo>
                  <a:close/>
                </a:path>
                <a:path w="55880" h="605790">
                  <a:moveTo>
                    <a:pt x="55397" y="276237"/>
                  </a:moveTo>
                  <a:lnTo>
                    <a:pt x="53136" y="273951"/>
                  </a:lnTo>
                  <a:lnTo>
                    <a:pt x="34505" y="273951"/>
                  </a:lnTo>
                  <a:lnTo>
                    <a:pt x="32232" y="276237"/>
                  </a:lnTo>
                  <a:lnTo>
                    <a:pt x="32232" y="294855"/>
                  </a:lnTo>
                  <a:lnTo>
                    <a:pt x="34505" y="297116"/>
                  </a:lnTo>
                  <a:lnTo>
                    <a:pt x="53136" y="297116"/>
                  </a:lnTo>
                  <a:lnTo>
                    <a:pt x="55397" y="294855"/>
                  </a:lnTo>
                  <a:lnTo>
                    <a:pt x="55397" y="292087"/>
                  </a:lnTo>
                  <a:lnTo>
                    <a:pt x="55397" y="276237"/>
                  </a:lnTo>
                  <a:close/>
                </a:path>
                <a:path w="55880" h="605790">
                  <a:moveTo>
                    <a:pt x="55397" y="241985"/>
                  </a:moveTo>
                  <a:lnTo>
                    <a:pt x="53136" y="239712"/>
                  </a:lnTo>
                  <a:lnTo>
                    <a:pt x="34505" y="239712"/>
                  </a:lnTo>
                  <a:lnTo>
                    <a:pt x="32232" y="241985"/>
                  </a:lnTo>
                  <a:lnTo>
                    <a:pt x="32232" y="260616"/>
                  </a:lnTo>
                  <a:lnTo>
                    <a:pt x="34505" y="262864"/>
                  </a:lnTo>
                  <a:lnTo>
                    <a:pt x="53136" y="262864"/>
                  </a:lnTo>
                  <a:lnTo>
                    <a:pt x="55397" y="260616"/>
                  </a:lnTo>
                  <a:lnTo>
                    <a:pt x="55397" y="257822"/>
                  </a:lnTo>
                  <a:lnTo>
                    <a:pt x="55397" y="241985"/>
                  </a:lnTo>
                  <a:close/>
                </a:path>
                <a:path w="55880" h="605790">
                  <a:moveTo>
                    <a:pt x="55397" y="173494"/>
                  </a:moveTo>
                  <a:lnTo>
                    <a:pt x="53136" y="171221"/>
                  </a:lnTo>
                  <a:lnTo>
                    <a:pt x="34505" y="171221"/>
                  </a:lnTo>
                  <a:lnTo>
                    <a:pt x="32232" y="173494"/>
                  </a:lnTo>
                  <a:lnTo>
                    <a:pt x="32232" y="192112"/>
                  </a:lnTo>
                  <a:lnTo>
                    <a:pt x="34505" y="194373"/>
                  </a:lnTo>
                  <a:lnTo>
                    <a:pt x="53136" y="194373"/>
                  </a:lnTo>
                  <a:lnTo>
                    <a:pt x="55397" y="192112"/>
                  </a:lnTo>
                  <a:lnTo>
                    <a:pt x="55397" y="189318"/>
                  </a:lnTo>
                  <a:lnTo>
                    <a:pt x="55397" y="173494"/>
                  </a:lnTo>
                  <a:close/>
                </a:path>
                <a:path w="55880" h="605790">
                  <a:moveTo>
                    <a:pt x="55397" y="139242"/>
                  </a:moveTo>
                  <a:lnTo>
                    <a:pt x="53136" y="136982"/>
                  </a:lnTo>
                  <a:lnTo>
                    <a:pt x="34505" y="136982"/>
                  </a:lnTo>
                  <a:lnTo>
                    <a:pt x="32232" y="139242"/>
                  </a:lnTo>
                  <a:lnTo>
                    <a:pt x="32232" y="157861"/>
                  </a:lnTo>
                  <a:lnTo>
                    <a:pt x="34505" y="160134"/>
                  </a:lnTo>
                  <a:lnTo>
                    <a:pt x="53136" y="160134"/>
                  </a:lnTo>
                  <a:lnTo>
                    <a:pt x="55397" y="157861"/>
                  </a:lnTo>
                  <a:lnTo>
                    <a:pt x="55397" y="155092"/>
                  </a:lnTo>
                  <a:lnTo>
                    <a:pt x="55397" y="139242"/>
                  </a:lnTo>
                  <a:close/>
                </a:path>
                <a:path w="55880" h="605790">
                  <a:moveTo>
                    <a:pt x="55397" y="104990"/>
                  </a:moveTo>
                  <a:lnTo>
                    <a:pt x="53136" y="102730"/>
                  </a:lnTo>
                  <a:lnTo>
                    <a:pt x="34505" y="102730"/>
                  </a:lnTo>
                  <a:lnTo>
                    <a:pt x="32232" y="104990"/>
                  </a:lnTo>
                  <a:lnTo>
                    <a:pt x="32232" y="123596"/>
                  </a:lnTo>
                  <a:lnTo>
                    <a:pt x="34505" y="125895"/>
                  </a:lnTo>
                  <a:lnTo>
                    <a:pt x="53136" y="125895"/>
                  </a:lnTo>
                  <a:lnTo>
                    <a:pt x="55397" y="123596"/>
                  </a:lnTo>
                  <a:lnTo>
                    <a:pt x="55397" y="120853"/>
                  </a:lnTo>
                  <a:lnTo>
                    <a:pt x="55397" y="104990"/>
                  </a:lnTo>
                  <a:close/>
                </a:path>
                <a:path w="55880" h="605790">
                  <a:moveTo>
                    <a:pt x="55397" y="70764"/>
                  </a:moveTo>
                  <a:lnTo>
                    <a:pt x="53136" y="68491"/>
                  </a:lnTo>
                  <a:lnTo>
                    <a:pt x="34505" y="68491"/>
                  </a:lnTo>
                  <a:lnTo>
                    <a:pt x="32232" y="70764"/>
                  </a:lnTo>
                  <a:lnTo>
                    <a:pt x="32232" y="89369"/>
                  </a:lnTo>
                  <a:lnTo>
                    <a:pt x="34505" y="91643"/>
                  </a:lnTo>
                  <a:lnTo>
                    <a:pt x="53136" y="91643"/>
                  </a:lnTo>
                  <a:lnTo>
                    <a:pt x="55397" y="89369"/>
                  </a:lnTo>
                  <a:lnTo>
                    <a:pt x="55397" y="86588"/>
                  </a:lnTo>
                  <a:lnTo>
                    <a:pt x="55397" y="70764"/>
                  </a:lnTo>
                  <a:close/>
                </a:path>
                <a:path w="55880" h="605790">
                  <a:moveTo>
                    <a:pt x="55397" y="36525"/>
                  </a:moveTo>
                  <a:lnTo>
                    <a:pt x="53136" y="34226"/>
                  </a:lnTo>
                  <a:lnTo>
                    <a:pt x="34505" y="34226"/>
                  </a:lnTo>
                  <a:lnTo>
                    <a:pt x="32232" y="36525"/>
                  </a:lnTo>
                  <a:lnTo>
                    <a:pt x="32232" y="55118"/>
                  </a:lnTo>
                  <a:lnTo>
                    <a:pt x="34505" y="57404"/>
                  </a:lnTo>
                  <a:lnTo>
                    <a:pt x="53136" y="57404"/>
                  </a:lnTo>
                  <a:lnTo>
                    <a:pt x="55397" y="55118"/>
                  </a:lnTo>
                  <a:lnTo>
                    <a:pt x="55397" y="52336"/>
                  </a:lnTo>
                  <a:lnTo>
                    <a:pt x="55397" y="36525"/>
                  </a:lnTo>
                  <a:close/>
                </a:path>
                <a:path w="55880" h="605790">
                  <a:moveTo>
                    <a:pt x="55397" y="2260"/>
                  </a:moveTo>
                  <a:lnTo>
                    <a:pt x="53136" y="0"/>
                  </a:lnTo>
                  <a:lnTo>
                    <a:pt x="34505" y="0"/>
                  </a:lnTo>
                  <a:lnTo>
                    <a:pt x="32232" y="2260"/>
                  </a:lnTo>
                  <a:lnTo>
                    <a:pt x="32232" y="20878"/>
                  </a:lnTo>
                  <a:lnTo>
                    <a:pt x="34505" y="23152"/>
                  </a:lnTo>
                  <a:lnTo>
                    <a:pt x="53136" y="23152"/>
                  </a:lnTo>
                  <a:lnTo>
                    <a:pt x="55397" y="20878"/>
                  </a:lnTo>
                  <a:lnTo>
                    <a:pt x="55397" y="18110"/>
                  </a:lnTo>
                  <a:lnTo>
                    <a:pt x="55397" y="2260"/>
                  </a:lnTo>
                  <a:close/>
                </a:path>
                <a:path w="55880" h="605790">
                  <a:moveTo>
                    <a:pt x="55410" y="207733"/>
                  </a:moveTo>
                  <a:lnTo>
                    <a:pt x="53136" y="205473"/>
                  </a:lnTo>
                  <a:lnTo>
                    <a:pt x="34505" y="205473"/>
                  </a:lnTo>
                  <a:lnTo>
                    <a:pt x="32232" y="207733"/>
                  </a:lnTo>
                  <a:lnTo>
                    <a:pt x="32232" y="226352"/>
                  </a:lnTo>
                  <a:lnTo>
                    <a:pt x="34505" y="228625"/>
                  </a:lnTo>
                  <a:lnTo>
                    <a:pt x="53136" y="228625"/>
                  </a:lnTo>
                  <a:lnTo>
                    <a:pt x="55410" y="226352"/>
                  </a:lnTo>
                  <a:lnTo>
                    <a:pt x="55410" y="223583"/>
                  </a:lnTo>
                  <a:lnTo>
                    <a:pt x="55410" y="20773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035350" y="641591"/>
              <a:ext cx="87630" cy="777240"/>
            </a:xfrm>
            <a:custGeom>
              <a:avLst/>
              <a:gdLst/>
              <a:ahLst/>
              <a:cxnLst/>
              <a:rect l="l" t="t" r="r" b="b"/>
              <a:pathLst>
                <a:path w="87630" h="777240">
                  <a:moveTo>
                    <a:pt x="23164" y="447446"/>
                  </a:moveTo>
                  <a:lnTo>
                    <a:pt x="20904" y="445211"/>
                  </a:lnTo>
                  <a:lnTo>
                    <a:pt x="2286" y="445211"/>
                  </a:lnTo>
                  <a:lnTo>
                    <a:pt x="12" y="447446"/>
                  </a:lnTo>
                  <a:lnTo>
                    <a:pt x="12" y="466064"/>
                  </a:lnTo>
                  <a:lnTo>
                    <a:pt x="2286" y="468350"/>
                  </a:lnTo>
                  <a:lnTo>
                    <a:pt x="20904" y="468350"/>
                  </a:lnTo>
                  <a:lnTo>
                    <a:pt x="23164" y="466064"/>
                  </a:lnTo>
                  <a:lnTo>
                    <a:pt x="23164" y="463308"/>
                  </a:lnTo>
                  <a:lnTo>
                    <a:pt x="23164" y="447446"/>
                  </a:lnTo>
                  <a:close/>
                </a:path>
                <a:path w="87630" h="777240">
                  <a:moveTo>
                    <a:pt x="23164" y="378968"/>
                  </a:moveTo>
                  <a:lnTo>
                    <a:pt x="20904" y="376694"/>
                  </a:lnTo>
                  <a:lnTo>
                    <a:pt x="2286" y="376694"/>
                  </a:lnTo>
                  <a:lnTo>
                    <a:pt x="12" y="378968"/>
                  </a:lnTo>
                  <a:lnTo>
                    <a:pt x="12" y="397598"/>
                  </a:lnTo>
                  <a:lnTo>
                    <a:pt x="2286" y="399872"/>
                  </a:lnTo>
                  <a:lnTo>
                    <a:pt x="20904" y="399872"/>
                  </a:lnTo>
                  <a:lnTo>
                    <a:pt x="23164" y="397598"/>
                  </a:lnTo>
                  <a:lnTo>
                    <a:pt x="23164" y="394830"/>
                  </a:lnTo>
                  <a:lnTo>
                    <a:pt x="23164" y="378968"/>
                  </a:lnTo>
                  <a:close/>
                </a:path>
                <a:path w="87630" h="777240">
                  <a:moveTo>
                    <a:pt x="23164" y="344754"/>
                  </a:moveTo>
                  <a:lnTo>
                    <a:pt x="20904" y="342455"/>
                  </a:lnTo>
                  <a:lnTo>
                    <a:pt x="2286" y="342455"/>
                  </a:lnTo>
                  <a:lnTo>
                    <a:pt x="12" y="344754"/>
                  </a:lnTo>
                  <a:lnTo>
                    <a:pt x="12" y="363347"/>
                  </a:lnTo>
                  <a:lnTo>
                    <a:pt x="2286" y="365607"/>
                  </a:lnTo>
                  <a:lnTo>
                    <a:pt x="20904" y="365607"/>
                  </a:lnTo>
                  <a:lnTo>
                    <a:pt x="23164" y="363347"/>
                  </a:lnTo>
                  <a:lnTo>
                    <a:pt x="23164" y="360565"/>
                  </a:lnTo>
                  <a:lnTo>
                    <a:pt x="23164" y="344754"/>
                  </a:lnTo>
                  <a:close/>
                </a:path>
                <a:path w="87630" h="777240">
                  <a:moveTo>
                    <a:pt x="23164" y="276237"/>
                  </a:moveTo>
                  <a:lnTo>
                    <a:pt x="20904" y="273951"/>
                  </a:lnTo>
                  <a:lnTo>
                    <a:pt x="2286" y="273951"/>
                  </a:lnTo>
                  <a:lnTo>
                    <a:pt x="12" y="276237"/>
                  </a:lnTo>
                  <a:lnTo>
                    <a:pt x="12" y="294855"/>
                  </a:lnTo>
                  <a:lnTo>
                    <a:pt x="2286" y="297116"/>
                  </a:lnTo>
                  <a:lnTo>
                    <a:pt x="20904" y="297116"/>
                  </a:lnTo>
                  <a:lnTo>
                    <a:pt x="23164" y="294855"/>
                  </a:lnTo>
                  <a:lnTo>
                    <a:pt x="23164" y="292087"/>
                  </a:lnTo>
                  <a:lnTo>
                    <a:pt x="23164" y="276237"/>
                  </a:lnTo>
                  <a:close/>
                </a:path>
                <a:path w="87630" h="777240">
                  <a:moveTo>
                    <a:pt x="23164" y="36525"/>
                  </a:moveTo>
                  <a:lnTo>
                    <a:pt x="20904" y="34226"/>
                  </a:lnTo>
                  <a:lnTo>
                    <a:pt x="2286" y="34226"/>
                  </a:lnTo>
                  <a:lnTo>
                    <a:pt x="12" y="36525"/>
                  </a:lnTo>
                  <a:lnTo>
                    <a:pt x="12" y="55118"/>
                  </a:lnTo>
                  <a:lnTo>
                    <a:pt x="2286" y="57404"/>
                  </a:lnTo>
                  <a:lnTo>
                    <a:pt x="20904" y="57404"/>
                  </a:lnTo>
                  <a:lnTo>
                    <a:pt x="23164" y="55118"/>
                  </a:lnTo>
                  <a:lnTo>
                    <a:pt x="23164" y="52336"/>
                  </a:lnTo>
                  <a:lnTo>
                    <a:pt x="23164" y="36525"/>
                  </a:lnTo>
                  <a:close/>
                </a:path>
                <a:path w="87630" h="777240">
                  <a:moveTo>
                    <a:pt x="23177" y="755777"/>
                  </a:moveTo>
                  <a:lnTo>
                    <a:pt x="20904" y="753516"/>
                  </a:lnTo>
                  <a:lnTo>
                    <a:pt x="2286" y="753516"/>
                  </a:lnTo>
                  <a:lnTo>
                    <a:pt x="0" y="755777"/>
                  </a:lnTo>
                  <a:lnTo>
                    <a:pt x="0" y="774407"/>
                  </a:lnTo>
                  <a:lnTo>
                    <a:pt x="2286" y="776668"/>
                  </a:lnTo>
                  <a:lnTo>
                    <a:pt x="20904" y="776668"/>
                  </a:lnTo>
                  <a:lnTo>
                    <a:pt x="23177" y="774407"/>
                  </a:lnTo>
                  <a:lnTo>
                    <a:pt x="23177" y="771613"/>
                  </a:lnTo>
                  <a:lnTo>
                    <a:pt x="23177" y="755777"/>
                  </a:lnTo>
                  <a:close/>
                </a:path>
                <a:path w="87630" h="777240">
                  <a:moveTo>
                    <a:pt x="23177" y="721423"/>
                  </a:moveTo>
                  <a:lnTo>
                    <a:pt x="20904" y="719175"/>
                  </a:lnTo>
                  <a:lnTo>
                    <a:pt x="2286" y="719175"/>
                  </a:lnTo>
                  <a:lnTo>
                    <a:pt x="0" y="721423"/>
                  </a:lnTo>
                  <a:lnTo>
                    <a:pt x="0" y="740067"/>
                  </a:lnTo>
                  <a:lnTo>
                    <a:pt x="2286" y="742327"/>
                  </a:lnTo>
                  <a:lnTo>
                    <a:pt x="20904" y="742327"/>
                  </a:lnTo>
                  <a:lnTo>
                    <a:pt x="23177" y="740067"/>
                  </a:lnTo>
                  <a:lnTo>
                    <a:pt x="23177" y="737285"/>
                  </a:lnTo>
                  <a:lnTo>
                    <a:pt x="23177" y="721423"/>
                  </a:lnTo>
                  <a:close/>
                </a:path>
                <a:path w="87630" h="777240">
                  <a:moveTo>
                    <a:pt x="23177" y="652932"/>
                  </a:moveTo>
                  <a:lnTo>
                    <a:pt x="20904" y="650659"/>
                  </a:lnTo>
                  <a:lnTo>
                    <a:pt x="2286" y="650659"/>
                  </a:lnTo>
                  <a:lnTo>
                    <a:pt x="0" y="652932"/>
                  </a:lnTo>
                  <a:lnTo>
                    <a:pt x="0" y="671563"/>
                  </a:lnTo>
                  <a:lnTo>
                    <a:pt x="2286" y="673836"/>
                  </a:lnTo>
                  <a:lnTo>
                    <a:pt x="20904" y="673836"/>
                  </a:lnTo>
                  <a:lnTo>
                    <a:pt x="23177" y="671563"/>
                  </a:lnTo>
                  <a:lnTo>
                    <a:pt x="23177" y="668794"/>
                  </a:lnTo>
                  <a:lnTo>
                    <a:pt x="23177" y="652932"/>
                  </a:lnTo>
                  <a:close/>
                </a:path>
                <a:path w="87630" h="777240">
                  <a:moveTo>
                    <a:pt x="23177" y="618705"/>
                  </a:moveTo>
                  <a:lnTo>
                    <a:pt x="20904" y="616419"/>
                  </a:lnTo>
                  <a:lnTo>
                    <a:pt x="2286" y="616419"/>
                  </a:lnTo>
                  <a:lnTo>
                    <a:pt x="0" y="618705"/>
                  </a:lnTo>
                  <a:lnTo>
                    <a:pt x="0" y="637298"/>
                  </a:lnTo>
                  <a:lnTo>
                    <a:pt x="2286" y="639597"/>
                  </a:lnTo>
                  <a:lnTo>
                    <a:pt x="20904" y="639597"/>
                  </a:lnTo>
                  <a:lnTo>
                    <a:pt x="23177" y="637298"/>
                  </a:lnTo>
                  <a:lnTo>
                    <a:pt x="23177" y="634555"/>
                  </a:lnTo>
                  <a:lnTo>
                    <a:pt x="23177" y="618705"/>
                  </a:lnTo>
                  <a:close/>
                </a:path>
                <a:path w="87630" h="777240">
                  <a:moveTo>
                    <a:pt x="23177" y="584441"/>
                  </a:moveTo>
                  <a:lnTo>
                    <a:pt x="20904" y="582180"/>
                  </a:lnTo>
                  <a:lnTo>
                    <a:pt x="2286" y="582180"/>
                  </a:lnTo>
                  <a:lnTo>
                    <a:pt x="0" y="584441"/>
                  </a:lnTo>
                  <a:lnTo>
                    <a:pt x="0" y="603072"/>
                  </a:lnTo>
                  <a:lnTo>
                    <a:pt x="2286" y="605345"/>
                  </a:lnTo>
                  <a:lnTo>
                    <a:pt x="20904" y="605345"/>
                  </a:lnTo>
                  <a:lnTo>
                    <a:pt x="23177" y="603072"/>
                  </a:lnTo>
                  <a:lnTo>
                    <a:pt x="23177" y="600303"/>
                  </a:lnTo>
                  <a:lnTo>
                    <a:pt x="23177" y="584441"/>
                  </a:lnTo>
                  <a:close/>
                </a:path>
                <a:path w="87630" h="777240">
                  <a:moveTo>
                    <a:pt x="23177" y="550189"/>
                  </a:moveTo>
                  <a:lnTo>
                    <a:pt x="20904" y="547928"/>
                  </a:lnTo>
                  <a:lnTo>
                    <a:pt x="2286" y="547928"/>
                  </a:lnTo>
                  <a:lnTo>
                    <a:pt x="0" y="550189"/>
                  </a:lnTo>
                  <a:lnTo>
                    <a:pt x="0" y="568833"/>
                  </a:lnTo>
                  <a:lnTo>
                    <a:pt x="2286" y="571093"/>
                  </a:lnTo>
                  <a:lnTo>
                    <a:pt x="20904" y="571093"/>
                  </a:lnTo>
                  <a:lnTo>
                    <a:pt x="23177" y="568833"/>
                  </a:lnTo>
                  <a:lnTo>
                    <a:pt x="23177" y="566039"/>
                  </a:lnTo>
                  <a:lnTo>
                    <a:pt x="23177" y="550189"/>
                  </a:lnTo>
                  <a:close/>
                </a:path>
                <a:path w="87630" h="777240">
                  <a:moveTo>
                    <a:pt x="23177" y="481698"/>
                  </a:moveTo>
                  <a:lnTo>
                    <a:pt x="20904" y="479437"/>
                  </a:lnTo>
                  <a:lnTo>
                    <a:pt x="2286" y="479437"/>
                  </a:lnTo>
                  <a:lnTo>
                    <a:pt x="0" y="481698"/>
                  </a:lnTo>
                  <a:lnTo>
                    <a:pt x="0" y="500329"/>
                  </a:lnTo>
                  <a:lnTo>
                    <a:pt x="2286" y="502589"/>
                  </a:lnTo>
                  <a:lnTo>
                    <a:pt x="20904" y="502589"/>
                  </a:lnTo>
                  <a:lnTo>
                    <a:pt x="23177" y="500329"/>
                  </a:lnTo>
                  <a:lnTo>
                    <a:pt x="23177" y="497535"/>
                  </a:lnTo>
                  <a:lnTo>
                    <a:pt x="23177" y="481698"/>
                  </a:lnTo>
                  <a:close/>
                </a:path>
                <a:path w="87630" h="777240">
                  <a:moveTo>
                    <a:pt x="23177" y="413207"/>
                  </a:moveTo>
                  <a:lnTo>
                    <a:pt x="20904" y="410946"/>
                  </a:lnTo>
                  <a:lnTo>
                    <a:pt x="2286" y="410946"/>
                  </a:lnTo>
                  <a:lnTo>
                    <a:pt x="0" y="413207"/>
                  </a:lnTo>
                  <a:lnTo>
                    <a:pt x="0" y="431825"/>
                  </a:lnTo>
                  <a:lnTo>
                    <a:pt x="2286" y="434124"/>
                  </a:lnTo>
                  <a:lnTo>
                    <a:pt x="20904" y="434124"/>
                  </a:lnTo>
                  <a:lnTo>
                    <a:pt x="23177" y="431825"/>
                  </a:lnTo>
                  <a:lnTo>
                    <a:pt x="23177" y="429056"/>
                  </a:lnTo>
                  <a:lnTo>
                    <a:pt x="23177" y="413207"/>
                  </a:lnTo>
                  <a:close/>
                </a:path>
                <a:path w="87630" h="777240">
                  <a:moveTo>
                    <a:pt x="23177" y="310489"/>
                  </a:moveTo>
                  <a:lnTo>
                    <a:pt x="20904" y="308190"/>
                  </a:lnTo>
                  <a:lnTo>
                    <a:pt x="2286" y="308190"/>
                  </a:lnTo>
                  <a:lnTo>
                    <a:pt x="0" y="310489"/>
                  </a:lnTo>
                  <a:lnTo>
                    <a:pt x="0" y="329095"/>
                  </a:lnTo>
                  <a:lnTo>
                    <a:pt x="2286" y="331368"/>
                  </a:lnTo>
                  <a:lnTo>
                    <a:pt x="20904" y="331368"/>
                  </a:lnTo>
                  <a:lnTo>
                    <a:pt x="23177" y="329095"/>
                  </a:lnTo>
                  <a:lnTo>
                    <a:pt x="23177" y="326326"/>
                  </a:lnTo>
                  <a:lnTo>
                    <a:pt x="23177" y="310489"/>
                  </a:lnTo>
                  <a:close/>
                </a:path>
                <a:path w="87630" h="777240">
                  <a:moveTo>
                    <a:pt x="23177" y="241985"/>
                  </a:moveTo>
                  <a:lnTo>
                    <a:pt x="20904" y="239712"/>
                  </a:lnTo>
                  <a:lnTo>
                    <a:pt x="2286" y="239712"/>
                  </a:lnTo>
                  <a:lnTo>
                    <a:pt x="0" y="241985"/>
                  </a:lnTo>
                  <a:lnTo>
                    <a:pt x="0" y="260616"/>
                  </a:lnTo>
                  <a:lnTo>
                    <a:pt x="2286" y="262864"/>
                  </a:lnTo>
                  <a:lnTo>
                    <a:pt x="20904" y="262864"/>
                  </a:lnTo>
                  <a:lnTo>
                    <a:pt x="23177" y="260616"/>
                  </a:lnTo>
                  <a:lnTo>
                    <a:pt x="23177" y="257822"/>
                  </a:lnTo>
                  <a:lnTo>
                    <a:pt x="23177" y="241985"/>
                  </a:lnTo>
                  <a:close/>
                </a:path>
                <a:path w="87630" h="777240">
                  <a:moveTo>
                    <a:pt x="23177" y="173494"/>
                  </a:moveTo>
                  <a:lnTo>
                    <a:pt x="20904" y="171221"/>
                  </a:lnTo>
                  <a:lnTo>
                    <a:pt x="2286" y="171221"/>
                  </a:lnTo>
                  <a:lnTo>
                    <a:pt x="0" y="173494"/>
                  </a:lnTo>
                  <a:lnTo>
                    <a:pt x="0" y="192112"/>
                  </a:lnTo>
                  <a:lnTo>
                    <a:pt x="2286" y="194373"/>
                  </a:lnTo>
                  <a:lnTo>
                    <a:pt x="20904" y="194373"/>
                  </a:lnTo>
                  <a:lnTo>
                    <a:pt x="23177" y="192112"/>
                  </a:lnTo>
                  <a:lnTo>
                    <a:pt x="23177" y="189318"/>
                  </a:lnTo>
                  <a:lnTo>
                    <a:pt x="23177" y="173494"/>
                  </a:lnTo>
                  <a:close/>
                </a:path>
                <a:path w="87630" h="777240">
                  <a:moveTo>
                    <a:pt x="23177" y="139242"/>
                  </a:moveTo>
                  <a:lnTo>
                    <a:pt x="20904" y="136982"/>
                  </a:lnTo>
                  <a:lnTo>
                    <a:pt x="2286" y="136982"/>
                  </a:lnTo>
                  <a:lnTo>
                    <a:pt x="0" y="139242"/>
                  </a:lnTo>
                  <a:lnTo>
                    <a:pt x="0" y="157861"/>
                  </a:lnTo>
                  <a:lnTo>
                    <a:pt x="2286" y="160134"/>
                  </a:lnTo>
                  <a:lnTo>
                    <a:pt x="20904" y="160134"/>
                  </a:lnTo>
                  <a:lnTo>
                    <a:pt x="23177" y="157861"/>
                  </a:lnTo>
                  <a:lnTo>
                    <a:pt x="23177" y="155092"/>
                  </a:lnTo>
                  <a:lnTo>
                    <a:pt x="23177" y="139242"/>
                  </a:lnTo>
                  <a:close/>
                </a:path>
                <a:path w="87630" h="777240">
                  <a:moveTo>
                    <a:pt x="23177" y="104990"/>
                  </a:moveTo>
                  <a:lnTo>
                    <a:pt x="20904" y="102730"/>
                  </a:lnTo>
                  <a:lnTo>
                    <a:pt x="2286" y="102730"/>
                  </a:lnTo>
                  <a:lnTo>
                    <a:pt x="0" y="104990"/>
                  </a:lnTo>
                  <a:lnTo>
                    <a:pt x="0" y="123596"/>
                  </a:lnTo>
                  <a:lnTo>
                    <a:pt x="2286" y="125895"/>
                  </a:lnTo>
                  <a:lnTo>
                    <a:pt x="20904" y="125895"/>
                  </a:lnTo>
                  <a:lnTo>
                    <a:pt x="23177" y="123596"/>
                  </a:lnTo>
                  <a:lnTo>
                    <a:pt x="23177" y="120853"/>
                  </a:lnTo>
                  <a:lnTo>
                    <a:pt x="23177" y="104990"/>
                  </a:lnTo>
                  <a:close/>
                </a:path>
                <a:path w="87630" h="777240">
                  <a:moveTo>
                    <a:pt x="23177" y="70764"/>
                  </a:moveTo>
                  <a:lnTo>
                    <a:pt x="20904" y="68491"/>
                  </a:lnTo>
                  <a:lnTo>
                    <a:pt x="2286" y="68491"/>
                  </a:lnTo>
                  <a:lnTo>
                    <a:pt x="0" y="70764"/>
                  </a:lnTo>
                  <a:lnTo>
                    <a:pt x="0" y="89369"/>
                  </a:lnTo>
                  <a:lnTo>
                    <a:pt x="2286" y="91643"/>
                  </a:lnTo>
                  <a:lnTo>
                    <a:pt x="20904" y="91643"/>
                  </a:lnTo>
                  <a:lnTo>
                    <a:pt x="23177" y="89369"/>
                  </a:lnTo>
                  <a:lnTo>
                    <a:pt x="23177" y="86588"/>
                  </a:lnTo>
                  <a:lnTo>
                    <a:pt x="23177" y="70764"/>
                  </a:lnTo>
                  <a:close/>
                </a:path>
                <a:path w="87630" h="777240">
                  <a:moveTo>
                    <a:pt x="23177" y="2260"/>
                  </a:moveTo>
                  <a:lnTo>
                    <a:pt x="20904" y="0"/>
                  </a:lnTo>
                  <a:lnTo>
                    <a:pt x="2286" y="0"/>
                  </a:lnTo>
                  <a:lnTo>
                    <a:pt x="0" y="2260"/>
                  </a:lnTo>
                  <a:lnTo>
                    <a:pt x="0" y="20878"/>
                  </a:lnTo>
                  <a:lnTo>
                    <a:pt x="2286" y="23152"/>
                  </a:lnTo>
                  <a:lnTo>
                    <a:pt x="20904" y="23152"/>
                  </a:lnTo>
                  <a:lnTo>
                    <a:pt x="23177" y="20878"/>
                  </a:lnTo>
                  <a:lnTo>
                    <a:pt x="23177" y="18110"/>
                  </a:lnTo>
                  <a:lnTo>
                    <a:pt x="23177" y="2260"/>
                  </a:lnTo>
                  <a:close/>
                </a:path>
                <a:path w="87630" h="777240">
                  <a:moveTo>
                    <a:pt x="23190" y="515962"/>
                  </a:moveTo>
                  <a:lnTo>
                    <a:pt x="20904" y="513664"/>
                  </a:lnTo>
                  <a:lnTo>
                    <a:pt x="2286" y="513664"/>
                  </a:lnTo>
                  <a:lnTo>
                    <a:pt x="38" y="515962"/>
                  </a:lnTo>
                  <a:lnTo>
                    <a:pt x="38" y="534568"/>
                  </a:lnTo>
                  <a:lnTo>
                    <a:pt x="2286" y="536841"/>
                  </a:lnTo>
                  <a:lnTo>
                    <a:pt x="20904" y="536841"/>
                  </a:lnTo>
                  <a:lnTo>
                    <a:pt x="23190" y="534568"/>
                  </a:lnTo>
                  <a:lnTo>
                    <a:pt x="23190" y="531799"/>
                  </a:lnTo>
                  <a:lnTo>
                    <a:pt x="23190" y="515962"/>
                  </a:lnTo>
                  <a:close/>
                </a:path>
                <a:path w="87630" h="777240">
                  <a:moveTo>
                    <a:pt x="23190" y="207733"/>
                  </a:moveTo>
                  <a:lnTo>
                    <a:pt x="20904" y="205473"/>
                  </a:lnTo>
                  <a:lnTo>
                    <a:pt x="2286" y="205473"/>
                  </a:lnTo>
                  <a:lnTo>
                    <a:pt x="38" y="207733"/>
                  </a:lnTo>
                  <a:lnTo>
                    <a:pt x="38" y="226352"/>
                  </a:lnTo>
                  <a:lnTo>
                    <a:pt x="2286" y="228625"/>
                  </a:lnTo>
                  <a:lnTo>
                    <a:pt x="20904" y="228625"/>
                  </a:lnTo>
                  <a:lnTo>
                    <a:pt x="23190" y="226352"/>
                  </a:lnTo>
                  <a:lnTo>
                    <a:pt x="23190" y="223583"/>
                  </a:lnTo>
                  <a:lnTo>
                    <a:pt x="23190" y="207733"/>
                  </a:lnTo>
                  <a:close/>
                </a:path>
                <a:path w="87630" h="777240">
                  <a:moveTo>
                    <a:pt x="55384" y="447446"/>
                  </a:moveTo>
                  <a:lnTo>
                    <a:pt x="53124" y="445211"/>
                  </a:lnTo>
                  <a:lnTo>
                    <a:pt x="34505" y="445211"/>
                  </a:lnTo>
                  <a:lnTo>
                    <a:pt x="32232" y="447446"/>
                  </a:lnTo>
                  <a:lnTo>
                    <a:pt x="32232" y="466064"/>
                  </a:lnTo>
                  <a:lnTo>
                    <a:pt x="34505" y="468350"/>
                  </a:lnTo>
                  <a:lnTo>
                    <a:pt x="53124" y="468350"/>
                  </a:lnTo>
                  <a:lnTo>
                    <a:pt x="55384" y="466064"/>
                  </a:lnTo>
                  <a:lnTo>
                    <a:pt x="55384" y="463308"/>
                  </a:lnTo>
                  <a:lnTo>
                    <a:pt x="55384" y="447446"/>
                  </a:lnTo>
                  <a:close/>
                </a:path>
                <a:path w="87630" h="777240">
                  <a:moveTo>
                    <a:pt x="55384" y="378968"/>
                  </a:moveTo>
                  <a:lnTo>
                    <a:pt x="53124" y="376694"/>
                  </a:lnTo>
                  <a:lnTo>
                    <a:pt x="34505" y="376694"/>
                  </a:lnTo>
                  <a:lnTo>
                    <a:pt x="32232" y="378968"/>
                  </a:lnTo>
                  <a:lnTo>
                    <a:pt x="32232" y="397598"/>
                  </a:lnTo>
                  <a:lnTo>
                    <a:pt x="34505" y="399872"/>
                  </a:lnTo>
                  <a:lnTo>
                    <a:pt x="53124" y="399872"/>
                  </a:lnTo>
                  <a:lnTo>
                    <a:pt x="55384" y="397598"/>
                  </a:lnTo>
                  <a:lnTo>
                    <a:pt x="55384" y="394830"/>
                  </a:lnTo>
                  <a:lnTo>
                    <a:pt x="55384" y="378968"/>
                  </a:lnTo>
                  <a:close/>
                </a:path>
                <a:path w="87630" h="777240">
                  <a:moveTo>
                    <a:pt x="55384" y="344754"/>
                  </a:moveTo>
                  <a:lnTo>
                    <a:pt x="53124" y="342455"/>
                  </a:lnTo>
                  <a:lnTo>
                    <a:pt x="34505" y="342455"/>
                  </a:lnTo>
                  <a:lnTo>
                    <a:pt x="32232" y="344754"/>
                  </a:lnTo>
                  <a:lnTo>
                    <a:pt x="32232" y="363347"/>
                  </a:lnTo>
                  <a:lnTo>
                    <a:pt x="34505" y="365607"/>
                  </a:lnTo>
                  <a:lnTo>
                    <a:pt x="53124" y="365607"/>
                  </a:lnTo>
                  <a:lnTo>
                    <a:pt x="55384" y="363347"/>
                  </a:lnTo>
                  <a:lnTo>
                    <a:pt x="55384" y="360565"/>
                  </a:lnTo>
                  <a:lnTo>
                    <a:pt x="55384" y="344754"/>
                  </a:lnTo>
                  <a:close/>
                </a:path>
                <a:path w="87630" h="777240">
                  <a:moveTo>
                    <a:pt x="55384" y="276237"/>
                  </a:moveTo>
                  <a:lnTo>
                    <a:pt x="53124" y="273951"/>
                  </a:lnTo>
                  <a:lnTo>
                    <a:pt x="34505" y="273951"/>
                  </a:lnTo>
                  <a:lnTo>
                    <a:pt x="32232" y="276237"/>
                  </a:lnTo>
                  <a:lnTo>
                    <a:pt x="32232" y="294855"/>
                  </a:lnTo>
                  <a:lnTo>
                    <a:pt x="34505" y="297116"/>
                  </a:lnTo>
                  <a:lnTo>
                    <a:pt x="53124" y="297116"/>
                  </a:lnTo>
                  <a:lnTo>
                    <a:pt x="55384" y="294855"/>
                  </a:lnTo>
                  <a:lnTo>
                    <a:pt x="55384" y="292087"/>
                  </a:lnTo>
                  <a:lnTo>
                    <a:pt x="55384" y="276237"/>
                  </a:lnTo>
                  <a:close/>
                </a:path>
                <a:path w="87630" h="777240">
                  <a:moveTo>
                    <a:pt x="55384" y="36525"/>
                  </a:moveTo>
                  <a:lnTo>
                    <a:pt x="53124" y="34226"/>
                  </a:lnTo>
                  <a:lnTo>
                    <a:pt x="34505" y="34226"/>
                  </a:lnTo>
                  <a:lnTo>
                    <a:pt x="32232" y="36525"/>
                  </a:lnTo>
                  <a:lnTo>
                    <a:pt x="32232" y="55118"/>
                  </a:lnTo>
                  <a:lnTo>
                    <a:pt x="34505" y="57404"/>
                  </a:lnTo>
                  <a:lnTo>
                    <a:pt x="53124" y="57404"/>
                  </a:lnTo>
                  <a:lnTo>
                    <a:pt x="55384" y="55118"/>
                  </a:lnTo>
                  <a:lnTo>
                    <a:pt x="55384" y="52336"/>
                  </a:lnTo>
                  <a:lnTo>
                    <a:pt x="55384" y="36525"/>
                  </a:lnTo>
                  <a:close/>
                </a:path>
                <a:path w="87630" h="777240">
                  <a:moveTo>
                    <a:pt x="55397" y="687158"/>
                  </a:moveTo>
                  <a:lnTo>
                    <a:pt x="53124" y="684923"/>
                  </a:lnTo>
                  <a:lnTo>
                    <a:pt x="34505" y="684923"/>
                  </a:lnTo>
                  <a:lnTo>
                    <a:pt x="32232" y="687158"/>
                  </a:lnTo>
                  <a:lnTo>
                    <a:pt x="32232" y="705802"/>
                  </a:lnTo>
                  <a:lnTo>
                    <a:pt x="34505" y="708075"/>
                  </a:lnTo>
                  <a:lnTo>
                    <a:pt x="53124" y="708075"/>
                  </a:lnTo>
                  <a:lnTo>
                    <a:pt x="55397" y="705802"/>
                  </a:lnTo>
                  <a:lnTo>
                    <a:pt x="55397" y="703021"/>
                  </a:lnTo>
                  <a:lnTo>
                    <a:pt x="55397" y="687158"/>
                  </a:lnTo>
                  <a:close/>
                </a:path>
                <a:path w="87630" h="777240">
                  <a:moveTo>
                    <a:pt x="55397" y="652932"/>
                  </a:moveTo>
                  <a:lnTo>
                    <a:pt x="53124" y="650659"/>
                  </a:lnTo>
                  <a:lnTo>
                    <a:pt x="34505" y="650659"/>
                  </a:lnTo>
                  <a:lnTo>
                    <a:pt x="32232" y="652932"/>
                  </a:lnTo>
                  <a:lnTo>
                    <a:pt x="32232" y="671563"/>
                  </a:lnTo>
                  <a:lnTo>
                    <a:pt x="34505" y="673836"/>
                  </a:lnTo>
                  <a:lnTo>
                    <a:pt x="53124" y="673836"/>
                  </a:lnTo>
                  <a:lnTo>
                    <a:pt x="55397" y="671563"/>
                  </a:lnTo>
                  <a:lnTo>
                    <a:pt x="55397" y="668794"/>
                  </a:lnTo>
                  <a:lnTo>
                    <a:pt x="55397" y="652932"/>
                  </a:lnTo>
                  <a:close/>
                </a:path>
                <a:path w="87630" h="777240">
                  <a:moveTo>
                    <a:pt x="55397" y="618705"/>
                  </a:moveTo>
                  <a:lnTo>
                    <a:pt x="53124" y="616419"/>
                  </a:lnTo>
                  <a:lnTo>
                    <a:pt x="34505" y="616419"/>
                  </a:lnTo>
                  <a:lnTo>
                    <a:pt x="32232" y="618705"/>
                  </a:lnTo>
                  <a:lnTo>
                    <a:pt x="32232" y="637298"/>
                  </a:lnTo>
                  <a:lnTo>
                    <a:pt x="34505" y="639597"/>
                  </a:lnTo>
                  <a:lnTo>
                    <a:pt x="53124" y="639597"/>
                  </a:lnTo>
                  <a:lnTo>
                    <a:pt x="55397" y="637298"/>
                  </a:lnTo>
                  <a:lnTo>
                    <a:pt x="55397" y="634555"/>
                  </a:lnTo>
                  <a:lnTo>
                    <a:pt x="55397" y="618705"/>
                  </a:lnTo>
                  <a:close/>
                </a:path>
                <a:path w="87630" h="777240">
                  <a:moveTo>
                    <a:pt x="55397" y="584441"/>
                  </a:moveTo>
                  <a:lnTo>
                    <a:pt x="53124" y="582180"/>
                  </a:lnTo>
                  <a:lnTo>
                    <a:pt x="34505" y="582180"/>
                  </a:lnTo>
                  <a:lnTo>
                    <a:pt x="32232" y="584441"/>
                  </a:lnTo>
                  <a:lnTo>
                    <a:pt x="32232" y="603072"/>
                  </a:lnTo>
                  <a:lnTo>
                    <a:pt x="34505" y="605345"/>
                  </a:lnTo>
                  <a:lnTo>
                    <a:pt x="53124" y="605345"/>
                  </a:lnTo>
                  <a:lnTo>
                    <a:pt x="55397" y="603072"/>
                  </a:lnTo>
                  <a:lnTo>
                    <a:pt x="55397" y="600303"/>
                  </a:lnTo>
                  <a:lnTo>
                    <a:pt x="55397" y="584441"/>
                  </a:lnTo>
                  <a:close/>
                </a:path>
                <a:path w="87630" h="777240">
                  <a:moveTo>
                    <a:pt x="55397" y="550189"/>
                  </a:moveTo>
                  <a:lnTo>
                    <a:pt x="53124" y="547928"/>
                  </a:lnTo>
                  <a:lnTo>
                    <a:pt x="34505" y="547928"/>
                  </a:lnTo>
                  <a:lnTo>
                    <a:pt x="32232" y="550189"/>
                  </a:lnTo>
                  <a:lnTo>
                    <a:pt x="32232" y="568833"/>
                  </a:lnTo>
                  <a:lnTo>
                    <a:pt x="34505" y="571093"/>
                  </a:lnTo>
                  <a:lnTo>
                    <a:pt x="53124" y="571093"/>
                  </a:lnTo>
                  <a:lnTo>
                    <a:pt x="55397" y="568833"/>
                  </a:lnTo>
                  <a:lnTo>
                    <a:pt x="55397" y="566039"/>
                  </a:lnTo>
                  <a:lnTo>
                    <a:pt x="55397" y="550189"/>
                  </a:lnTo>
                  <a:close/>
                </a:path>
                <a:path w="87630" h="777240">
                  <a:moveTo>
                    <a:pt x="55397" y="515962"/>
                  </a:moveTo>
                  <a:lnTo>
                    <a:pt x="53124" y="513664"/>
                  </a:lnTo>
                  <a:lnTo>
                    <a:pt x="34505" y="513664"/>
                  </a:lnTo>
                  <a:lnTo>
                    <a:pt x="32245" y="515962"/>
                  </a:lnTo>
                  <a:lnTo>
                    <a:pt x="32245" y="534568"/>
                  </a:lnTo>
                  <a:lnTo>
                    <a:pt x="34505" y="536841"/>
                  </a:lnTo>
                  <a:lnTo>
                    <a:pt x="53124" y="536841"/>
                  </a:lnTo>
                  <a:lnTo>
                    <a:pt x="55397" y="534568"/>
                  </a:lnTo>
                  <a:lnTo>
                    <a:pt x="55397" y="531799"/>
                  </a:lnTo>
                  <a:lnTo>
                    <a:pt x="55397" y="515962"/>
                  </a:lnTo>
                  <a:close/>
                </a:path>
                <a:path w="87630" h="777240">
                  <a:moveTo>
                    <a:pt x="55397" y="481698"/>
                  </a:moveTo>
                  <a:lnTo>
                    <a:pt x="53124" y="479437"/>
                  </a:lnTo>
                  <a:lnTo>
                    <a:pt x="34505" y="479437"/>
                  </a:lnTo>
                  <a:lnTo>
                    <a:pt x="32232" y="481698"/>
                  </a:lnTo>
                  <a:lnTo>
                    <a:pt x="32232" y="500329"/>
                  </a:lnTo>
                  <a:lnTo>
                    <a:pt x="34505" y="502589"/>
                  </a:lnTo>
                  <a:lnTo>
                    <a:pt x="53124" y="502589"/>
                  </a:lnTo>
                  <a:lnTo>
                    <a:pt x="55397" y="500329"/>
                  </a:lnTo>
                  <a:lnTo>
                    <a:pt x="55397" y="497535"/>
                  </a:lnTo>
                  <a:lnTo>
                    <a:pt x="55397" y="481698"/>
                  </a:lnTo>
                  <a:close/>
                </a:path>
                <a:path w="87630" h="777240">
                  <a:moveTo>
                    <a:pt x="55397" y="413207"/>
                  </a:moveTo>
                  <a:lnTo>
                    <a:pt x="53124" y="410946"/>
                  </a:lnTo>
                  <a:lnTo>
                    <a:pt x="34505" y="410946"/>
                  </a:lnTo>
                  <a:lnTo>
                    <a:pt x="32232" y="413207"/>
                  </a:lnTo>
                  <a:lnTo>
                    <a:pt x="32232" y="431825"/>
                  </a:lnTo>
                  <a:lnTo>
                    <a:pt x="34505" y="434124"/>
                  </a:lnTo>
                  <a:lnTo>
                    <a:pt x="53124" y="434124"/>
                  </a:lnTo>
                  <a:lnTo>
                    <a:pt x="55397" y="431825"/>
                  </a:lnTo>
                  <a:lnTo>
                    <a:pt x="55397" y="429056"/>
                  </a:lnTo>
                  <a:lnTo>
                    <a:pt x="55397" y="413207"/>
                  </a:lnTo>
                  <a:close/>
                </a:path>
                <a:path w="87630" h="777240">
                  <a:moveTo>
                    <a:pt x="55397" y="310489"/>
                  </a:moveTo>
                  <a:lnTo>
                    <a:pt x="53124" y="308190"/>
                  </a:lnTo>
                  <a:lnTo>
                    <a:pt x="34505" y="308190"/>
                  </a:lnTo>
                  <a:lnTo>
                    <a:pt x="32232" y="310489"/>
                  </a:lnTo>
                  <a:lnTo>
                    <a:pt x="32232" y="329095"/>
                  </a:lnTo>
                  <a:lnTo>
                    <a:pt x="34505" y="331368"/>
                  </a:lnTo>
                  <a:lnTo>
                    <a:pt x="53124" y="331368"/>
                  </a:lnTo>
                  <a:lnTo>
                    <a:pt x="55397" y="329095"/>
                  </a:lnTo>
                  <a:lnTo>
                    <a:pt x="55397" y="326326"/>
                  </a:lnTo>
                  <a:lnTo>
                    <a:pt x="55397" y="310489"/>
                  </a:lnTo>
                  <a:close/>
                </a:path>
                <a:path w="87630" h="777240">
                  <a:moveTo>
                    <a:pt x="55397" y="241985"/>
                  </a:moveTo>
                  <a:lnTo>
                    <a:pt x="53124" y="239712"/>
                  </a:lnTo>
                  <a:lnTo>
                    <a:pt x="34505" y="239712"/>
                  </a:lnTo>
                  <a:lnTo>
                    <a:pt x="32232" y="241985"/>
                  </a:lnTo>
                  <a:lnTo>
                    <a:pt x="32232" y="260616"/>
                  </a:lnTo>
                  <a:lnTo>
                    <a:pt x="34505" y="262864"/>
                  </a:lnTo>
                  <a:lnTo>
                    <a:pt x="53124" y="262864"/>
                  </a:lnTo>
                  <a:lnTo>
                    <a:pt x="55397" y="260616"/>
                  </a:lnTo>
                  <a:lnTo>
                    <a:pt x="55397" y="257822"/>
                  </a:lnTo>
                  <a:lnTo>
                    <a:pt x="55397" y="241985"/>
                  </a:lnTo>
                  <a:close/>
                </a:path>
                <a:path w="87630" h="777240">
                  <a:moveTo>
                    <a:pt x="55397" y="207733"/>
                  </a:moveTo>
                  <a:lnTo>
                    <a:pt x="53124" y="205473"/>
                  </a:lnTo>
                  <a:lnTo>
                    <a:pt x="34505" y="205473"/>
                  </a:lnTo>
                  <a:lnTo>
                    <a:pt x="32245" y="207733"/>
                  </a:lnTo>
                  <a:lnTo>
                    <a:pt x="32245" y="226352"/>
                  </a:lnTo>
                  <a:lnTo>
                    <a:pt x="34505" y="228625"/>
                  </a:lnTo>
                  <a:lnTo>
                    <a:pt x="53124" y="228625"/>
                  </a:lnTo>
                  <a:lnTo>
                    <a:pt x="55397" y="226352"/>
                  </a:lnTo>
                  <a:lnTo>
                    <a:pt x="55397" y="223583"/>
                  </a:lnTo>
                  <a:lnTo>
                    <a:pt x="55397" y="207733"/>
                  </a:lnTo>
                  <a:close/>
                </a:path>
                <a:path w="87630" h="777240">
                  <a:moveTo>
                    <a:pt x="55397" y="173494"/>
                  </a:moveTo>
                  <a:lnTo>
                    <a:pt x="53124" y="171221"/>
                  </a:lnTo>
                  <a:lnTo>
                    <a:pt x="34505" y="171221"/>
                  </a:lnTo>
                  <a:lnTo>
                    <a:pt x="32232" y="173494"/>
                  </a:lnTo>
                  <a:lnTo>
                    <a:pt x="32232" y="192112"/>
                  </a:lnTo>
                  <a:lnTo>
                    <a:pt x="34505" y="194373"/>
                  </a:lnTo>
                  <a:lnTo>
                    <a:pt x="53124" y="194373"/>
                  </a:lnTo>
                  <a:lnTo>
                    <a:pt x="55397" y="192112"/>
                  </a:lnTo>
                  <a:lnTo>
                    <a:pt x="55397" y="189318"/>
                  </a:lnTo>
                  <a:lnTo>
                    <a:pt x="55397" y="173494"/>
                  </a:lnTo>
                  <a:close/>
                </a:path>
                <a:path w="87630" h="777240">
                  <a:moveTo>
                    <a:pt x="55397" y="139242"/>
                  </a:moveTo>
                  <a:lnTo>
                    <a:pt x="53124" y="136982"/>
                  </a:lnTo>
                  <a:lnTo>
                    <a:pt x="34505" y="136982"/>
                  </a:lnTo>
                  <a:lnTo>
                    <a:pt x="32232" y="139242"/>
                  </a:lnTo>
                  <a:lnTo>
                    <a:pt x="32232" y="157861"/>
                  </a:lnTo>
                  <a:lnTo>
                    <a:pt x="34505" y="160134"/>
                  </a:lnTo>
                  <a:lnTo>
                    <a:pt x="53124" y="160134"/>
                  </a:lnTo>
                  <a:lnTo>
                    <a:pt x="55397" y="157861"/>
                  </a:lnTo>
                  <a:lnTo>
                    <a:pt x="55397" y="155092"/>
                  </a:lnTo>
                  <a:lnTo>
                    <a:pt x="55397" y="139242"/>
                  </a:lnTo>
                  <a:close/>
                </a:path>
                <a:path w="87630" h="777240">
                  <a:moveTo>
                    <a:pt x="55397" y="104990"/>
                  </a:moveTo>
                  <a:lnTo>
                    <a:pt x="53124" y="102730"/>
                  </a:lnTo>
                  <a:lnTo>
                    <a:pt x="34505" y="102730"/>
                  </a:lnTo>
                  <a:lnTo>
                    <a:pt x="32232" y="104990"/>
                  </a:lnTo>
                  <a:lnTo>
                    <a:pt x="32232" y="123596"/>
                  </a:lnTo>
                  <a:lnTo>
                    <a:pt x="34505" y="125895"/>
                  </a:lnTo>
                  <a:lnTo>
                    <a:pt x="53124" y="125895"/>
                  </a:lnTo>
                  <a:lnTo>
                    <a:pt x="55397" y="123596"/>
                  </a:lnTo>
                  <a:lnTo>
                    <a:pt x="55397" y="120853"/>
                  </a:lnTo>
                  <a:lnTo>
                    <a:pt x="55397" y="104990"/>
                  </a:lnTo>
                  <a:close/>
                </a:path>
                <a:path w="87630" h="777240">
                  <a:moveTo>
                    <a:pt x="55397" y="70764"/>
                  </a:moveTo>
                  <a:lnTo>
                    <a:pt x="53124" y="68491"/>
                  </a:lnTo>
                  <a:lnTo>
                    <a:pt x="34505" y="68491"/>
                  </a:lnTo>
                  <a:lnTo>
                    <a:pt x="32232" y="70764"/>
                  </a:lnTo>
                  <a:lnTo>
                    <a:pt x="32232" y="89369"/>
                  </a:lnTo>
                  <a:lnTo>
                    <a:pt x="34505" y="91643"/>
                  </a:lnTo>
                  <a:lnTo>
                    <a:pt x="53124" y="91643"/>
                  </a:lnTo>
                  <a:lnTo>
                    <a:pt x="55397" y="89369"/>
                  </a:lnTo>
                  <a:lnTo>
                    <a:pt x="55397" y="86588"/>
                  </a:lnTo>
                  <a:lnTo>
                    <a:pt x="55397" y="70764"/>
                  </a:lnTo>
                  <a:close/>
                </a:path>
                <a:path w="87630" h="777240">
                  <a:moveTo>
                    <a:pt x="87604" y="36525"/>
                  </a:moveTo>
                  <a:lnTo>
                    <a:pt x="85356" y="34226"/>
                  </a:lnTo>
                  <a:lnTo>
                    <a:pt x="66725" y="34226"/>
                  </a:lnTo>
                  <a:lnTo>
                    <a:pt x="64452" y="36525"/>
                  </a:lnTo>
                  <a:lnTo>
                    <a:pt x="64452" y="55118"/>
                  </a:lnTo>
                  <a:lnTo>
                    <a:pt x="66725" y="57404"/>
                  </a:lnTo>
                  <a:lnTo>
                    <a:pt x="85356" y="57404"/>
                  </a:lnTo>
                  <a:lnTo>
                    <a:pt x="87604" y="55118"/>
                  </a:lnTo>
                  <a:lnTo>
                    <a:pt x="87604" y="52336"/>
                  </a:lnTo>
                  <a:lnTo>
                    <a:pt x="87604" y="36525"/>
                  </a:lnTo>
                  <a:close/>
                </a:path>
                <a:path w="87630" h="777240">
                  <a:moveTo>
                    <a:pt x="87630" y="241985"/>
                  </a:moveTo>
                  <a:lnTo>
                    <a:pt x="85356" y="239712"/>
                  </a:lnTo>
                  <a:lnTo>
                    <a:pt x="66725" y="239712"/>
                  </a:lnTo>
                  <a:lnTo>
                    <a:pt x="64452" y="241985"/>
                  </a:lnTo>
                  <a:lnTo>
                    <a:pt x="64452" y="260616"/>
                  </a:lnTo>
                  <a:lnTo>
                    <a:pt x="66725" y="262864"/>
                  </a:lnTo>
                  <a:lnTo>
                    <a:pt x="85356" y="262864"/>
                  </a:lnTo>
                  <a:lnTo>
                    <a:pt x="87630" y="260616"/>
                  </a:lnTo>
                  <a:lnTo>
                    <a:pt x="87630" y="257822"/>
                  </a:lnTo>
                  <a:lnTo>
                    <a:pt x="87630" y="241985"/>
                  </a:lnTo>
                  <a:close/>
                </a:path>
                <a:path w="87630" h="777240">
                  <a:moveTo>
                    <a:pt x="87630" y="207733"/>
                  </a:moveTo>
                  <a:lnTo>
                    <a:pt x="85356" y="205473"/>
                  </a:lnTo>
                  <a:lnTo>
                    <a:pt x="66725" y="205473"/>
                  </a:lnTo>
                  <a:lnTo>
                    <a:pt x="64452" y="207733"/>
                  </a:lnTo>
                  <a:lnTo>
                    <a:pt x="64452" y="226352"/>
                  </a:lnTo>
                  <a:lnTo>
                    <a:pt x="66725" y="228625"/>
                  </a:lnTo>
                  <a:lnTo>
                    <a:pt x="85356" y="228625"/>
                  </a:lnTo>
                  <a:lnTo>
                    <a:pt x="87630" y="226352"/>
                  </a:lnTo>
                  <a:lnTo>
                    <a:pt x="87630" y="223583"/>
                  </a:lnTo>
                  <a:lnTo>
                    <a:pt x="87630" y="207733"/>
                  </a:lnTo>
                  <a:close/>
                </a:path>
                <a:path w="87630" h="777240">
                  <a:moveTo>
                    <a:pt x="87630" y="173494"/>
                  </a:moveTo>
                  <a:lnTo>
                    <a:pt x="85356" y="171221"/>
                  </a:lnTo>
                  <a:lnTo>
                    <a:pt x="66725" y="171221"/>
                  </a:lnTo>
                  <a:lnTo>
                    <a:pt x="64452" y="173494"/>
                  </a:lnTo>
                  <a:lnTo>
                    <a:pt x="64452" y="192112"/>
                  </a:lnTo>
                  <a:lnTo>
                    <a:pt x="66725" y="194373"/>
                  </a:lnTo>
                  <a:lnTo>
                    <a:pt x="85356" y="194373"/>
                  </a:lnTo>
                  <a:lnTo>
                    <a:pt x="87630" y="192112"/>
                  </a:lnTo>
                  <a:lnTo>
                    <a:pt x="87630" y="189318"/>
                  </a:lnTo>
                  <a:lnTo>
                    <a:pt x="87630" y="173494"/>
                  </a:lnTo>
                  <a:close/>
                </a:path>
                <a:path w="87630" h="777240">
                  <a:moveTo>
                    <a:pt x="87630" y="139242"/>
                  </a:moveTo>
                  <a:lnTo>
                    <a:pt x="85356" y="136982"/>
                  </a:lnTo>
                  <a:lnTo>
                    <a:pt x="66725" y="136982"/>
                  </a:lnTo>
                  <a:lnTo>
                    <a:pt x="64452" y="139242"/>
                  </a:lnTo>
                  <a:lnTo>
                    <a:pt x="64452" y="157861"/>
                  </a:lnTo>
                  <a:lnTo>
                    <a:pt x="66725" y="160134"/>
                  </a:lnTo>
                  <a:lnTo>
                    <a:pt x="85356" y="160134"/>
                  </a:lnTo>
                  <a:lnTo>
                    <a:pt x="87630" y="157861"/>
                  </a:lnTo>
                  <a:lnTo>
                    <a:pt x="87630" y="155092"/>
                  </a:lnTo>
                  <a:lnTo>
                    <a:pt x="87630" y="139242"/>
                  </a:lnTo>
                  <a:close/>
                </a:path>
                <a:path w="87630" h="777240">
                  <a:moveTo>
                    <a:pt x="87630" y="104990"/>
                  </a:moveTo>
                  <a:lnTo>
                    <a:pt x="85356" y="102730"/>
                  </a:lnTo>
                  <a:lnTo>
                    <a:pt x="66725" y="102730"/>
                  </a:lnTo>
                  <a:lnTo>
                    <a:pt x="64452" y="104990"/>
                  </a:lnTo>
                  <a:lnTo>
                    <a:pt x="64452" y="123596"/>
                  </a:lnTo>
                  <a:lnTo>
                    <a:pt x="66725" y="125895"/>
                  </a:lnTo>
                  <a:lnTo>
                    <a:pt x="85356" y="125895"/>
                  </a:lnTo>
                  <a:lnTo>
                    <a:pt x="87630" y="123596"/>
                  </a:lnTo>
                  <a:lnTo>
                    <a:pt x="87630" y="120853"/>
                  </a:lnTo>
                  <a:lnTo>
                    <a:pt x="87630" y="104990"/>
                  </a:lnTo>
                  <a:close/>
                </a:path>
                <a:path w="87630" h="777240">
                  <a:moveTo>
                    <a:pt x="87630" y="70764"/>
                  </a:moveTo>
                  <a:lnTo>
                    <a:pt x="85356" y="68491"/>
                  </a:lnTo>
                  <a:lnTo>
                    <a:pt x="66725" y="68491"/>
                  </a:lnTo>
                  <a:lnTo>
                    <a:pt x="64452" y="70764"/>
                  </a:lnTo>
                  <a:lnTo>
                    <a:pt x="64452" y="89369"/>
                  </a:lnTo>
                  <a:lnTo>
                    <a:pt x="66725" y="91643"/>
                  </a:lnTo>
                  <a:lnTo>
                    <a:pt x="85356" y="91643"/>
                  </a:lnTo>
                  <a:lnTo>
                    <a:pt x="87630" y="89369"/>
                  </a:lnTo>
                  <a:lnTo>
                    <a:pt x="87630" y="86588"/>
                  </a:lnTo>
                  <a:lnTo>
                    <a:pt x="87630" y="70764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835110" y="1266685"/>
              <a:ext cx="78740" cy="447040"/>
            </a:xfrm>
            <a:custGeom>
              <a:avLst/>
              <a:gdLst/>
              <a:ahLst/>
              <a:cxnLst/>
              <a:rect l="l" t="t" r="r" b="b"/>
              <a:pathLst>
                <a:path w="78739" h="447039">
                  <a:moveTo>
                    <a:pt x="15532" y="432409"/>
                  </a:moveTo>
                  <a:lnTo>
                    <a:pt x="14008" y="430885"/>
                  </a:lnTo>
                  <a:lnTo>
                    <a:pt x="1536" y="430885"/>
                  </a:lnTo>
                  <a:lnTo>
                    <a:pt x="0" y="432409"/>
                  </a:lnTo>
                  <a:lnTo>
                    <a:pt x="0" y="444893"/>
                  </a:lnTo>
                  <a:lnTo>
                    <a:pt x="1536" y="446417"/>
                  </a:lnTo>
                  <a:lnTo>
                    <a:pt x="14008" y="446417"/>
                  </a:lnTo>
                  <a:lnTo>
                    <a:pt x="15532" y="444893"/>
                  </a:lnTo>
                  <a:lnTo>
                    <a:pt x="15532" y="443039"/>
                  </a:lnTo>
                  <a:lnTo>
                    <a:pt x="15532" y="432409"/>
                  </a:lnTo>
                  <a:close/>
                </a:path>
                <a:path w="78739" h="447039">
                  <a:moveTo>
                    <a:pt x="15532" y="411911"/>
                  </a:moveTo>
                  <a:lnTo>
                    <a:pt x="14008" y="410400"/>
                  </a:lnTo>
                  <a:lnTo>
                    <a:pt x="1536" y="410400"/>
                  </a:lnTo>
                  <a:lnTo>
                    <a:pt x="0" y="411911"/>
                  </a:lnTo>
                  <a:lnTo>
                    <a:pt x="0" y="424357"/>
                  </a:lnTo>
                  <a:lnTo>
                    <a:pt x="1536" y="425881"/>
                  </a:lnTo>
                  <a:lnTo>
                    <a:pt x="14008" y="425881"/>
                  </a:lnTo>
                  <a:lnTo>
                    <a:pt x="15532" y="424357"/>
                  </a:lnTo>
                  <a:lnTo>
                    <a:pt x="15532" y="422516"/>
                  </a:lnTo>
                  <a:lnTo>
                    <a:pt x="15532" y="411911"/>
                  </a:lnTo>
                  <a:close/>
                </a:path>
                <a:path w="78739" h="447039">
                  <a:moveTo>
                    <a:pt x="15532" y="391375"/>
                  </a:moveTo>
                  <a:lnTo>
                    <a:pt x="14008" y="389864"/>
                  </a:lnTo>
                  <a:lnTo>
                    <a:pt x="1536" y="389864"/>
                  </a:lnTo>
                  <a:lnTo>
                    <a:pt x="0" y="391375"/>
                  </a:lnTo>
                  <a:lnTo>
                    <a:pt x="0" y="403834"/>
                  </a:lnTo>
                  <a:lnTo>
                    <a:pt x="1536" y="405358"/>
                  </a:lnTo>
                  <a:lnTo>
                    <a:pt x="14008" y="405358"/>
                  </a:lnTo>
                  <a:lnTo>
                    <a:pt x="15532" y="403834"/>
                  </a:lnTo>
                  <a:lnTo>
                    <a:pt x="15532" y="401980"/>
                  </a:lnTo>
                  <a:lnTo>
                    <a:pt x="15532" y="391375"/>
                  </a:lnTo>
                  <a:close/>
                </a:path>
                <a:path w="78739" h="447039">
                  <a:moveTo>
                    <a:pt x="15532" y="370878"/>
                  </a:moveTo>
                  <a:lnTo>
                    <a:pt x="14008" y="369316"/>
                  </a:lnTo>
                  <a:lnTo>
                    <a:pt x="1536" y="369316"/>
                  </a:lnTo>
                  <a:lnTo>
                    <a:pt x="0" y="370878"/>
                  </a:lnTo>
                  <a:lnTo>
                    <a:pt x="0" y="383324"/>
                  </a:lnTo>
                  <a:lnTo>
                    <a:pt x="1536" y="384848"/>
                  </a:lnTo>
                  <a:lnTo>
                    <a:pt x="14008" y="384848"/>
                  </a:lnTo>
                  <a:lnTo>
                    <a:pt x="15532" y="383324"/>
                  </a:lnTo>
                  <a:lnTo>
                    <a:pt x="15532" y="381469"/>
                  </a:lnTo>
                  <a:lnTo>
                    <a:pt x="15532" y="370878"/>
                  </a:lnTo>
                  <a:close/>
                </a:path>
                <a:path w="78739" h="447039">
                  <a:moveTo>
                    <a:pt x="15532" y="350342"/>
                  </a:moveTo>
                  <a:lnTo>
                    <a:pt x="14008" y="348818"/>
                  </a:lnTo>
                  <a:lnTo>
                    <a:pt x="1536" y="348818"/>
                  </a:lnTo>
                  <a:lnTo>
                    <a:pt x="0" y="350342"/>
                  </a:lnTo>
                  <a:lnTo>
                    <a:pt x="0" y="362800"/>
                  </a:lnTo>
                  <a:lnTo>
                    <a:pt x="1536" y="364324"/>
                  </a:lnTo>
                  <a:lnTo>
                    <a:pt x="14008" y="364324"/>
                  </a:lnTo>
                  <a:lnTo>
                    <a:pt x="15532" y="362800"/>
                  </a:lnTo>
                  <a:lnTo>
                    <a:pt x="15532" y="360946"/>
                  </a:lnTo>
                  <a:lnTo>
                    <a:pt x="15532" y="350342"/>
                  </a:lnTo>
                  <a:close/>
                </a:path>
                <a:path w="78739" h="447039">
                  <a:moveTo>
                    <a:pt x="15532" y="329831"/>
                  </a:moveTo>
                  <a:lnTo>
                    <a:pt x="14008" y="328307"/>
                  </a:lnTo>
                  <a:lnTo>
                    <a:pt x="1536" y="328307"/>
                  </a:lnTo>
                  <a:lnTo>
                    <a:pt x="0" y="329831"/>
                  </a:lnTo>
                  <a:lnTo>
                    <a:pt x="0" y="342290"/>
                  </a:lnTo>
                  <a:lnTo>
                    <a:pt x="1536" y="343789"/>
                  </a:lnTo>
                  <a:lnTo>
                    <a:pt x="14008" y="343789"/>
                  </a:lnTo>
                  <a:lnTo>
                    <a:pt x="15532" y="342290"/>
                  </a:lnTo>
                  <a:lnTo>
                    <a:pt x="15532" y="340423"/>
                  </a:lnTo>
                  <a:lnTo>
                    <a:pt x="15532" y="329831"/>
                  </a:lnTo>
                  <a:close/>
                </a:path>
                <a:path w="78739" h="447039">
                  <a:moveTo>
                    <a:pt x="15532" y="309321"/>
                  </a:moveTo>
                  <a:lnTo>
                    <a:pt x="14008" y="307771"/>
                  </a:lnTo>
                  <a:lnTo>
                    <a:pt x="1536" y="307771"/>
                  </a:lnTo>
                  <a:lnTo>
                    <a:pt x="0" y="309321"/>
                  </a:lnTo>
                  <a:lnTo>
                    <a:pt x="0" y="321767"/>
                  </a:lnTo>
                  <a:lnTo>
                    <a:pt x="1536" y="323303"/>
                  </a:lnTo>
                  <a:lnTo>
                    <a:pt x="14008" y="323303"/>
                  </a:lnTo>
                  <a:lnTo>
                    <a:pt x="15532" y="321767"/>
                  </a:lnTo>
                  <a:lnTo>
                    <a:pt x="15532" y="319913"/>
                  </a:lnTo>
                  <a:lnTo>
                    <a:pt x="15532" y="309321"/>
                  </a:lnTo>
                  <a:close/>
                </a:path>
                <a:path w="78739" h="447039">
                  <a:moveTo>
                    <a:pt x="15532" y="288798"/>
                  </a:moveTo>
                  <a:lnTo>
                    <a:pt x="14008" y="287261"/>
                  </a:lnTo>
                  <a:lnTo>
                    <a:pt x="1536" y="287261"/>
                  </a:lnTo>
                  <a:lnTo>
                    <a:pt x="0" y="288798"/>
                  </a:lnTo>
                  <a:lnTo>
                    <a:pt x="0" y="301244"/>
                  </a:lnTo>
                  <a:lnTo>
                    <a:pt x="1536" y="302755"/>
                  </a:lnTo>
                  <a:lnTo>
                    <a:pt x="14008" y="302755"/>
                  </a:lnTo>
                  <a:lnTo>
                    <a:pt x="15532" y="301244"/>
                  </a:lnTo>
                  <a:lnTo>
                    <a:pt x="15532" y="299389"/>
                  </a:lnTo>
                  <a:lnTo>
                    <a:pt x="15532" y="288798"/>
                  </a:lnTo>
                  <a:close/>
                </a:path>
                <a:path w="78739" h="447039">
                  <a:moveTo>
                    <a:pt x="15532" y="268262"/>
                  </a:moveTo>
                  <a:lnTo>
                    <a:pt x="14008" y="266750"/>
                  </a:lnTo>
                  <a:lnTo>
                    <a:pt x="1536" y="266750"/>
                  </a:lnTo>
                  <a:lnTo>
                    <a:pt x="0" y="268262"/>
                  </a:lnTo>
                  <a:lnTo>
                    <a:pt x="0" y="280733"/>
                  </a:lnTo>
                  <a:lnTo>
                    <a:pt x="1536" y="282257"/>
                  </a:lnTo>
                  <a:lnTo>
                    <a:pt x="14008" y="282257"/>
                  </a:lnTo>
                  <a:lnTo>
                    <a:pt x="15532" y="280733"/>
                  </a:lnTo>
                  <a:lnTo>
                    <a:pt x="15532" y="278879"/>
                  </a:lnTo>
                  <a:lnTo>
                    <a:pt x="15532" y="268262"/>
                  </a:lnTo>
                  <a:close/>
                </a:path>
                <a:path w="78739" h="447039">
                  <a:moveTo>
                    <a:pt x="15532" y="247751"/>
                  </a:moveTo>
                  <a:lnTo>
                    <a:pt x="14008" y="246227"/>
                  </a:lnTo>
                  <a:lnTo>
                    <a:pt x="1536" y="246227"/>
                  </a:lnTo>
                  <a:lnTo>
                    <a:pt x="0" y="247751"/>
                  </a:lnTo>
                  <a:lnTo>
                    <a:pt x="0" y="260223"/>
                  </a:lnTo>
                  <a:lnTo>
                    <a:pt x="1536" y="261734"/>
                  </a:lnTo>
                  <a:lnTo>
                    <a:pt x="14008" y="261734"/>
                  </a:lnTo>
                  <a:lnTo>
                    <a:pt x="15532" y="260223"/>
                  </a:lnTo>
                  <a:lnTo>
                    <a:pt x="15532" y="258368"/>
                  </a:lnTo>
                  <a:lnTo>
                    <a:pt x="15532" y="247751"/>
                  </a:lnTo>
                  <a:close/>
                </a:path>
                <a:path w="78739" h="447039">
                  <a:moveTo>
                    <a:pt x="15532" y="227241"/>
                  </a:moveTo>
                  <a:lnTo>
                    <a:pt x="14008" y="225704"/>
                  </a:lnTo>
                  <a:lnTo>
                    <a:pt x="1536" y="225704"/>
                  </a:lnTo>
                  <a:lnTo>
                    <a:pt x="0" y="227241"/>
                  </a:lnTo>
                  <a:lnTo>
                    <a:pt x="0" y="239699"/>
                  </a:lnTo>
                  <a:lnTo>
                    <a:pt x="1536" y="241223"/>
                  </a:lnTo>
                  <a:lnTo>
                    <a:pt x="14008" y="241223"/>
                  </a:lnTo>
                  <a:lnTo>
                    <a:pt x="15532" y="239699"/>
                  </a:lnTo>
                  <a:lnTo>
                    <a:pt x="15532" y="237845"/>
                  </a:lnTo>
                  <a:lnTo>
                    <a:pt x="15532" y="227241"/>
                  </a:lnTo>
                  <a:close/>
                </a:path>
                <a:path w="78739" h="447039">
                  <a:moveTo>
                    <a:pt x="15532" y="206730"/>
                  </a:moveTo>
                  <a:lnTo>
                    <a:pt x="14008" y="205168"/>
                  </a:lnTo>
                  <a:lnTo>
                    <a:pt x="1536" y="205168"/>
                  </a:lnTo>
                  <a:lnTo>
                    <a:pt x="0" y="206730"/>
                  </a:lnTo>
                  <a:lnTo>
                    <a:pt x="0" y="219189"/>
                  </a:lnTo>
                  <a:lnTo>
                    <a:pt x="1536" y="220713"/>
                  </a:lnTo>
                  <a:lnTo>
                    <a:pt x="14008" y="220713"/>
                  </a:lnTo>
                  <a:lnTo>
                    <a:pt x="15532" y="219189"/>
                  </a:lnTo>
                  <a:lnTo>
                    <a:pt x="15532" y="217335"/>
                  </a:lnTo>
                  <a:lnTo>
                    <a:pt x="15532" y="206730"/>
                  </a:lnTo>
                  <a:close/>
                </a:path>
                <a:path w="78739" h="447039">
                  <a:moveTo>
                    <a:pt x="15532" y="186207"/>
                  </a:moveTo>
                  <a:lnTo>
                    <a:pt x="14008" y="184683"/>
                  </a:lnTo>
                  <a:lnTo>
                    <a:pt x="1536" y="184683"/>
                  </a:lnTo>
                  <a:lnTo>
                    <a:pt x="0" y="186207"/>
                  </a:lnTo>
                  <a:lnTo>
                    <a:pt x="0" y="198653"/>
                  </a:lnTo>
                  <a:lnTo>
                    <a:pt x="1536" y="200202"/>
                  </a:lnTo>
                  <a:lnTo>
                    <a:pt x="14008" y="200202"/>
                  </a:lnTo>
                  <a:lnTo>
                    <a:pt x="15532" y="198653"/>
                  </a:lnTo>
                  <a:lnTo>
                    <a:pt x="15532" y="196799"/>
                  </a:lnTo>
                  <a:lnTo>
                    <a:pt x="15532" y="186207"/>
                  </a:lnTo>
                  <a:close/>
                </a:path>
                <a:path w="78739" h="447039">
                  <a:moveTo>
                    <a:pt x="15532" y="165684"/>
                  </a:moveTo>
                  <a:lnTo>
                    <a:pt x="14008" y="164147"/>
                  </a:lnTo>
                  <a:lnTo>
                    <a:pt x="1536" y="164147"/>
                  </a:lnTo>
                  <a:lnTo>
                    <a:pt x="0" y="165684"/>
                  </a:lnTo>
                  <a:lnTo>
                    <a:pt x="0" y="178155"/>
                  </a:lnTo>
                  <a:lnTo>
                    <a:pt x="1536" y="179666"/>
                  </a:lnTo>
                  <a:lnTo>
                    <a:pt x="14008" y="179666"/>
                  </a:lnTo>
                  <a:lnTo>
                    <a:pt x="15532" y="178155"/>
                  </a:lnTo>
                  <a:lnTo>
                    <a:pt x="15532" y="176301"/>
                  </a:lnTo>
                  <a:lnTo>
                    <a:pt x="15532" y="165684"/>
                  </a:lnTo>
                  <a:close/>
                </a:path>
                <a:path w="78739" h="447039">
                  <a:moveTo>
                    <a:pt x="15532" y="145186"/>
                  </a:moveTo>
                  <a:lnTo>
                    <a:pt x="14008" y="143624"/>
                  </a:lnTo>
                  <a:lnTo>
                    <a:pt x="1536" y="143624"/>
                  </a:lnTo>
                  <a:lnTo>
                    <a:pt x="0" y="145186"/>
                  </a:lnTo>
                  <a:lnTo>
                    <a:pt x="0" y="157619"/>
                  </a:lnTo>
                  <a:lnTo>
                    <a:pt x="1536" y="159156"/>
                  </a:lnTo>
                  <a:lnTo>
                    <a:pt x="14008" y="159156"/>
                  </a:lnTo>
                  <a:lnTo>
                    <a:pt x="15532" y="157619"/>
                  </a:lnTo>
                  <a:lnTo>
                    <a:pt x="15532" y="155778"/>
                  </a:lnTo>
                  <a:lnTo>
                    <a:pt x="15532" y="145186"/>
                  </a:lnTo>
                  <a:close/>
                </a:path>
                <a:path w="78739" h="447039">
                  <a:moveTo>
                    <a:pt x="15532" y="124637"/>
                  </a:moveTo>
                  <a:lnTo>
                    <a:pt x="14008" y="123113"/>
                  </a:lnTo>
                  <a:lnTo>
                    <a:pt x="1536" y="123113"/>
                  </a:lnTo>
                  <a:lnTo>
                    <a:pt x="0" y="124637"/>
                  </a:lnTo>
                  <a:lnTo>
                    <a:pt x="0" y="137109"/>
                  </a:lnTo>
                  <a:lnTo>
                    <a:pt x="1536" y="138620"/>
                  </a:lnTo>
                  <a:lnTo>
                    <a:pt x="14008" y="138620"/>
                  </a:lnTo>
                  <a:lnTo>
                    <a:pt x="15532" y="137109"/>
                  </a:lnTo>
                  <a:lnTo>
                    <a:pt x="15532" y="135242"/>
                  </a:lnTo>
                  <a:lnTo>
                    <a:pt x="15532" y="124637"/>
                  </a:lnTo>
                  <a:close/>
                </a:path>
                <a:path w="78739" h="447039">
                  <a:moveTo>
                    <a:pt x="15532" y="104140"/>
                  </a:moveTo>
                  <a:lnTo>
                    <a:pt x="14008" y="102590"/>
                  </a:lnTo>
                  <a:lnTo>
                    <a:pt x="1536" y="102590"/>
                  </a:lnTo>
                  <a:lnTo>
                    <a:pt x="0" y="104140"/>
                  </a:lnTo>
                  <a:lnTo>
                    <a:pt x="0" y="116586"/>
                  </a:lnTo>
                  <a:lnTo>
                    <a:pt x="1536" y="118110"/>
                  </a:lnTo>
                  <a:lnTo>
                    <a:pt x="14008" y="118110"/>
                  </a:lnTo>
                  <a:lnTo>
                    <a:pt x="15532" y="116586"/>
                  </a:lnTo>
                  <a:lnTo>
                    <a:pt x="15532" y="114744"/>
                  </a:lnTo>
                  <a:lnTo>
                    <a:pt x="15532" y="104140"/>
                  </a:lnTo>
                  <a:close/>
                </a:path>
                <a:path w="78739" h="447039">
                  <a:moveTo>
                    <a:pt x="15532" y="83604"/>
                  </a:moveTo>
                  <a:lnTo>
                    <a:pt x="14008" y="82080"/>
                  </a:lnTo>
                  <a:lnTo>
                    <a:pt x="1536" y="82080"/>
                  </a:lnTo>
                  <a:lnTo>
                    <a:pt x="0" y="83604"/>
                  </a:lnTo>
                  <a:lnTo>
                    <a:pt x="0" y="96062"/>
                  </a:lnTo>
                  <a:lnTo>
                    <a:pt x="1536" y="97586"/>
                  </a:lnTo>
                  <a:lnTo>
                    <a:pt x="14008" y="97586"/>
                  </a:lnTo>
                  <a:lnTo>
                    <a:pt x="15532" y="96062"/>
                  </a:lnTo>
                  <a:lnTo>
                    <a:pt x="15532" y="94208"/>
                  </a:lnTo>
                  <a:lnTo>
                    <a:pt x="15532" y="83604"/>
                  </a:lnTo>
                  <a:close/>
                </a:path>
                <a:path w="78739" h="447039">
                  <a:moveTo>
                    <a:pt x="15532" y="63093"/>
                  </a:moveTo>
                  <a:lnTo>
                    <a:pt x="14008" y="61569"/>
                  </a:lnTo>
                  <a:lnTo>
                    <a:pt x="1536" y="61569"/>
                  </a:lnTo>
                  <a:lnTo>
                    <a:pt x="0" y="63093"/>
                  </a:lnTo>
                  <a:lnTo>
                    <a:pt x="0" y="75565"/>
                  </a:lnTo>
                  <a:lnTo>
                    <a:pt x="1536" y="77089"/>
                  </a:lnTo>
                  <a:lnTo>
                    <a:pt x="14008" y="77089"/>
                  </a:lnTo>
                  <a:lnTo>
                    <a:pt x="15532" y="75565"/>
                  </a:lnTo>
                  <a:lnTo>
                    <a:pt x="15532" y="73685"/>
                  </a:lnTo>
                  <a:lnTo>
                    <a:pt x="15532" y="63093"/>
                  </a:lnTo>
                  <a:close/>
                </a:path>
                <a:path w="78739" h="447039">
                  <a:moveTo>
                    <a:pt x="15532" y="42583"/>
                  </a:moveTo>
                  <a:lnTo>
                    <a:pt x="14008" y="41059"/>
                  </a:lnTo>
                  <a:lnTo>
                    <a:pt x="1536" y="41059"/>
                  </a:lnTo>
                  <a:lnTo>
                    <a:pt x="0" y="42583"/>
                  </a:lnTo>
                  <a:lnTo>
                    <a:pt x="0" y="55041"/>
                  </a:lnTo>
                  <a:lnTo>
                    <a:pt x="1536" y="56565"/>
                  </a:lnTo>
                  <a:lnTo>
                    <a:pt x="14008" y="56565"/>
                  </a:lnTo>
                  <a:lnTo>
                    <a:pt x="15532" y="55041"/>
                  </a:lnTo>
                  <a:lnTo>
                    <a:pt x="15532" y="53187"/>
                  </a:lnTo>
                  <a:lnTo>
                    <a:pt x="15532" y="42583"/>
                  </a:lnTo>
                  <a:close/>
                </a:path>
                <a:path w="78739" h="447039">
                  <a:moveTo>
                    <a:pt x="15532" y="22059"/>
                  </a:moveTo>
                  <a:lnTo>
                    <a:pt x="14008" y="20535"/>
                  </a:lnTo>
                  <a:lnTo>
                    <a:pt x="1536" y="20535"/>
                  </a:lnTo>
                  <a:lnTo>
                    <a:pt x="0" y="22059"/>
                  </a:lnTo>
                  <a:lnTo>
                    <a:pt x="0" y="34518"/>
                  </a:lnTo>
                  <a:lnTo>
                    <a:pt x="1536" y="36055"/>
                  </a:lnTo>
                  <a:lnTo>
                    <a:pt x="14008" y="36055"/>
                  </a:lnTo>
                  <a:lnTo>
                    <a:pt x="15532" y="34518"/>
                  </a:lnTo>
                  <a:lnTo>
                    <a:pt x="15532" y="32651"/>
                  </a:lnTo>
                  <a:lnTo>
                    <a:pt x="15532" y="22059"/>
                  </a:lnTo>
                  <a:close/>
                </a:path>
                <a:path w="78739" h="447039">
                  <a:moveTo>
                    <a:pt x="15532" y="1524"/>
                  </a:moveTo>
                  <a:lnTo>
                    <a:pt x="14008" y="0"/>
                  </a:lnTo>
                  <a:lnTo>
                    <a:pt x="1536" y="0"/>
                  </a:lnTo>
                  <a:lnTo>
                    <a:pt x="0" y="1524"/>
                  </a:lnTo>
                  <a:lnTo>
                    <a:pt x="0" y="13995"/>
                  </a:lnTo>
                  <a:lnTo>
                    <a:pt x="1536" y="15519"/>
                  </a:lnTo>
                  <a:lnTo>
                    <a:pt x="14008" y="15519"/>
                  </a:lnTo>
                  <a:lnTo>
                    <a:pt x="15532" y="13995"/>
                  </a:lnTo>
                  <a:lnTo>
                    <a:pt x="15532" y="12141"/>
                  </a:lnTo>
                  <a:lnTo>
                    <a:pt x="15532" y="1524"/>
                  </a:lnTo>
                  <a:close/>
                </a:path>
                <a:path w="78739" h="447039">
                  <a:moveTo>
                    <a:pt x="36449" y="432409"/>
                  </a:moveTo>
                  <a:lnTo>
                    <a:pt x="34912" y="430885"/>
                  </a:lnTo>
                  <a:lnTo>
                    <a:pt x="22453" y="430885"/>
                  </a:lnTo>
                  <a:lnTo>
                    <a:pt x="20929" y="432409"/>
                  </a:lnTo>
                  <a:lnTo>
                    <a:pt x="20929" y="444893"/>
                  </a:lnTo>
                  <a:lnTo>
                    <a:pt x="22453" y="446417"/>
                  </a:lnTo>
                  <a:lnTo>
                    <a:pt x="34912" y="446417"/>
                  </a:lnTo>
                  <a:lnTo>
                    <a:pt x="36449" y="444893"/>
                  </a:lnTo>
                  <a:lnTo>
                    <a:pt x="36449" y="443039"/>
                  </a:lnTo>
                  <a:lnTo>
                    <a:pt x="36449" y="432409"/>
                  </a:lnTo>
                  <a:close/>
                </a:path>
                <a:path w="78739" h="447039">
                  <a:moveTo>
                    <a:pt x="36449" y="411911"/>
                  </a:moveTo>
                  <a:lnTo>
                    <a:pt x="34912" y="410400"/>
                  </a:lnTo>
                  <a:lnTo>
                    <a:pt x="22453" y="410400"/>
                  </a:lnTo>
                  <a:lnTo>
                    <a:pt x="20929" y="411911"/>
                  </a:lnTo>
                  <a:lnTo>
                    <a:pt x="20929" y="424357"/>
                  </a:lnTo>
                  <a:lnTo>
                    <a:pt x="22453" y="425881"/>
                  </a:lnTo>
                  <a:lnTo>
                    <a:pt x="34912" y="425881"/>
                  </a:lnTo>
                  <a:lnTo>
                    <a:pt x="36449" y="424357"/>
                  </a:lnTo>
                  <a:lnTo>
                    <a:pt x="36449" y="422516"/>
                  </a:lnTo>
                  <a:lnTo>
                    <a:pt x="36449" y="411911"/>
                  </a:lnTo>
                  <a:close/>
                </a:path>
                <a:path w="78739" h="447039">
                  <a:moveTo>
                    <a:pt x="36449" y="370878"/>
                  </a:moveTo>
                  <a:lnTo>
                    <a:pt x="34912" y="369316"/>
                  </a:lnTo>
                  <a:lnTo>
                    <a:pt x="22453" y="369316"/>
                  </a:lnTo>
                  <a:lnTo>
                    <a:pt x="20929" y="370878"/>
                  </a:lnTo>
                  <a:lnTo>
                    <a:pt x="20929" y="383324"/>
                  </a:lnTo>
                  <a:lnTo>
                    <a:pt x="22453" y="384848"/>
                  </a:lnTo>
                  <a:lnTo>
                    <a:pt x="34912" y="384848"/>
                  </a:lnTo>
                  <a:lnTo>
                    <a:pt x="36449" y="383324"/>
                  </a:lnTo>
                  <a:lnTo>
                    <a:pt x="36449" y="381469"/>
                  </a:lnTo>
                  <a:lnTo>
                    <a:pt x="36449" y="370878"/>
                  </a:lnTo>
                  <a:close/>
                </a:path>
                <a:path w="78739" h="447039">
                  <a:moveTo>
                    <a:pt x="36449" y="350342"/>
                  </a:moveTo>
                  <a:lnTo>
                    <a:pt x="34912" y="348818"/>
                  </a:lnTo>
                  <a:lnTo>
                    <a:pt x="22453" y="348818"/>
                  </a:lnTo>
                  <a:lnTo>
                    <a:pt x="20929" y="350342"/>
                  </a:lnTo>
                  <a:lnTo>
                    <a:pt x="20929" y="362800"/>
                  </a:lnTo>
                  <a:lnTo>
                    <a:pt x="22453" y="364324"/>
                  </a:lnTo>
                  <a:lnTo>
                    <a:pt x="34912" y="364324"/>
                  </a:lnTo>
                  <a:lnTo>
                    <a:pt x="36449" y="362800"/>
                  </a:lnTo>
                  <a:lnTo>
                    <a:pt x="36449" y="360946"/>
                  </a:lnTo>
                  <a:lnTo>
                    <a:pt x="36449" y="350342"/>
                  </a:lnTo>
                  <a:close/>
                </a:path>
                <a:path w="78739" h="447039">
                  <a:moveTo>
                    <a:pt x="36449" y="309321"/>
                  </a:moveTo>
                  <a:lnTo>
                    <a:pt x="34912" y="307771"/>
                  </a:lnTo>
                  <a:lnTo>
                    <a:pt x="22453" y="307771"/>
                  </a:lnTo>
                  <a:lnTo>
                    <a:pt x="20929" y="309321"/>
                  </a:lnTo>
                  <a:lnTo>
                    <a:pt x="20929" y="321767"/>
                  </a:lnTo>
                  <a:lnTo>
                    <a:pt x="22453" y="323303"/>
                  </a:lnTo>
                  <a:lnTo>
                    <a:pt x="34912" y="323303"/>
                  </a:lnTo>
                  <a:lnTo>
                    <a:pt x="36449" y="321767"/>
                  </a:lnTo>
                  <a:lnTo>
                    <a:pt x="36449" y="319913"/>
                  </a:lnTo>
                  <a:lnTo>
                    <a:pt x="36449" y="309321"/>
                  </a:lnTo>
                  <a:close/>
                </a:path>
                <a:path w="78739" h="447039">
                  <a:moveTo>
                    <a:pt x="36449" y="268262"/>
                  </a:moveTo>
                  <a:lnTo>
                    <a:pt x="34912" y="266750"/>
                  </a:lnTo>
                  <a:lnTo>
                    <a:pt x="22453" y="266750"/>
                  </a:lnTo>
                  <a:lnTo>
                    <a:pt x="20929" y="268262"/>
                  </a:lnTo>
                  <a:lnTo>
                    <a:pt x="20929" y="280733"/>
                  </a:lnTo>
                  <a:lnTo>
                    <a:pt x="22453" y="282257"/>
                  </a:lnTo>
                  <a:lnTo>
                    <a:pt x="34912" y="282257"/>
                  </a:lnTo>
                  <a:lnTo>
                    <a:pt x="36449" y="280733"/>
                  </a:lnTo>
                  <a:lnTo>
                    <a:pt x="36449" y="278879"/>
                  </a:lnTo>
                  <a:lnTo>
                    <a:pt x="36449" y="268262"/>
                  </a:lnTo>
                  <a:close/>
                </a:path>
                <a:path w="78739" h="447039">
                  <a:moveTo>
                    <a:pt x="36449" y="227241"/>
                  </a:moveTo>
                  <a:lnTo>
                    <a:pt x="34912" y="225704"/>
                  </a:lnTo>
                  <a:lnTo>
                    <a:pt x="22453" y="225704"/>
                  </a:lnTo>
                  <a:lnTo>
                    <a:pt x="20929" y="227241"/>
                  </a:lnTo>
                  <a:lnTo>
                    <a:pt x="20929" y="239699"/>
                  </a:lnTo>
                  <a:lnTo>
                    <a:pt x="22453" y="241223"/>
                  </a:lnTo>
                  <a:lnTo>
                    <a:pt x="34912" y="241223"/>
                  </a:lnTo>
                  <a:lnTo>
                    <a:pt x="36449" y="239699"/>
                  </a:lnTo>
                  <a:lnTo>
                    <a:pt x="36449" y="237845"/>
                  </a:lnTo>
                  <a:lnTo>
                    <a:pt x="36449" y="227241"/>
                  </a:lnTo>
                  <a:close/>
                </a:path>
                <a:path w="78739" h="447039">
                  <a:moveTo>
                    <a:pt x="36449" y="206730"/>
                  </a:moveTo>
                  <a:lnTo>
                    <a:pt x="34912" y="205168"/>
                  </a:lnTo>
                  <a:lnTo>
                    <a:pt x="22453" y="205168"/>
                  </a:lnTo>
                  <a:lnTo>
                    <a:pt x="20929" y="206730"/>
                  </a:lnTo>
                  <a:lnTo>
                    <a:pt x="20929" y="219189"/>
                  </a:lnTo>
                  <a:lnTo>
                    <a:pt x="22453" y="220713"/>
                  </a:lnTo>
                  <a:lnTo>
                    <a:pt x="34912" y="220713"/>
                  </a:lnTo>
                  <a:lnTo>
                    <a:pt x="36449" y="219189"/>
                  </a:lnTo>
                  <a:lnTo>
                    <a:pt x="36449" y="217335"/>
                  </a:lnTo>
                  <a:lnTo>
                    <a:pt x="36449" y="206730"/>
                  </a:lnTo>
                  <a:close/>
                </a:path>
                <a:path w="78739" h="447039">
                  <a:moveTo>
                    <a:pt x="36449" y="186207"/>
                  </a:moveTo>
                  <a:lnTo>
                    <a:pt x="34912" y="184683"/>
                  </a:lnTo>
                  <a:lnTo>
                    <a:pt x="22453" y="184683"/>
                  </a:lnTo>
                  <a:lnTo>
                    <a:pt x="20929" y="186207"/>
                  </a:lnTo>
                  <a:lnTo>
                    <a:pt x="20929" y="198653"/>
                  </a:lnTo>
                  <a:lnTo>
                    <a:pt x="22453" y="200202"/>
                  </a:lnTo>
                  <a:lnTo>
                    <a:pt x="34912" y="200202"/>
                  </a:lnTo>
                  <a:lnTo>
                    <a:pt x="36449" y="198653"/>
                  </a:lnTo>
                  <a:lnTo>
                    <a:pt x="36449" y="196799"/>
                  </a:lnTo>
                  <a:lnTo>
                    <a:pt x="36449" y="186207"/>
                  </a:lnTo>
                  <a:close/>
                </a:path>
                <a:path w="78739" h="447039">
                  <a:moveTo>
                    <a:pt x="36449" y="165684"/>
                  </a:moveTo>
                  <a:lnTo>
                    <a:pt x="34912" y="164147"/>
                  </a:lnTo>
                  <a:lnTo>
                    <a:pt x="22453" y="164147"/>
                  </a:lnTo>
                  <a:lnTo>
                    <a:pt x="20929" y="165684"/>
                  </a:lnTo>
                  <a:lnTo>
                    <a:pt x="20929" y="178155"/>
                  </a:lnTo>
                  <a:lnTo>
                    <a:pt x="22453" y="179666"/>
                  </a:lnTo>
                  <a:lnTo>
                    <a:pt x="34912" y="179666"/>
                  </a:lnTo>
                  <a:lnTo>
                    <a:pt x="36449" y="178155"/>
                  </a:lnTo>
                  <a:lnTo>
                    <a:pt x="36449" y="176301"/>
                  </a:lnTo>
                  <a:lnTo>
                    <a:pt x="36449" y="165684"/>
                  </a:lnTo>
                  <a:close/>
                </a:path>
                <a:path w="78739" h="447039">
                  <a:moveTo>
                    <a:pt x="36449" y="145186"/>
                  </a:moveTo>
                  <a:lnTo>
                    <a:pt x="34912" y="143624"/>
                  </a:lnTo>
                  <a:lnTo>
                    <a:pt x="22453" y="143624"/>
                  </a:lnTo>
                  <a:lnTo>
                    <a:pt x="20929" y="145186"/>
                  </a:lnTo>
                  <a:lnTo>
                    <a:pt x="20929" y="157619"/>
                  </a:lnTo>
                  <a:lnTo>
                    <a:pt x="22453" y="159156"/>
                  </a:lnTo>
                  <a:lnTo>
                    <a:pt x="34912" y="159156"/>
                  </a:lnTo>
                  <a:lnTo>
                    <a:pt x="36449" y="157619"/>
                  </a:lnTo>
                  <a:lnTo>
                    <a:pt x="36449" y="155778"/>
                  </a:lnTo>
                  <a:lnTo>
                    <a:pt x="36449" y="145186"/>
                  </a:lnTo>
                  <a:close/>
                </a:path>
                <a:path w="78739" h="447039">
                  <a:moveTo>
                    <a:pt x="36449" y="124637"/>
                  </a:moveTo>
                  <a:lnTo>
                    <a:pt x="34912" y="123113"/>
                  </a:lnTo>
                  <a:lnTo>
                    <a:pt x="22453" y="123113"/>
                  </a:lnTo>
                  <a:lnTo>
                    <a:pt x="20929" y="124637"/>
                  </a:lnTo>
                  <a:lnTo>
                    <a:pt x="20929" y="137109"/>
                  </a:lnTo>
                  <a:lnTo>
                    <a:pt x="22453" y="138620"/>
                  </a:lnTo>
                  <a:lnTo>
                    <a:pt x="34912" y="138620"/>
                  </a:lnTo>
                  <a:lnTo>
                    <a:pt x="36449" y="137109"/>
                  </a:lnTo>
                  <a:lnTo>
                    <a:pt x="36449" y="135242"/>
                  </a:lnTo>
                  <a:lnTo>
                    <a:pt x="36449" y="124637"/>
                  </a:lnTo>
                  <a:close/>
                </a:path>
                <a:path w="78739" h="447039">
                  <a:moveTo>
                    <a:pt x="36449" y="104140"/>
                  </a:moveTo>
                  <a:lnTo>
                    <a:pt x="34912" y="102590"/>
                  </a:lnTo>
                  <a:lnTo>
                    <a:pt x="22453" y="102590"/>
                  </a:lnTo>
                  <a:lnTo>
                    <a:pt x="20929" y="104140"/>
                  </a:lnTo>
                  <a:lnTo>
                    <a:pt x="20929" y="116586"/>
                  </a:lnTo>
                  <a:lnTo>
                    <a:pt x="22453" y="118110"/>
                  </a:lnTo>
                  <a:lnTo>
                    <a:pt x="34912" y="118110"/>
                  </a:lnTo>
                  <a:lnTo>
                    <a:pt x="36449" y="116586"/>
                  </a:lnTo>
                  <a:lnTo>
                    <a:pt x="36449" y="114744"/>
                  </a:lnTo>
                  <a:lnTo>
                    <a:pt x="36449" y="104140"/>
                  </a:lnTo>
                  <a:close/>
                </a:path>
                <a:path w="78739" h="447039">
                  <a:moveTo>
                    <a:pt x="36449" y="83604"/>
                  </a:moveTo>
                  <a:lnTo>
                    <a:pt x="34912" y="82080"/>
                  </a:lnTo>
                  <a:lnTo>
                    <a:pt x="22453" y="82080"/>
                  </a:lnTo>
                  <a:lnTo>
                    <a:pt x="20929" y="83604"/>
                  </a:lnTo>
                  <a:lnTo>
                    <a:pt x="20929" y="96062"/>
                  </a:lnTo>
                  <a:lnTo>
                    <a:pt x="22453" y="97586"/>
                  </a:lnTo>
                  <a:lnTo>
                    <a:pt x="34912" y="97586"/>
                  </a:lnTo>
                  <a:lnTo>
                    <a:pt x="36449" y="96062"/>
                  </a:lnTo>
                  <a:lnTo>
                    <a:pt x="36449" y="94208"/>
                  </a:lnTo>
                  <a:lnTo>
                    <a:pt x="36449" y="83604"/>
                  </a:lnTo>
                  <a:close/>
                </a:path>
                <a:path w="78739" h="447039">
                  <a:moveTo>
                    <a:pt x="36449" y="63093"/>
                  </a:moveTo>
                  <a:lnTo>
                    <a:pt x="34912" y="61569"/>
                  </a:lnTo>
                  <a:lnTo>
                    <a:pt x="22453" y="61569"/>
                  </a:lnTo>
                  <a:lnTo>
                    <a:pt x="20929" y="63093"/>
                  </a:lnTo>
                  <a:lnTo>
                    <a:pt x="20929" y="75565"/>
                  </a:lnTo>
                  <a:lnTo>
                    <a:pt x="22453" y="77089"/>
                  </a:lnTo>
                  <a:lnTo>
                    <a:pt x="34912" y="77089"/>
                  </a:lnTo>
                  <a:lnTo>
                    <a:pt x="36449" y="75565"/>
                  </a:lnTo>
                  <a:lnTo>
                    <a:pt x="36449" y="73685"/>
                  </a:lnTo>
                  <a:lnTo>
                    <a:pt x="36449" y="63093"/>
                  </a:lnTo>
                  <a:close/>
                </a:path>
                <a:path w="78739" h="447039">
                  <a:moveTo>
                    <a:pt x="36449" y="42583"/>
                  </a:moveTo>
                  <a:lnTo>
                    <a:pt x="34912" y="41059"/>
                  </a:lnTo>
                  <a:lnTo>
                    <a:pt x="22453" y="41059"/>
                  </a:lnTo>
                  <a:lnTo>
                    <a:pt x="20929" y="42583"/>
                  </a:lnTo>
                  <a:lnTo>
                    <a:pt x="20929" y="55041"/>
                  </a:lnTo>
                  <a:lnTo>
                    <a:pt x="22453" y="56565"/>
                  </a:lnTo>
                  <a:lnTo>
                    <a:pt x="34912" y="56565"/>
                  </a:lnTo>
                  <a:lnTo>
                    <a:pt x="36449" y="55041"/>
                  </a:lnTo>
                  <a:lnTo>
                    <a:pt x="36449" y="53187"/>
                  </a:lnTo>
                  <a:lnTo>
                    <a:pt x="36449" y="42583"/>
                  </a:lnTo>
                  <a:close/>
                </a:path>
                <a:path w="78739" h="447039">
                  <a:moveTo>
                    <a:pt x="36449" y="22059"/>
                  </a:moveTo>
                  <a:lnTo>
                    <a:pt x="34912" y="20535"/>
                  </a:lnTo>
                  <a:lnTo>
                    <a:pt x="22453" y="20535"/>
                  </a:lnTo>
                  <a:lnTo>
                    <a:pt x="20929" y="22059"/>
                  </a:lnTo>
                  <a:lnTo>
                    <a:pt x="20929" y="34518"/>
                  </a:lnTo>
                  <a:lnTo>
                    <a:pt x="22453" y="36055"/>
                  </a:lnTo>
                  <a:lnTo>
                    <a:pt x="34912" y="36055"/>
                  </a:lnTo>
                  <a:lnTo>
                    <a:pt x="36449" y="34518"/>
                  </a:lnTo>
                  <a:lnTo>
                    <a:pt x="36449" y="32651"/>
                  </a:lnTo>
                  <a:lnTo>
                    <a:pt x="36449" y="22059"/>
                  </a:lnTo>
                  <a:close/>
                </a:path>
                <a:path w="78739" h="447039">
                  <a:moveTo>
                    <a:pt x="36449" y="1524"/>
                  </a:moveTo>
                  <a:lnTo>
                    <a:pt x="34912" y="0"/>
                  </a:lnTo>
                  <a:lnTo>
                    <a:pt x="22453" y="0"/>
                  </a:lnTo>
                  <a:lnTo>
                    <a:pt x="20929" y="1524"/>
                  </a:lnTo>
                  <a:lnTo>
                    <a:pt x="20929" y="13995"/>
                  </a:lnTo>
                  <a:lnTo>
                    <a:pt x="22453" y="15519"/>
                  </a:lnTo>
                  <a:lnTo>
                    <a:pt x="34912" y="15519"/>
                  </a:lnTo>
                  <a:lnTo>
                    <a:pt x="36449" y="13995"/>
                  </a:lnTo>
                  <a:lnTo>
                    <a:pt x="36449" y="12141"/>
                  </a:lnTo>
                  <a:lnTo>
                    <a:pt x="36449" y="1524"/>
                  </a:lnTo>
                  <a:close/>
                </a:path>
                <a:path w="78739" h="447039">
                  <a:moveTo>
                    <a:pt x="57378" y="432409"/>
                  </a:moveTo>
                  <a:lnTo>
                    <a:pt x="55867" y="430885"/>
                  </a:lnTo>
                  <a:lnTo>
                    <a:pt x="43395" y="430885"/>
                  </a:lnTo>
                  <a:lnTo>
                    <a:pt x="41884" y="432409"/>
                  </a:lnTo>
                  <a:lnTo>
                    <a:pt x="41884" y="444893"/>
                  </a:lnTo>
                  <a:lnTo>
                    <a:pt x="43395" y="446417"/>
                  </a:lnTo>
                  <a:lnTo>
                    <a:pt x="55867" y="446417"/>
                  </a:lnTo>
                  <a:lnTo>
                    <a:pt x="57378" y="444893"/>
                  </a:lnTo>
                  <a:lnTo>
                    <a:pt x="57378" y="443039"/>
                  </a:lnTo>
                  <a:lnTo>
                    <a:pt x="57378" y="432409"/>
                  </a:lnTo>
                  <a:close/>
                </a:path>
                <a:path w="78739" h="447039">
                  <a:moveTo>
                    <a:pt x="57378" y="391375"/>
                  </a:moveTo>
                  <a:lnTo>
                    <a:pt x="55867" y="389864"/>
                  </a:lnTo>
                  <a:lnTo>
                    <a:pt x="43395" y="389864"/>
                  </a:lnTo>
                  <a:lnTo>
                    <a:pt x="41884" y="391375"/>
                  </a:lnTo>
                  <a:lnTo>
                    <a:pt x="41884" y="403834"/>
                  </a:lnTo>
                  <a:lnTo>
                    <a:pt x="43395" y="405358"/>
                  </a:lnTo>
                  <a:lnTo>
                    <a:pt x="55867" y="405358"/>
                  </a:lnTo>
                  <a:lnTo>
                    <a:pt x="57378" y="403834"/>
                  </a:lnTo>
                  <a:lnTo>
                    <a:pt x="57378" y="401980"/>
                  </a:lnTo>
                  <a:lnTo>
                    <a:pt x="57378" y="391375"/>
                  </a:lnTo>
                  <a:close/>
                </a:path>
                <a:path w="78739" h="447039">
                  <a:moveTo>
                    <a:pt x="57378" y="370878"/>
                  </a:moveTo>
                  <a:lnTo>
                    <a:pt x="55867" y="369316"/>
                  </a:lnTo>
                  <a:lnTo>
                    <a:pt x="43395" y="369316"/>
                  </a:lnTo>
                  <a:lnTo>
                    <a:pt x="41884" y="370878"/>
                  </a:lnTo>
                  <a:lnTo>
                    <a:pt x="41884" y="383324"/>
                  </a:lnTo>
                  <a:lnTo>
                    <a:pt x="43395" y="384848"/>
                  </a:lnTo>
                  <a:lnTo>
                    <a:pt x="55867" y="384848"/>
                  </a:lnTo>
                  <a:lnTo>
                    <a:pt x="57378" y="383324"/>
                  </a:lnTo>
                  <a:lnTo>
                    <a:pt x="57378" y="381469"/>
                  </a:lnTo>
                  <a:lnTo>
                    <a:pt x="57378" y="370878"/>
                  </a:lnTo>
                  <a:close/>
                </a:path>
                <a:path w="78739" h="447039">
                  <a:moveTo>
                    <a:pt x="57378" y="350342"/>
                  </a:moveTo>
                  <a:lnTo>
                    <a:pt x="55867" y="348818"/>
                  </a:lnTo>
                  <a:lnTo>
                    <a:pt x="43395" y="348818"/>
                  </a:lnTo>
                  <a:lnTo>
                    <a:pt x="41884" y="350342"/>
                  </a:lnTo>
                  <a:lnTo>
                    <a:pt x="41884" y="362800"/>
                  </a:lnTo>
                  <a:lnTo>
                    <a:pt x="43395" y="364324"/>
                  </a:lnTo>
                  <a:lnTo>
                    <a:pt x="55867" y="364324"/>
                  </a:lnTo>
                  <a:lnTo>
                    <a:pt x="57378" y="362800"/>
                  </a:lnTo>
                  <a:lnTo>
                    <a:pt x="57378" y="360946"/>
                  </a:lnTo>
                  <a:lnTo>
                    <a:pt x="57378" y="350342"/>
                  </a:lnTo>
                  <a:close/>
                </a:path>
                <a:path w="78739" h="447039">
                  <a:moveTo>
                    <a:pt x="57378" y="329831"/>
                  </a:moveTo>
                  <a:lnTo>
                    <a:pt x="55867" y="328307"/>
                  </a:lnTo>
                  <a:lnTo>
                    <a:pt x="43395" y="328307"/>
                  </a:lnTo>
                  <a:lnTo>
                    <a:pt x="41884" y="329831"/>
                  </a:lnTo>
                  <a:lnTo>
                    <a:pt x="41884" y="342290"/>
                  </a:lnTo>
                  <a:lnTo>
                    <a:pt x="43395" y="343789"/>
                  </a:lnTo>
                  <a:lnTo>
                    <a:pt x="55867" y="343789"/>
                  </a:lnTo>
                  <a:lnTo>
                    <a:pt x="57378" y="342290"/>
                  </a:lnTo>
                  <a:lnTo>
                    <a:pt x="57378" y="340423"/>
                  </a:lnTo>
                  <a:lnTo>
                    <a:pt x="57378" y="329831"/>
                  </a:lnTo>
                  <a:close/>
                </a:path>
                <a:path w="78739" h="447039">
                  <a:moveTo>
                    <a:pt x="57378" y="288798"/>
                  </a:moveTo>
                  <a:lnTo>
                    <a:pt x="55867" y="287261"/>
                  </a:lnTo>
                  <a:lnTo>
                    <a:pt x="43395" y="287261"/>
                  </a:lnTo>
                  <a:lnTo>
                    <a:pt x="41884" y="288798"/>
                  </a:lnTo>
                  <a:lnTo>
                    <a:pt x="41884" y="301244"/>
                  </a:lnTo>
                  <a:lnTo>
                    <a:pt x="43395" y="302755"/>
                  </a:lnTo>
                  <a:lnTo>
                    <a:pt x="55867" y="302755"/>
                  </a:lnTo>
                  <a:lnTo>
                    <a:pt x="57378" y="301244"/>
                  </a:lnTo>
                  <a:lnTo>
                    <a:pt x="57378" y="299389"/>
                  </a:lnTo>
                  <a:lnTo>
                    <a:pt x="57378" y="288798"/>
                  </a:lnTo>
                  <a:close/>
                </a:path>
                <a:path w="78739" h="447039">
                  <a:moveTo>
                    <a:pt x="57378" y="268262"/>
                  </a:moveTo>
                  <a:lnTo>
                    <a:pt x="55867" y="266750"/>
                  </a:lnTo>
                  <a:lnTo>
                    <a:pt x="43395" y="266750"/>
                  </a:lnTo>
                  <a:lnTo>
                    <a:pt x="41884" y="268262"/>
                  </a:lnTo>
                  <a:lnTo>
                    <a:pt x="41884" y="280733"/>
                  </a:lnTo>
                  <a:lnTo>
                    <a:pt x="43395" y="282257"/>
                  </a:lnTo>
                  <a:lnTo>
                    <a:pt x="55867" y="282257"/>
                  </a:lnTo>
                  <a:lnTo>
                    <a:pt x="57378" y="280733"/>
                  </a:lnTo>
                  <a:lnTo>
                    <a:pt x="57378" y="278879"/>
                  </a:lnTo>
                  <a:lnTo>
                    <a:pt x="57378" y="268262"/>
                  </a:lnTo>
                  <a:close/>
                </a:path>
                <a:path w="78739" h="447039">
                  <a:moveTo>
                    <a:pt x="57378" y="247751"/>
                  </a:moveTo>
                  <a:lnTo>
                    <a:pt x="55867" y="246227"/>
                  </a:lnTo>
                  <a:lnTo>
                    <a:pt x="43395" y="246227"/>
                  </a:lnTo>
                  <a:lnTo>
                    <a:pt x="41884" y="247751"/>
                  </a:lnTo>
                  <a:lnTo>
                    <a:pt x="41884" y="260223"/>
                  </a:lnTo>
                  <a:lnTo>
                    <a:pt x="43395" y="261734"/>
                  </a:lnTo>
                  <a:lnTo>
                    <a:pt x="55867" y="261734"/>
                  </a:lnTo>
                  <a:lnTo>
                    <a:pt x="57378" y="260223"/>
                  </a:lnTo>
                  <a:lnTo>
                    <a:pt x="57378" y="258368"/>
                  </a:lnTo>
                  <a:lnTo>
                    <a:pt x="57378" y="247751"/>
                  </a:lnTo>
                  <a:close/>
                </a:path>
                <a:path w="78739" h="447039">
                  <a:moveTo>
                    <a:pt x="57378" y="227241"/>
                  </a:moveTo>
                  <a:lnTo>
                    <a:pt x="55867" y="225704"/>
                  </a:lnTo>
                  <a:lnTo>
                    <a:pt x="43395" y="225704"/>
                  </a:lnTo>
                  <a:lnTo>
                    <a:pt x="41884" y="227241"/>
                  </a:lnTo>
                  <a:lnTo>
                    <a:pt x="41884" y="239699"/>
                  </a:lnTo>
                  <a:lnTo>
                    <a:pt x="43395" y="241223"/>
                  </a:lnTo>
                  <a:lnTo>
                    <a:pt x="55867" y="241223"/>
                  </a:lnTo>
                  <a:lnTo>
                    <a:pt x="57378" y="239699"/>
                  </a:lnTo>
                  <a:lnTo>
                    <a:pt x="57378" y="237845"/>
                  </a:lnTo>
                  <a:lnTo>
                    <a:pt x="57378" y="227241"/>
                  </a:lnTo>
                  <a:close/>
                </a:path>
                <a:path w="78739" h="447039">
                  <a:moveTo>
                    <a:pt x="57378" y="206730"/>
                  </a:moveTo>
                  <a:lnTo>
                    <a:pt x="55867" y="205168"/>
                  </a:lnTo>
                  <a:lnTo>
                    <a:pt x="43395" y="205168"/>
                  </a:lnTo>
                  <a:lnTo>
                    <a:pt x="41884" y="206730"/>
                  </a:lnTo>
                  <a:lnTo>
                    <a:pt x="41884" y="219189"/>
                  </a:lnTo>
                  <a:lnTo>
                    <a:pt x="43395" y="220713"/>
                  </a:lnTo>
                  <a:lnTo>
                    <a:pt x="55867" y="220713"/>
                  </a:lnTo>
                  <a:lnTo>
                    <a:pt x="57378" y="219189"/>
                  </a:lnTo>
                  <a:lnTo>
                    <a:pt x="57378" y="217335"/>
                  </a:lnTo>
                  <a:lnTo>
                    <a:pt x="57378" y="206730"/>
                  </a:lnTo>
                  <a:close/>
                </a:path>
                <a:path w="78739" h="447039">
                  <a:moveTo>
                    <a:pt x="57378" y="165684"/>
                  </a:moveTo>
                  <a:lnTo>
                    <a:pt x="55867" y="164147"/>
                  </a:lnTo>
                  <a:lnTo>
                    <a:pt x="43395" y="164147"/>
                  </a:lnTo>
                  <a:lnTo>
                    <a:pt x="41884" y="165684"/>
                  </a:lnTo>
                  <a:lnTo>
                    <a:pt x="41884" y="178155"/>
                  </a:lnTo>
                  <a:lnTo>
                    <a:pt x="43395" y="179666"/>
                  </a:lnTo>
                  <a:lnTo>
                    <a:pt x="55867" y="179666"/>
                  </a:lnTo>
                  <a:lnTo>
                    <a:pt x="57378" y="178155"/>
                  </a:lnTo>
                  <a:lnTo>
                    <a:pt x="57378" y="176301"/>
                  </a:lnTo>
                  <a:lnTo>
                    <a:pt x="57378" y="165684"/>
                  </a:lnTo>
                  <a:close/>
                </a:path>
                <a:path w="78739" h="447039">
                  <a:moveTo>
                    <a:pt x="57378" y="145186"/>
                  </a:moveTo>
                  <a:lnTo>
                    <a:pt x="55867" y="143624"/>
                  </a:lnTo>
                  <a:lnTo>
                    <a:pt x="43395" y="143624"/>
                  </a:lnTo>
                  <a:lnTo>
                    <a:pt x="41884" y="145186"/>
                  </a:lnTo>
                  <a:lnTo>
                    <a:pt x="41884" y="157619"/>
                  </a:lnTo>
                  <a:lnTo>
                    <a:pt x="43395" y="159156"/>
                  </a:lnTo>
                  <a:lnTo>
                    <a:pt x="55867" y="159156"/>
                  </a:lnTo>
                  <a:lnTo>
                    <a:pt x="57378" y="157619"/>
                  </a:lnTo>
                  <a:lnTo>
                    <a:pt x="57378" y="155778"/>
                  </a:lnTo>
                  <a:lnTo>
                    <a:pt x="57378" y="145186"/>
                  </a:lnTo>
                  <a:close/>
                </a:path>
                <a:path w="78739" h="447039">
                  <a:moveTo>
                    <a:pt x="57378" y="124637"/>
                  </a:moveTo>
                  <a:lnTo>
                    <a:pt x="55867" y="123113"/>
                  </a:lnTo>
                  <a:lnTo>
                    <a:pt x="43395" y="123113"/>
                  </a:lnTo>
                  <a:lnTo>
                    <a:pt x="41884" y="124637"/>
                  </a:lnTo>
                  <a:lnTo>
                    <a:pt x="41884" y="137109"/>
                  </a:lnTo>
                  <a:lnTo>
                    <a:pt x="43395" y="138620"/>
                  </a:lnTo>
                  <a:lnTo>
                    <a:pt x="55867" y="138620"/>
                  </a:lnTo>
                  <a:lnTo>
                    <a:pt x="57378" y="137109"/>
                  </a:lnTo>
                  <a:lnTo>
                    <a:pt x="57378" y="135242"/>
                  </a:lnTo>
                  <a:lnTo>
                    <a:pt x="57378" y="124637"/>
                  </a:lnTo>
                  <a:close/>
                </a:path>
                <a:path w="78739" h="447039">
                  <a:moveTo>
                    <a:pt x="57378" y="104140"/>
                  </a:moveTo>
                  <a:lnTo>
                    <a:pt x="55867" y="102590"/>
                  </a:lnTo>
                  <a:lnTo>
                    <a:pt x="43395" y="102590"/>
                  </a:lnTo>
                  <a:lnTo>
                    <a:pt x="41884" y="104140"/>
                  </a:lnTo>
                  <a:lnTo>
                    <a:pt x="41884" y="116586"/>
                  </a:lnTo>
                  <a:lnTo>
                    <a:pt x="43395" y="118110"/>
                  </a:lnTo>
                  <a:lnTo>
                    <a:pt x="55867" y="118110"/>
                  </a:lnTo>
                  <a:lnTo>
                    <a:pt x="57378" y="116586"/>
                  </a:lnTo>
                  <a:lnTo>
                    <a:pt x="57378" y="114744"/>
                  </a:lnTo>
                  <a:lnTo>
                    <a:pt x="57378" y="104140"/>
                  </a:lnTo>
                  <a:close/>
                </a:path>
                <a:path w="78739" h="447039">
                  <a:moveTo>
                    <a:pt x="57378" y="83604"/>
                  </a:moveTo>
                  <a:lnTo>
                    <a:pt x="55867" y="82080"/>
                  </a:lnTo>
                  <a:lnTo>
                    <a:pt x="43395" y="82080"/>
                  </a:lnTo>
                  <a:lnTo>
                    <a:pt x="41884" y="83604"/>
                  </a:lnTo>
                  <a:lnTo>
                    <a:pt x="41884" y="96062"/>
                  </a:lnTo>
                  <a:lnTo>
                    <a:pt x="43395" y="97586"/>
                  </a:lnTo>
                  <a:lnTo>
                    <a:pt x="55867" y="97586"/>
                  </a:lnTo>
                  <a:lnTo>
                    <a:pt x="57378" y="96062"/>
                  </a:lnTo>
                  <a:lnTo>
                    <a:pt x="57378" y="94208"/>
                  </a:lnTo>
                  <a:lnTo>
                    <a:pt x="57378" y="83604"/>
                  </a:lnTo>
                  <a:close/>
                </a:path>
                <a:path w="78739" h="447039">
                  <a:moveTo>
                    <a:pt x="57378" y="63093"/>
                  </a:moveTo>
                  <a:lnTo>
                    <a:pt x="55867" y="61569"/>
                  </a:lnTo>
                  <a:lnTo>
                    <a:pt x="43395" y="61569"/>
                  </a:lnTo>
                  <a:lnTo>
                    <a:pt x="41884" y="63093"/>
                  </a:lnTo>
                  <a:lnTo>
                    <a:pt x="41884" y="75565"/>
                  </a:lnTo>
                  <a:lnTo>
                    <a:pt x="43395" y="77089"/>
                  </a:lnTo>
                  <a:lnTo>
                    <a:pt x="55867" y="77089"/>
                  </a:lnTo>
                  <a:lnTo>
                    <a:pt x="57378" y="75565"/>
                  </a:lnTo>
                  <a:lnTo>
                    <a:pt x="57378" y="73685"/>
                  </a:lnTo>
                  <a:lnTo>
                    <a:pt x="57378" y="63093"/>
                  </a:lnTo>
                  <a:close/>
                </a:path>
                <a:path w="78739" h="447039">
                  <a:moveTo>
                    <a:pt x="57378" y="42583"/>
                  </a:moveTo>
                  <a:lnTo>
                    <a:pt x="55867" y="41059"/>
                  </a:lnTo>
                  <a:lnTo>
                    <a:pt x="43395" y="41059"/>
                  </a:lnTo>
                  <a:lnTo>
                    <a:pt x="41884" y="42583"/>
                  </a:lnTo>
                  <a:lnTo>
                    <a:pt x="41884" y="55041"/>
                  </a:lnTo>
                  <a:lnTo>
                    <a:pt x="43395" y="56565"/>
                  </a:lnTo>
                  <a:lnTo>
                    <a:pt x="55867" y="56565"/>
                  </a:lnTo>
                  <a:lnTo>
                    <a:pt x="57378" y="55041"/>
                  </a:lnTo>
                  <a:lnTo>
                    <a:pt x="57378" y="53187"/>
                  </a:lnTo>
                  <a:lnTo>
                    <a:pt x="57378" y="42583"/>
                  </a:lnTo>
                  <a:close/>
                </a:path>
                <a:path w="78739" h="447039">
                  <a:moveTo>
                    <a:pt x="57378" y="22059"/>
                  </a:moveTo>
                  <a:lnTo>
                    <a:pt x="55867" y="20535"/>
                  </a:lnTo>
                  <a:lnTo>
                    <a:pt x="43395" y="20535"/>
                  </a:lnTo>
                  <a:lnTo>
                    <a:pt x="41884" y="22059"/>
                  </a:lnTo>
                  <a:lnTo>
                    <a:pt x="41884" y="34518"/>
                  </a:lnTo>
                  <a:lnTo>
                    <a:pt x="43395" y="36055"/>
                  </a:lnTo>
                  <a:lnTo>
                    <a:pt x="55867" y="36055"/>
                  </a:lnTo>
                  <a:lnTo>
                    <a:pt x="57378" y="34518"/>
                  </a:lnTo>
                  <a:lnTo>
                    <a:pt x="57378" y="32651"/>
                  </a:lnTo>
                  <a:lnTo>
                    <a:pt x="57378" y="22059"/>
                  </a:lnTo>
                  <a:close/>
                </a:path>
                <a:path w="78739" h="447039">
                  <a:moveTo>
                    <a:pt x="57378" y="1524"/>
                  </a:moveTo>
                  <a:lnTo>
                    <a:pt x="55867" y="0"/>
                  </a:lnTo>
                  <a:lnTo>
                    <a:pt x="43395" y="0"/>
                  </a:lnTo>
                  <a:lnTo>
                    <a:pt x="41884" y="1524"/>
                  </a:lnTo>
                  <a:lnTo>
                    <a:pt x="41884" y="13995"/>
                  </a:lnTo>
                  <a:lnTo>
                    <a:pt x="43395" y="15519"/>
                  </a:lnTo>
                  <a:lnTo>
                    <a:pt x="55867" y="15519"/>
                  </a:lnTo>
                  <a:lnTo>
                    <a:pt x="57378" y="13995"/>
                  </a:lnTo>
                  <a:lnTo>
                    <a:pt x="57378" y="12141"/>
                  </a:lnTo>
                  <a:lnTo>
                    <a:pt x="57378" y="1524"/>
                  </a:lnTo>
                  <a:close/>
                </a:path>
                <a:path w="78739" h="447039">
                  <a:moveTo>
                    <a:pt x="78320" y="411911"/>
                  </a:moveTo>
                  <a:lnTo>
                    <a:pt x="76796" y="410400"/>
                  </a:lnTo>
                  <a:lnTo>
                    <a:pt x="64325" y="410400"/>
                  </a:lnTo>
                  <a:lnTo>
                    <a:pt x="62814" y="411911"/>
                  </a:lnTo>
                  <a:lnTo>
                    <a:pt x="62814" y="424357"/>
                  </a:lnTo>
                  <a:lnTo>
                    <a:pt x="64325" y="425881"/>
                  </a:lnTo>
                  <a:lnTo>
                    <a:pt x="76796" y="425881"/>
                  </a:lnTo>
                  <a:lnTo>
                    <a:pt x="78320" y="424357"/>
                  </a:lnTo>
                  <a:lnTo>
                    <a:pt x="78320" y="422516"/>
                  </a:lnTo>
                  <a:lnTo>
                    <a:pt x="78320" y="411911"/>
                  </a:lnTo>
                  <a:close/>
                </a:path>
                <a:path w="78739" h="447039">
                  <a:moveTo>
                    <a:pt x="78320" y="391375"/>
                  </a:moveTo>
                  <a:lnTo>
                    <a:pt x="76796" y="389864"/>
                  </a:lnTo>
                  <a:lnTo>
                    <a:pt x="64325" y="389864"/>
                  </a:lnTo>
                  <a:lnTo>
                    <a:pt x="62814" y="391375"/>
                  </a:lnTo>
                  <a:lnTo>
                    <a:pt x="62814" y="403834"/>
                  </a:lnTo>
                  <a:lnTo>
                    <a:pt x="64325" y="405358"/>
                  </a:lnTo>
                  <a:lnTo>
                    <a:pt x="76796" y="405358"/>
                  </a:lnTo>
                  <a:lnTo>
                    <a:pt x="78320" y="403834"/>
                  </a:lnTo>
                  <a:lnTo>
                    <a:pt x="78320" y="401980"/>
                  </a:lnTo>
                  <a:lnTo>
                    <a:pt x="78320" y="391375"/>
                  </a:lnTo>
                  <a:close/>
                </a:path>
                <a:path w="78739" h="447039">
                  <a:moveTo>
                    <a:pt x="78320" y="350342"/>
                  </a:moveTo>
                  <a:lnTo>
                    <a:pt x="76796" y="348818"/>
                  </a:lnTo>
                  <a:lnTo>
                    <a:pt x="64325" y="348818"/>
                  </a:lnTo>
                  <a:lnTo>
                    <a:pt x="62814" y="350342"/>
                  </a:lnTo>
                  <a:lnTo>
                    <a:pt x="62814" y="362800"/>
                  </a:lnTo>
                  <a:lnTo>
                    <a:pt x="64325" y="364324"/>
                  </a:lnTo>
                  <a:lnTo>
                    <a:pt x="76796" y="364324"/>
                  </a:lnTo>
                  <a:lnTo>
                    <a:pt x="78320" y="362800"/>
                  </a:lnTo>
                  <a:lnTo>
                    <a:pt x="78320" y="360946"/>
                  </a:lnTo>
                  <a:lnTo>
                    <a:pt x="78320" y="350342"/>
                  </a:lnTo>
                  <a:close/>
                </a:path>
                <a:path w="78739" h="447039">
                  <a:moveTo>
                    <a:pt x="78320" y="329831"/>
                  </a:moveTo>
                  <a:lnTo>
                    <a:pt x="76796" y="328307"/>
                  </a:lnTo>
                  <a:lnTo>
                    <a:pt x="64325" y="328307"/>
                  </a:lnTo>
                  <a:lnTo>
                    <a:pt x="62814" y="329831"/>
                  </a:lnTo>
                  <a:lnTo>
                    <a:pt x="62814" y="342290"/>
                  </a:lnTo>
                  <a:lnTo>
                    <a:pt x="64325" y="343789"/>
                  </a:lnTo>
                  <a:lnTo>
                    <a:pt x="76796" y="343789"/>
                  </a:lnTo>
                  <a:lnTo>
                    <a:pt x="78320" y="342290"/>
                  </a:lnTo>
                  <a:lnTo>
                    <a:pt x="78320" y="340423"/>
                  </a:lnTo>
                  <a:lnTo>
                    <a:pt x="78320" y="329831"/>
                  </a:lnTo>
                  <a:close/>
                </a:path>
                <a:path w="78739" h="447039">
                  <a:moveTo>
                    <a:pt x="78320" y="309321"/>
                  </a:moveTo>
                  <a:lnTo>
                    <a:pt x="76796" y="307771"/>
                  </a:lnTo>
                  <a:lnTo>
                    <a:pt x="64325" y="307771"/>
                  </a:lnTo>
                  <a:lnTo>
                    <a:pt x="62814" y="309321"/>
                  </a:lnTo>
                  <a:lnTo>
                    <a:pt x="62814" y="321767"/>
                  </a:lnTo>
                  <a:lnTo>
                    <a:pt x="64325" y="323303"/>
                  </a:lnTo>
                  <a:lnTo>
                    <a:pt x="76796" y="323303"/>
                  </a:lnTo>
                  <a:lnTo>
                    <a:pt x="78320" y="321767"/>
                  </a:lnTo>
                  <a:lnTo>
                    <a:pt x="78320" y="319913"/>
                  </a:lnTo>
                  <a:lnTo>
                    <a:pt x="78320" y="309321"/>
                  </a:lnTo>
                  <a:close/>
                </a:path>
                <a:path w="78739" h="447039">
                  <a:moveTo>
                    <a:pt x="78320" y="268262"/>
                  </a:moveTo>
                  <a:lnTo>
                    <a:pt x="76796" y="266750"/>
                  </a:lnTo>
                  <a:lnTo>
                    <a:pt x="64325" y="266750"/>
                  </a:lnTo>
                  <a:lnTo>
                    <a:pt x="62814" y="268262"/>
                  </a:lnTo>
                  <a:lnTo>
                    <a:pt x="62814" y="280733"/>
                  </a:lnTo>
                  <a:lnTo>
                    <a:pt x="64325" y="282257"/>
                  </a:lnTo>
                  <a:lnTo>
                    <a:pt x="76796" y="282257"/>
                  </a:lnTo>
                  <a:lnTo>
                    <a:pt x="78320" y="280733"/>
                  </a:lnTo>
                  <a:lnTo>
                    <a:pt x="78320" y="278879"/>
                  </a:lnTo>
                  <a:lnTo>
                    <a:pt x="78320" y="268262"/>
                  </a:lnTo>
                  <a:close/>
                </a:path>
                <a:path w="78739" h="447039">
                  <a:moveTo>
                    <a:pt x="78320" y="247751"/>
                  </a:moveTo>
                  <a:lnTo>
                    <a:pt x="76796" y="246227"/>
                  </a:lnTo>
                  <a:lnTo>
                    <a:pt x="64325" y="246227"/>
                  </a:lnTo>
                  <a:lnTo>
                    <a:pt x="62814" y="247751"/>
                  </a:lnTo>
                  <a:lnTo>
                    <a:pt x="62814" y="260223"/>
                  </a:lnTo>
                  <a:lnTo>
                    <a:pt x="64325" y="261734"/>
                  </a:lnTo>
                  <a:lnTo>
                    <a:pt x="76796" y="261734"/>
                  </a:lnTo>
                  <a:lnTo>
                    <a:pt x="78320" y="260223"/>
                  </a:lnTo>
                  <a:lnTo>
                    <a:pt x="78320" y="258368"/>
                  </a:lnTo>
                  <a:lnTo>
                    <a:pt x="78320" y="247751"/>
                  </a:lnTo>
                  <a:close/>
                </a:path>
                <a:path w="78739" h="447039">
                  <a:moveTo>
                    <a:pt x="78320" y="206730"/>
                  </a:moveTo>
                  <a:lnTo>
                    <a:pt x="76796" y="205168"/>
                  </a:lnTo>
                  <a:lnTo>
                    <a:pt x="64325" y="205168"/>
                  </a:lnTo>
                  <a:lnTo>
                    <a:pt x="62814" y="206730"/>
                  </a:lnTo>
                  <a:lnTo>
                    <a:pt x="62814" y="219189"/>
                  </a:lnTo>
                  <a:lnTo>
                    <a:pt x="64325" y="220713"/>
                  </a:lnTo>
                  <a:lnTo>
                    <a:pt x="76796" y="220713"/>
                  </a:lnTo>
                  <a:lnTo>
                    <a:pt x="78320" y="219189"/>
                  </a:lnTo>
                  <a:lnTo>
                    <a:pt x="78320" y="217335"/>
                  </a:lnTo>
                  <a:lnTo>
                    <a:pt x="78320" y="206730"/>
                  </a:lnTo>
                  <a:close/>
                </a:path>
                <a:path w="78739" h="447039">
                  <a:moveTo>
                    <a:pt x="78320" y="186207"/>
                  </a:moveTo>
                  <a:lnTo>
                    <a:pt x="76796" y="184683"/>
                  </a:lnTo>
                  <a:lnTo>
                    <a:pt x="64325" y="184683"/>
                  </a:lnTo>
                  <a:lnTo>
                    <a:pt x="62814" y="186207"/>
                  </a:lnTo>
                  <a:lnTo>
                    <a:pt x="62814" y="198653"/>
                  </a:lnTo>
                  <a:lnTo>
                    <a:pt x="64325" y="200202"/>
                  </a:lnTo>
                  <a:lnTo>
                    <a:pt x="76796" y="200202"/>
                  </a:lnTo>
                  <a:lnTo>
                    <a:pt x="78320" y="198653"/>
                  </a:lnTo>
                  <a:lnTo>
                    <a:pt x="78320" y="196799"/>
                  </a:lnTo>
                  <a:lnTo>
                    <a:pt x="78320" y="186207"/>
                  </a:lnTo>
                  <a:close/>
                </a:path>
                <a:path w="78739" h="447039">
                  <a:moveTo>
                    <a:pt x="78320" y="165684"/>
                  </a:moveTo>
                  <a:lnTo>
                    <a:pt x="76796" y="164147"/>
                  </a:lnTo>
                  <a:lnTo>
                    <a:pt x="64325" y="164147"/>
                  </a:lnTo>
                  <a:lnTo>
                    <a:pt x="62814" y="165684"/>
                  </a:lnTo>
                  <a:lnTo>
                    <a:pt x="62814" y="178155"/>
                  </a:lnTo>
                  <a:lnTo>
                    <a:pt x="64325" y="179666"/>
                  </a:lnTo>
                  <a:lnTo>
                    <a:pt x="76796" y="179666"/>
                  </a:lnTo>
                  <a:lnTo>
                    <a:pt x="78320" y="178155"/>
                  </a:lnTo>
                  <a:lnTo>
                    <a:pt x="78320" y="176301"/>
                  </a:lnTo>
                  <a:lnTo>
                    <a:pt x="78320" y="165684"/>
                  </a:lnTo>
                  <a:close/>
                </a:path>
                <a:path w="78739" h="447039">
                  <a:moveTo>
                    <a:pt x="78320" y="145186"/>
                  </a:moveTo>
                  <a:lnTo>
                    <a:pt x="76796" y="143624"/>
                  </a:lnTo>
                  <a:lnTo>
                    <a:pt x="64325" y="143624"/>
                  </a:lnTo>
                  <a:lnTo>
                    <a:pt x="62814" y="145186"/>
                  </a:lnTo>
                  <a:lnTo>
                    <a:pt x="62814" y="157619"/>
                  </a:lnTo>
                  <a:lnTo>
                    <a:pt x="64325" y="159156"/>
                  </a:lnTo>
                  <a:lnTo>
                    <a:pt x="76796" y="159156"/>
                  </a:lnTo>
                  <a:lnTo>
                    <a:pt x="78320" y="157619"/>
                  </a:lnTo>
                  <a:lnTo>
                    <a:pt x="78320" y="155778"/>
                  </a:lnTo>
                  <a:lnTo>
                    <a:pt x="78320" y="145186"/>
                  </a:lnTo>
                  <a:close/>
                </a:path>
                <a:path w="78739" h="447039">
                  <a:moveTo>
                    <a:pt x="78320" y="124637"/>
                  </a:moveTo>
                  <a:lnTo>
                    <a:pt x="76796" y="123113"/>
                  </a:lnTo>
                  <a:lnTo>
                    <a:pt x="64325" y="123113"/>
                  </a:lnTo>
                  <a:lnTo>
                    <a:pt x="62814" y="124637"/>
                  </a:lnTo>
                  <a:lnTo>
                    <a:pt x="62814" y="137109"/>
                  </a:lnTo>
                  <a:lnTo>
                    <a:pt x="64325" y="138620"/>
                  </a:lnTo>
                  <a:lnTo>
                    <a:pt x="76796" y="138620"/>
                  </a:lnTo>
                  <a:lnTo>
                    <a:pt x="78320" y="137109"/>
                  </a:lnTo>
                  <a:lnTo>
                    <a:pt x="78320" y="135242"/>
                  </a:lnTo>
                  <a:lnTo>
                    <a:pt x="78320" y="124637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897924" y="1266685"/>
              <a:ext cx="99695" cy="447040"/>
            </a:xfrm>
            <a:custGeom>
              <a:avLst/>
              <a:gdLst/>
              <a:ahLst/>
              <a:cxnLst/>
              <a:rect l="l" t="t" r="r" b="b"/>
              <a:pathLst>
                <a:path w="99694" h="447039">
                  <a:moveTo>
                    <a:pt x="15506" y="124637"/>
                  </a:moveTo>
                  <a:lnTo>
                    <a:pt x="13982" y="123113"/>
                  </a:lnTo>
                  <a:lnTo>
                    <a:pt x="1511" y="123113"/>
                  </a:lnTo>
                  <a:lnTo>
                    <a:pt x="0" y="124637"/>
                  </a:lnTo>
                  <a:lnTo>
                    <a:pt x="0" y="137109"/>
                  </a:lnTo>
                  <a:lnTo>
                    <a:pt x="1511" y="138620"/>
                  </a:lnTo>
                  <a:lnTo>
                    <a:pt x="13982" y="138620"/>
                  </a:lnTo>
                  <a:lnTo>
                    <a:pt x="15506" y="137109"/>
                  </a:lnTo>
                  <a:lnTo>
                    <a:pt x="15506" y="135242"/>
                  </a:lnTo>
                  <a:lnTo>
                    <a:pt x="15506" y="124637"/>
                  </a:lnTo>
                  <a:close/>
                </a:path>
                <a:path w="99694" h="447039">
                  <a:moveTo>
                    <a:pt x="15506" y="104140"/>
                  </a:moveTo>
                  <a:lnTo>
                    <a:pt x="13982" y="102590"/>
                  </a:lnTo>
                  <a:lnTo>
                    <a:pt x="1511" y="102590"/>
                  </a:lnTo>
                  <a:lnTo>
                    <a:pt x="0" y="104140"/>
                  </a:lnTo>
                  <a:lnTo>
                    <a:pt x="0" y="116586"/>
                  </a:lnTo>
                  <a:lnTo>
                    <a:pt x="1511" y="118110"/>
                  </a:lnTo>
                  <a:lnTo>
                    <a:pt x="13982" y="118110"/>
                  </a:lnTo>
                  <a:lnTo>
                    <a:pt x="15506" y="116586"/>
                  </a:lnTo>
                  <a:lnTo>
                    <a:pt x="15506" y="114744"/>
                  </a:lnTo>
                  <a:lnTo>
                    <a:pt x="15506" y="104140"/>
                  </a:lnTo>
                  <a:close/>
                </a:path>
                <a:path w="99694" h="447039">
                  <a:moveTo>
                    <a:pt x="15506" y="63093"/>
                  </a:moveTo>
                  <a:lnTo>
                    <a:pt x="13982" y="61569"/>
                  </a:lnTo>
                  <a:lnTo>
                    <a:pt x="1511" y="61569"/>
                  </a:lnTo>
                  <a:lnTo>
                    <a:pt x="0" y="63093"/>
                  </a:lnTo>
                  <a:lnTo>
                    <a:pt x="0" y="75565"/>
                  </a:lnTo>
                  <a:lnTo>
                    <a:pt x="1511" y="77089"/>
                  </a:lnTo>
                  <a:lnTo>
                    <a:pt x="13982" y="77089"/>
                  </a:lnTo>
                  <a:lnTo>
                    <a:pt x="15506" y="75565"/>
                  </a:lnTo>
                  <a:lnTo>
                    <a:pt x="15506" y="73685"/>
                  </a:lnTo>
                  <a:lnTo>
                    <a:pt x="15506" y="63093"/>
                  </a:lnTo>
                  <a:close/>
                </a:path>
                <a:path w="99694" h="447039">
                  <a:moveTo>
                    <a:pt x="15506" y="42583"/>
                  </a:moveTo>
                  <a:lnTo>
                    <a:pt x="13982" y="41059"/>
                  </a:lnTo>
                  <a:lnTo>
                    <a:pt x="1511" y="41059"/>
                  </a:lnTo>
                  <a:lnTo>
                    <a:pt x="0" y="42583"/>
                  </a:lnTo>
                  <a:lnTo>
                    <a:pt x="0" y="55041"/>
                  </a:lnTo>
                  <a:lnTo>
                    <a:pt x="1511" y="56565"/>
                  </a:lnTo>
                  <a:lnTo>
                    <a:pt x="13982" y="56565"/>
                  </a:lnTo>
                  <a:lnTo>
                    <a:pt x="15506" y="55041"/>
                  </a:lnTo>
                  <a:lnTo>
                    <a:pt x="15506" y="53187"/>
                  </a:lnTo>
                  <a:lnTo>
                    <a:pt x="15506" y="42583"/>
                  </a:lnTo>
                  <a:close/>
                </a:path>
                <a:path w="99694" h="447039">
                  <a:moveTo>
                    <a:pt x="15506" y="22059"/>
                  </a:moveTo>
                  <a:lnTo>
                    <a:pt x="13982" y="20535"/>
                  </a:lnTo>
                  <a:lnTo>
                    <a:pt x="1511" y="20535"/>
                  </a:lnTo>
                  <a:lnTo>
                    <a:pt x="0" y="22059"/>
                  </a:lnTo>
                  <a:lnTo>
                    <a:pt x="0" y="34518"/>
                  </a:lnTo>
                  <a:lnTo>
                    <a:pt x="1511" y="36055"/>
                  </a:lnTo>
                  <a:lnTo>
                    <a:pt x="13982" y="36055"/>
                  </a:lnTo>
                  <a:lnTo>
                    <a:pt x="15506" y="34518"/>
                  </a:lnTo>
                  <a:lnTo>
                    <a:pt x="15506" y="32651"/>
                  </a:lnTo>
                  <a:lnTo>
                    <a:pt x="15506" y="22059"/>
                  </a:lnTo>
                  <a:close/>
                </a:path>
                <a:path w="99694" h="447039">
                  <a:moveTo>
                    <a:pt x="15506" y="1524"/>
                  </a:moveTo>
                  <a:lnTo>
                    <a:pt x="13982" y="0"/>
                  </a:lnTo>
                  <a:lnTo>
                    <a:pt x="1511" y="0"/>
                  </a:lnTo>
                  <a:lnTo>
                    <a:pt x="0" y="1524"/>
                  </a:lnTo>
                  <a:lnTo>
                    <a:pt x="0" y="13995"/>
                  </a:lnTo>
                  <a:lnTo>
                    <a:pt x="1511" y="15519"/>
                  </a:lnTo>
                  <a:lnTo>
                    <a:pt x="13982" y="15519"/>
                  </a:lnTo>
                  <a:lnTo>
                    <a:pt x="15506" y="13995"/>
                  </a:lnTo>
                  <a:lnTo>
                    <a:pt x="15506" y="12141"/>
                  </a:lnTo>
                  <a:lnTo>
                    <a:pt x="15506" y="1524"/>
                  </a:lnTo>
                  <a:close/>
                </a:path>
                <a:path w="99694" h="447039">
                  <a:moveTo>
                    <a:pt x="36436" y="432409"/>
                  </a:moveTo>
                  <a:lnTo>
                    <a:pt x="34912" y="430885"/>
                  </a:lnTo>
                  <a:lnTo>
                    <a:pt x="22440" y="430885"/>
                  </a:lnTo>
                  <a:lnTo>
                    <a:pt x="20929" y="432409"/>
                  </a:lnTo>
                  <a:lnTo>
                    <a:pt x="20929" y="444893"/>
                  </a:lnTo>
                  <a:lnTo>
                    <a:pt x="22440" y="446417"/>
                  </a:lnTo>
                  <a:lnTo>
                    <a:pt x="34912" y="446417"/>
                  </a:lnTo>
                  <a:lnTo>
                    <a:pt x="36436" y="444893"/>
                  </a:lnTo>
                  <a:lnTo>
                    <a:pt x="36436" y="443039"/>
                  </a:lnTo>
                  <a:lnTo>
                    <a:pt x="36436" y="432409"/>
                  </a:lnTo>
                  <a:close/>
                </a:path>
                <a:path w="99694" h="447039">
                  <a:moveTo>
                    <a:pt x="36436" y="391375"/>
                  </a:moveTo>
                  <a:lnTo>
                    <a:pt x="34912" y="389864"/>
                  </a:lnTo>
                  <a:lnTo>
                    <a:pt x="22440" y="389864"/>
                  </a:lnTo>
                  <a:lnTo>
                    <a:pt x="20929" y="391375"/>
                  </a:lnTo>
                  <a:lnTo>
                    <a:pt x="20929" y="403834"/>
                  </a:lnTo>
                  <a:lnTo>
                    <a:pt x="22440" y="405358"/>
                  </a:lnTo>
                  <a:lnTo>
                    <a:pt x="34912" y="405358"/>
                  </a:lnTo>
                  <a:lnTo>
                    <a:pt x="36436" y="403834"/>
                  </a:lnTo>
                  <a:lnTo>
                    <a:pt x="36436" y="401980"/>
                  </a:lnTo>
                  <a:lnTo>
                    <a:pt x="36436" y="391375"/>
                  </a:lnTo>
                  <a:close/>
                </a:path>
                <a:path w="99694" h="447039">
                  <a:moveTo>
                    <a:pt x="36436" y="370878"/>
                  </a:moveTo>
                  <a:lnTo>
                    <a:pt x="34912" y="369316"/>
                  </a:lnTo>
                  <a:lnTo>
                    <a:pt x="22440" y="369316"/>
                  </a:lnTo>
                  <a:lnTo>
                    <a:pt x="20929" y="370878"/>
                  </a:lnTo>
                  <a:lnTo>
                    <a:pt x="20929" y="383324"/>
                  </a:lnTo>
                  <a:lnTo>
                    <a:pt x="22440" y="384848"/>
                  </a:lnTo>
                  <a:lnTo>
                    <a:pt x="34912" y="384848"/>
                  </a:lnTo>
                  <a:lnTo>
                    <a:pt x="36436" y="383324"/>
                  </a:lnTo>
                  <a:lnTo>
                    <a:pt x="36436" y="381469"/>
                  </a:lnTo>
                  <a:lnTo>
                    <a:pt x="36436" y="370878"/>
                  </a:lnTo>
                  <a:close/>
                </a:path>
                <a:path w="99694" h="447039">
                  <a:moveTo>
                    <a:pt x="36436" y="350342"/>
                  </a:moveTo>
                  <a:lnTo>
                    <a:pt x="34912" y="348818"/>
                  </a:lnTo>
                  <a:lnTo>
                    <a:pt x="22440" y="348818"/>
                  </a:lnTo>
                  <a:lnTo>
                    <a:pt x="20929" y="350342"/>
                  </a:lnTo>
                  <a:lnTo>
                    <a:pt x="20929" y="362800"/>
                  </a:lnTo>
                  <a:lnTo>
                    <a:pt x="22440" y="364324"/>
                  </a:lnTo>
                  <a:lnTo>
                    <a:pt x="34912" y="364324"/>
                  </a:lnTo>
                  <a:lnTo>
                    <a:pt x="36436" y="362800"/>
                  </a:lnTo>
                  <a:lnTo>
                    <a:pt x="36436" y="360946"/>
                  </a:lnTo>
                  <a:lnTo>
                    <a:pt x="36436" y="350342"/>
                  </a:lnTo>
                  <a:close/>
                </a:path>
                <a:path w="99694" h="447039">
                  <a:moveTo>
                    <a:pt x="36436" y="329831"/>
                  </a:moveTo>
                  <a:lnTo>
                    <a:pt x="34912" y="328307"/>
                  </a:lnTo>
                  <a:lnTo>
                    <a:pt x="22440" y="328307"/>
                  </a:lnTo>
                  <a:lnTo>
                    <a:pt x="20929" y="329831"/>
                  </a:lnTo>
                  <a:lnTo>
                    <a:pt x="20929" y="342290"/>
                  </a:lnTo>
                  <a:lnTo>
                    <a:pt x="22440" y="343789"/>
                  </a:lnTo>
                  <a:lnTo>
                    <a:pt x="34912" y="343789"/>
                  </a:lnTo>
                  <a:lnTo>
                    <a:pt x="36436" y="342290"/>
                  </a:lnTo>
                  <a:lnTo>
                    <a:pt x="36436" y="340423"/>
                  </a:lnTo>
                  <a:lnTo>
                    <a:pt x="36436" y="329831"/>
                  </a:lnTo>
                  <a:close/>
                </a:path>
                <a:path w="99694" h="447039">
                  <a:moveTo>
                    <a:pt x="36436" y="309321"/>
                  </a:moveTo>
                  <a:lnTo>
                    <a:pt x="34912" y="307771"/>
                  </a:lnTo>
                  <a:lnTo>
                    <a:pt x="22440" y="307771"/>
                  </a:lnTo>
                  <a:lnTo>
                    <a:pt x="20929" y="309321"/>
                  </a:lnTo>
                  <a:lnTo>
                    <a:pt x="20929" y="321767"/>
                  </a:lnTo>
                  <a:lnTo>
                    <a:pt x="22440" y="323303"/>
                  </a:lnTo>
                  <a:lnTo>
                    <a:pt x="34912" y="323303"/>
                  </a:lnTo>
                  <a:lnTo>
                    <a:pt x="36436" y="321767"/>
                  </a:lnTo>
                  <a:lnTo>
                    <a:pt x="36436" y="319913"/>
                  </a:lnTo>
                  <a:lnTo>
                    <a:pt x="36436" y="309321"/>
                  </a:lnTo>
                  <a:close/>
                </a:path>
                <a:path w="99694" h="447039">
                  <a:moveTo>
                    <a:pt x="36436" y="268262"/>
                  </a:moveTo>
                  <a:lnTo>
                    <a:pt x="34912" y="266750"/>
                  </a:lnTo>
                  <a:lnTo>
                    <a:pt x="22440" y="266750"/>
                  </a:lnTo>
                  <a:lnTo>
                    <a:pt x="20929" y="268262"/>
                  </a:lnTo>
                  <a:lnTo>
                    <a:pt x="20929" y="280733"/>
                  </a:lnTo>
                  <a:lnTo>
                    <a:pt x="22440" y="282257"/>
                  </a:lnTo>
                  <a:lnTo>
                    <a:pt x="34912" y="282257"/>
                  </a:lnTo>
                  <a:lnTo>
                    <a:pt x="36436" y="280733"/>
                  </a:lnTo>
                  <a:lnTo>
                    <a:pt x="36436" y="278879"/>
                  </a:lnTo>
                  <a:lnTo>
                    <a:pt x="36436" y="268262"/>
                  </a:lnTo>
                  <a:close/>
                </a:path>
                <a:path w="99694" h="447039">
                  <a:moveTo>
                    <a:pt x="36436" y="247751"/>
                  </a:moveTo>
                  <a:lnTo>
                    <a:pt x="34912" y="246227"/>
                  </a:lnTo>
                  <a:lnTo>
                    <a:pt x="22440" y="246227"/>
                  </a:lnTo>
                  <a:lnTo>
                    <a:pt x="20929" y="247751"/>
                  </a:lnTo>
                  <a:lnTo>
                    <a:pt x="20929" y="260223"/>
                  </a:lnTo>
                  <a:lnTo>
                    <a:pt x="22440" y="261734"/>
                  </a:lnTo>
                  <a:lnTo>
                    <a:pt x="34912" y="261734"/>
                  </a:lnTo>
                  <a:lnTo>
                    <a:pt x="36436" y="260223"/>
                  </a:lnTo>
                  <a:lnTo>
                    <a:pt x="36436" y="258368"/>
                  </a:lnTo>
                  <a:lnTo>
                    <a:pt x="36436" y="247751"/>
                  </a:lnTo>
                  <a:close/>
                </a:path>
                <a:path w="99694" h="447039">
                  <a:moveTo>
                    <a:pt x="36436" y="227241"/>
                  </a:moveTo>
                  <a:lnTo>
                    <a:pt x="34912" y="225704"/>
                  </a:lnTo>
                  <a:lnTo>
                    <a:pt x="22440" y="225704"/>
                  </a:lnTo>
                  <a:lnTo>
                    <a:pt x="20929" y="227241"/>
                  </a:lnTo>
                  <a:lnTo>
                    <a:pt x="20929" y="239699"/>
                  </a:lnTo>
                  <a:lnTo>
                    <a:pt x="22440" y="241223"/>
                  </a:lnTo>
                  <a:lnTo>
                    <a:pt x="34912" y="241223"/>
                  </a:lnTo>
                  <a:lnTo>
                    <a:pt x="36436" y="239699"/>
                  </a:lnTo>
                  <a:lnTo>
                    <a:pt x="36436" y="237845"/>
                  </a:lnTo>
                  <a:lnTo>
                    <a:pt x="36436" y="227241"/>
                  </a:lnTo>
                  <a:close/>
                </a:path>
                <a:path w="99694" h="447039">
                  <a:moveTo>
                    <a:pt x="36436" y="206730"/>
                  </a:moveTo>
                  <a:lnTo>
                    <a:pt x="34912" y="205168"/>
                  </a:lnTo>
                  <a:lnTo>
                    <a:pt x="22440" y="205168"/>
                  </a:lnTo>
                  <a:lnTo>
                    <a:pt x="20929" y="206730"/>
                  </a:lnTo>
                  <a:lnTo>
                    <a:pt x="20929" y="219189"/>
                  </a:lnTo>
                  <a:lnTo>
                    <a:pt x="22440" y="220713"/>
                  </a:lnTo>
                  <a:lnTo>
                    <a:pt x="34912" y="220713"/>
                  </a:lnTo>
                  <a:lnTo>
                    <a:pt x="36436" y="219189"/>
                  </a:lnTo>
                  <a:lnTo>
                    <a:pt x="36436" y="217335"/>
                  </a:lnTo>
                  <a:lnTo>
                    <a:pt x="36436" y="206730"/>
                  </a:lnTo>
                  <a:close/>
                </a:path>
                <a:path w="99694" h="447039">
                  <a:moveTo>
                    <a:pt x="36436" y="186207"/>
                  </a:moveTo>
                  <a:lnTo>
                    <a:pt x="34912" y="184683"/>
                  </a:lnTo>
                  <a:lnTo>
                    <a:pt x="22440" y="184683"/>
                  </a:lnTo>
                  <a:lnTo>
                    <a:pt x="20929" y="186207"/>
                  </a:lnTo>
                  <a:lnTo>
                    <a:pt x="20929" y="198653"/>
                  </a:lnTo>
                  <a:lnTo>
                    <a:pt x="22440" y="200202"/>
                  </a:lnTo>
                  <a:lnTo>
                    <a:pt x="34912" y="200202"/>
                  </a:lnTo>
                  <a:lnTo>
                    <a:pt x="36436" y="198653"/>
                  </a:lnTo>
                  <a:lnTo>
                    <a:pt x="36436" y="196799"/>
                  </a:lnTo>
                  <a:lnTo>
                    <a:pt x="36436" y="186207"/>
                  </a:lnTo>
                  <a:close/>
                </a:path>
                <a:path w="99694" h="447039">
                  <a:moveTo>
                    <a:pt x="36436" y="165684"/>
                  </a:moveTo>
                  <a:lnTo>
                    <a:pt x="34912" y="164147"/>
                  </a:lnTo>
                  <a:lnTo>
                    <a:pt x="22440" y="164147"/>
                  </a:lnTo>
                  <a:lnTo>
                    <a:pt x="20929" y="165684"/>
                  </a:lnTo>
                  <a:lnTo>
                    <a:pt x="20929" y="178155"/>
                  </a:lnTo>
                  <a:lnTo>
                    <a:pt x="22440" y="179666"/>
                  </a:lnTo>
                  <a:lnTo>
                    <a:pt x="34912" y="179666"/>
                  </a:lnTo>
                  <a:lnTo>
                    <a:pt x="36436" y="178155"/>
                  </a:lnTo>
                  <a:lnTo>
                    <a:pt x="36436" y="176301"/>
                  </a:lnTo>
                  <a:lnTo>
                    <a:pt x="36436" y="165684"/>
                  </a:lnTo>
                  <a:close/>
                </a:path>
                <a:path w="99694" h="447039">
                  <a:moveTo>
                    <a:pt x="36436" y="145186"/>
                  </a:moveTo>
                  <a:lnTo>
                    <a:pt x="34912" y="143624"/>
                  </a:lnTo>
                  <a:lnTo>
                    <a:pt x="22440" y="143624"/>
                  </a:lnTo>
                  <a:lnTo>
                    <a:pt x="20929" y="145186"/>
                  </a:lnTo>
                  <a:lnTo>
                    <a:pt x="20929" y="157619"/>
                  </a:lnTo>
                  <a:lnTo>
                    <a:pt x="22440" y="159156"/>
                  </a:lnTo>
                  <a:lnTo>
                    <a:pt x="34912" y="159156"/>
                  </a:lnTo>
                  <a:lnTo>
                    <a:pt x="36436" y="157619"/>
                  </a:lnTo>
                  <a:lnTo>
                    <a:pt x="36436" y="155778"/>
                  </a:lnTo>
                  <a:lnTo>
                    <a:pt x="36436" y="145186"/>
                  </a:lnTo>
                  <a:close/>
                </a:path>
                <a:path w="99694" h="447039">
                  <a:moveTo>
                    <a:pt x="36436" y="124637"/>
                  </a:moveTo>
                  <a:lnTo>
                    <a:pt x="34912" y="123113"/>
                  </a:lnTo>
                  <a:lnTo>
                    <a:pt x="22440" y="123113"/>
                  </a:lnTo>
                  <a:lnTo>
                    <a:pt x="20929" y="124637"/>
                  </a:lnTo>
                  <a:lnTo>
                    <a:pt x="20929" y="137109"/>
                  </a:lnTo>
                  <a:lnTo>
                    <a:pt x="22440" y="138620"/>
                  </a:lnTo>
                  <a:lnTo>
                    <a:pt x="34912" y="138620"/>
                  </a:lnTo>
                  <a:lnTo>
                    <a:pt x="36436" y="137109"/>
                  </a:lnTo>
                  <a:lnTo>
                    <a:pt x="36436" y="135242"/>
                  </a:lnTo>
                  <a:lnTo>
                    <a:pt x="36436" y="124637"/>
                  </a:lnTo>
                  <a:close/>
                </a:path>
                <a:path w="99694" h="447039">
                  <a:moveTo>
                    <a:pt x="36436" y="104140"/>
                  </a:moveTo>
                  <a:lnTo>
                    <a:pt x="34912" y="102590"/>
                  </a:lnTo>
                  <a:lnTo>
                    <a:pt x="22440" y="102590"/>
                  </a:lnTo>
                  <a:lnTo>
                    <a:pt x="20929" y="104140"/>
                  </a:lnTo>
                  <a:lnTo>
                    <a:pt x="20929" y="116586"/>
                  </a:lnTo>
                  <a:lnTo>
                    <a:pt x="22440" y="118110"/>
                  </a:lnTo>
                  <a:lnTo>
                    <a:pt x="34912" y="118110"/>
                  </a:lnTo>
                  <a:lnTo>
                    <a:pt x="36436" y="116586"/>
                  </a:lnTo>
                  <a:lnTo>
                    <a:pt x="36436" y="114744"/>
                  </a:lnTo>
                  <a:lnTo>
                    <a:pt x="36436" y="104140"/>
                  </a:lnTo>
                  <a:close/>
                </a:path>
                <a:path w="99694" h="447039">
                  <a:moveTo>
                    <a:pt x="36436" y="83604"/>
                  </a:moveTo>
                  <a:lnTo>
                    <a:pt x="34912" y="82080"/>
                  </a:lnTo>
                  <a:lnTo>
                    <a:pt x="22440" y="82080"/>
                  </a:lnTo>
                  <a:lnTo>
                    <a:pt x="20929" y="83604"/>
                  </a:lnTo>
                  <a:lnTo>
                    <a:pt x="20929" y="96062"/>
                  </a:lnTo>
                  <a:lnTo>
                    <a:pt x="22440" y="97586"/>
                  </a:lnTo>
                  <a:lnTo>
                    <a:pt x="34912" y="97586"/>
                  </a:lnTo>
                  <a:lnTo>
                    <a:pt x="36436" y="96062"/>
                  </a:lnTo>
                  <a:lnTo>
                    <a:pt x="36436" y="94208"/>
                  </a:lnTo>
                  <a:lnTo>
                    <a:pt x="36436" y="83604"/>
                  </a:lnTo>
                  <a:close/>
                </a:path>
                <a:path w="99694" h="447039">
                  <a:moveTo>
                    <a:pt x="36436" y="63093"/>
                  </a:moveTo>
                  <a:lnTo>
                    <a:pt x="34912" y="61569"/>
                  </a:lnTo>
                  <a:lnTo>
                    <a:pt x="22440" y="61569"/>
                  </a:lnTo>
                  <a:lnTo>
                    <a:pt x="20929" y="63093"/>
                  </a:lnTo>
                  <a:lnTo>
                    <a:pt x="20929" y="75565"/>
                  </a:lnTo>
                  <a:lnTo>
                    <a:pt x="22440" y="77089"/>
                  </a:lnTo>
                  <a:lnTo>
                    <a:pt x="34912" y="77089"/>
                  </a:lnTo>
                  <a:lnTo>
                    <a:pt x="36436" y="75565"/>
                  </a:lnTo>
                  <a:lnTo>
                    <a:pt x="36436" y="73685"/>
                  </a:lnTo>
                  <a:lnTo>
                    <a:pt x="36436" y="63093"/>
                  </a:lnTo>
                  <a:close/>
                </a:path>
                <a:path w="99694" h="447039">
                  <a:moveTo>
                    <a:pt x="36436" y="42583"/>
                  </a:moveTo>
                  <a:lnTo>
                    <a:pt x="34912" y="41059"/>
                  </a:lnTo>
                  <a:lnTo>
                    <a:pt x="22440" y="41059"/>
                  </a:lnTo>
                  <a:lnTo>
                    <a:pt x="20929" y="42583"/>
                  </a:lnTo>
                  <a:lnTo>
                    <a:pt x="20929" y="55041"/>
                  </a:lnTo>
                  <a:lnTo>
                    <a:pt x="22440" y="56565"/>
                  </a:lnTo>
                  <a:lnTo>
                    <a:pt x="34912" y="56565"/>
                  </a:lnTo>
                  <a:lnTo>
                    <a:pt x="36436" y="55041"/>
                  </a:lnTo>
                  <a:lnTo>
                    <a:pt x="36436" y="53187"/>
                  </a:lnTo>
                  <a:lnTo>
                    <a:pt x="36436" y="42583"/>
                  </a:lnTo>
                  <a:close/>
                </a:path>
                <a:path w="99694" h="447039">
                  <a:moveTo>
                    <a:pt x="36436" y="22059"/>
                  </a:moveTo>
                  <a:lnTo>
                    <a:pt x="34912" y="20535"/>
                  </a:lnTo>
                  <a:lnTo>
                    <a:pt x="22440" y="20535"/>
                  </a:lnTo>
                  <a:lnTo>
                    <a:pt x="20929" y="22059"/>
                  </a:lnTo>
                  <a:lnTo>
                    <a:pt x="20929" y="34518"/>
                  </a:lnTo>
                  <a:lnTo>
                    <a:pt x="22440" y="36055"/>
                  </a:lnTo>
                  <a:lnTo>
                    <a:pt x="34912" y="36055"/>
                  </a:lnTo>
                  <a:lnTo>
                    <a:pt x="36436" y="34518"/>
                  </a:lnTo>
                  <a:lnTo>
                    <a:pt x="36436" y="32651"/>
                  </a:lnTo>
                  <a:lnTo>
                    <a:pt x="36436" y="22059"/>
                  </a:lnTo>
                  <a:close/>
                </a:path>
                <a:path w="99694" h="447039">
                  <a:moveTo>
                    <a:pt x="36436" y="1524"/>
                  </a:moveTo>
                  <a:lnTo>
                    <a:pt x="34912" y="0"/>
                  </a:lnTo>
                  <a:lnTo>
                    <a:pt x="22440" y="0"/>
                  </a:lnTo>
                  <a:lnTo>
                    <a:pt x="20929" y="1524"/>
                  </a:lnTo>
                  <a:lnTo>
                    <a:pt x="20929" y="13995"/>
                  </a:lnTo>
                  <a:lnTo>
                    <a:pt x="22440" y="15519"/>
                  </a:lnTo>
                  <a:lnTo>
                    <a:pt x="34912" y="15519"/>
                  </a:lnTo>
                  <a:lnTo>
                    <a:pt x="36436" y="13995"/>
                  </a:lnTo>
                  <a:lnTo>
                    <a:pt x="36436" y="12141"/>
                  </a:lnTo>
                  <a:lnTo>
                    <a:pt x="36436" y="1524"/>
                  </a:lnTo>
                  <a:close/>
                </a:path>
                <a:path w="99694" h="447039">
                  <a:moveTo>
                    <a:pt x="57391" y="432409"/>
                  </a:moveTo>
                  <a:lnTo>
                    <a:pt x="55867" y="430885"/>
                  </a:lnTo>
                  <a:lnTo>
                    <a:pt x="43370" y="430885"/>
                  </a:lnTo>
                  <a:lnTo>
                    <a:pt x="41871" y="432409"/>
                  </a:lnTo>
                  <a:lnTo>
                    <a:pt x="41871" y="444893"/>
                  </a:lnTo>
                  <a:lnTo>
                    <a:pt x="43370" y="446417"/>
                  </a:lnTo>
                  <a:lnTo>
                    <a:pt x="55867" y="446417"/>
                  </a:lnTo>
                  <a:lnTo>
                    <a:pt x="57391" y="444893"/>
                  </a:lnTo>
                  <a:lnTo>
                    <a:pt x="57391" y="443039"/>
                  </a:lnTo>
                  <a:lnTo>
                    <a:pt x="57391" y="432409"/>
                  </a:lnTo>
                  <a:close/>
                </a:path>
                <a:path w="99694" h="447039">
                  <a:moveTo>
                    <a:pt x="57391" y="391375"/>
                  </a:moveTo>
                  <a:lnTo>
                    <a:pt x="55867" y="389864"/>
                  </a:lnTo>
                  <a:lnTo>
                    <a:pt x="43370" y="389864"/>
                  </a:lnTo>
                  <a:lnTo>
                    <a:pt x="41871" y="391375"/>
                  </a:lnTo>
                  <a:lnTo>
                    <a:pt x="41871" y="403834"/>
                  </a:lnTo>
                  <a:lnTo>
                    <a:pt x="43370" y="405358"/>
                  </a:lnTo>
                  <a:lnTo>
                    <a:pt x="55867" y="405358"/>
                  </a:lnTo>
                  <a:lnTo>
                    <a:pt x="57391" y="403834"/>
                  </a:lnTo>
                  <a:lnTo>
                    <a:pt x="57391" y="401980"/>
                  </a:lnTo>
                  <a:lnTo>
                    <a:pt x="57391" y="391375"/>
                  </a:lnTo>
                  <a:close/>
                </a:path>
                <a:path w="99694" h="447039">
                  <a:moveTo>
                    <a:pt x="57391" y="370878"/>
                  </a:moveTo>
                  <a:lnTo>
                    <a:pt x="55867" y="369316"/>
                  </a:lnTo>
                  <a:lnTo>
                    <a:pt x="43370" y="369316"/>
                  </a:lnTo>
                  <a:lnTo>
                    <a:pt x="41871" y="370878"/>
                  </a:lnTo>
                  <a:lnTo>
                    <a:pt x="41871" y="383324"/>
                  </a:lnTo>
                  <a:lnTo>
                    <a:pt x="43370" y="384848"/>
                  </a:lnTo>
                  <a:lnTo>
                    <a:pt x="55867" y="384848"/>
                  </a:lnTo>
                  <a:lnTo>
                    <a:pt x="57391" y="383324"/>
                  </a:lnTo>
                  <a:lnTo>
                    <a:pt x="57391" y="381469"/>
                  </a:lnTo>
                  <a:lnTo>
                    <a:pt x="57391" y="370878"/>
                  </a:lnTo>
                  <a:close/>
                </a:path>
                <a:path w="99694" h="447039">
                  <a:moveTo>
                    <a:pt x="57391" y="350342"/>
                  </a:moveTo>
                  <a:lnTo>
                    <a:pt x="55867" y="348818"/>
                  </a:lnTo>
                  <a:lnTo>
                    <a:pt x="43370" y="348818"/>
                  </a:lnTo>
                  <a:lnTo>
                    <a:pt x="41871" y="350342"/>
                  </a:lnTo>
                  <a:lnTo>
                    <a:pt x="41871" y="362800"/>
                  </a:lnTo>
                  <a:lnTo>
                    <a:pt x="43370" y="364324"/>
                  </a:lnTo>
                  <a:lnTo>
                    <a:pt x="55867" y="364324"/>
                  </a:lnTo>
                  <a:lnTo>
                    <a:pt x="57391" y="362800"/>
                  </a:lnTo>
                  <a:lnTo>
                    <a:pt x="57391" y="360946"/>
                  </a:lnTo>
                  <a:lnTo>
                    <a:pt x="57391" y="350342"/>
                  </a:lnTo>
                  <a:close/>
                </a:path>
                <a:path w="99694" h="447039">
                  <a:moveTo>
                    <a:pt x="57391" y="329831"/>
                  </a:moveTo>
                  <a:lnTo>
                    <a:pt x="55867" y="328307"/>
                  </a:lnTo>
                  <a:lnTo>
                    <a:pt x="43370" y="328307"/>
                  </a:lnTo>
                  <a:lnTo>
                    <a:pt x="41871" y="329831"/>
                  </a:lnTo>
                  <a:lnTo>
                    <a:pt x="41871" y="342290"/>
                  </a:lnTo>
                  <a:lnTo>
                    <a:pt x="43370" y="343789"/>
                  </a:lnTo>
                  <a:lnTo>
                    <a:pt x="55867" y="343789"/>
                  </a:lnTo>
                  <a:lnTo>
                    <a:pt x="57391" y="342290"/>
                  </a:lnTo>
                  <a:lnTo>
                    <a:pt x="57391" y="340423"/>
                  </a:lnTo>
                  <a:lnTo>
                    <a:pt x="57391" y="329831"/>
                  </a:lnTo>
                  <a:close/>
                </a:path>
                <a:path w="99694" h="447039">
                  <a:moveTo>
                    <a:pt x="57391" y="288798"/>
                  </a:moveTo>
                  <a:lnTo>
                    <a:pt x="55867" y="287261"/>
                  </a:lnTo>
                  <a:lnTo>
                    <a:pt x="43370" y="287261"/>
                  </a:lnTo>
                  <a:lnTo>
                    <a:pt x="41871" y="288798"/>
                  </a:lnTo>
                  <a:lnTo>
                    <a:pt x="41871" y="301244"/>
                  </a:lnTo>
                  <a:lnTo>
                    <a:pt x="43370" y="302755"/>
                  </a:lnTo>
                  <a:lnTo>
                    <a:pt x="55867" y="302755"/>
                  </a:lnTo>
                  <a:lnTo>
                    <a:pt x="57391" y="301244"/>
                  </a:lnTo>
                  <a:lnTo>
                    <a:pt x="57391" y="299389"/>
                  </a:lnTo>
                  <a:lnTo>
                    <a:pt x="57391" y="288798"/>
                  </a:lnTo>
                  <a:close/>
                </a:path>
                <a:path w="99694" h="447039">
                  <a:moveTo>
                    <a:pt x="57391" y="268262"/>
                  </a:moveTo>
                  <a:lnTo>
                    <a:pt x="55867" y="266750"/>
                  </a:lnTo>
                  <a:lnTo>
                    <a:pt x="43370" y="266750"/>
                  </a:lnTo>
                  <a:lnTo>
                    <a:pt x="41871" y="268262"/>
                  </a:lnTo>
                  <a:lnTo>
                    <a:pt x="41871" y="280733"/>
                  </a:lnTo>
                  <a:lnTo>
                    <a:pt x="43370" y="282257"/>
                  </a:lnTo>
                  <a:lnTo>
                    <a:pt x="55867" y="282257"/>
                  </a:lnTo>
                  <a:lnTo>
                    <a:pt x="57391" y="280733"/>
                  </a:lnTo>
                  <a:lnTo>
                    <a:pt x="57391" y="278879"/>
                  </a:lnTo>
                  <a:lnTo>
                    <a:pt x="57391" y="268262"/>
                  </a:lnTo>
                  <a:close/>
                </a:path>
                <a:path w="99694" h="447039">
                  <a:moveTo>
                    <a:pt x="57391" y="247751"/>
                  </a:moveTo>
                  <a:lnTo>
                    <a:pt x="55867" y="246227"/>
                  </a:lnTo>
                  <a:lnTo>
                    <a:pt x="43370" y="246227"/>
                  </a:lnTo>
                  <a:lnTo>
                    <a:pt x="41871" y="247751"/>
                  </a:lnTo>
                  <a:lnTo>
                    <a:pt x="41871" y="260223"/>
                  </a:lnTo>
                  <a:lnTo>
                    <a:pt x="43370" y="261734"/>
                  </a:lnTo>
                  <a:lnTo>
                    <a:pt x="55867" y="261734"/>
                  </a:lnTo>
                  <a:lnTo>
                    <a:pt x="57391" y="260223"/>
                  </a:lnTo>
                  <a:lnTo>
                    <a:pt x="57391" y="258368"/>
                  </a:lnTo>
                  <a:lnTo>
                    <a:pt x="57391" y="247751"/>
                  </a:lnTo>
                  <a:close/>
                </a:path>
                <a:path w="99694" h="447039">
                  <a:moveTo>
                    <a:pt x="57391" y="227241"/>
                  </a:moveTo>
                  <a:lnTo>
                    <a:pt x="55867" y="225704"/>
                  </a:lnTo>
                  <a:lnTo>
                    <a:pt x="43370" y="225704"/>
                  </a:lnTo>
                  <a:lnTo>
                    <a:pt x="41871" y="227241"/>
                  </a:lnTo>
                  <a:lnTo>
                    <a:pt x="41871" y="239699"/>
                  </a:lnTo>
                  <a:lnTo>
                    <a:pt x="43370" y="241223"/>
                  </a:lnTo>
                  <a:lnTo>
                    <a:pt x="55867" y="241223"/>
                  </a:lnTo>
                  <a:lnTo>
                    <a:pt x="57391" y="239699"/>
                  </a:lnTo>
                  <a:lnTo>
                    <a:pt x="57391" y="237845"/>
                  </a:lnTo>
                  <a:lnTo>
                    <a:pt x="57391" y="227241"/>
                  </a:lnTo>
                  <a:close/>
                </a:path>
                <a:path w="99694" h="447039">
                  <a:moveTo>
                    <a:pt x="57391" y="206730"/>
                  </a:moveTo>
                  <a:lnTo>
                    <a:pt x="55867" y="205168"/>
                  </a:lnTo>
                  <a:lnTo>
                    <a:pt x="43370" y="205168"/>
                  </a:lnTo>
                  <a:lnTo>
                    <a:pt x="41871" y="206730"/>
                  </a:lnTo>
                  <a:lnTo>
                    <a:pt x="41871" y="219189"/>
                  </a:lnTo>
                  <a:lnTo>
                    <a:pt x="43370" y="220713"/>
                  </a:lnTo>
                  <a:lnTo>
                    <a:pt x="55867" y="220713"/>
                  </a:lnTo>
                  <a:lnTo>
                    <a:pt x="57391" y="219189"/>
                  </a:lnTo>
                  <a:lnTo>
                    <a:pt x="57391" y="217335"/>
                  </a:lnTo>
                  <a:lnTo>
                    <a:pt x="57391" y="206730"/>
                  </a:lnTo>
                  <a:close/>
                </a:path>
                <a:path w="99694" h="447039">
                  <a:moveTo>
                    <a:pt x="57391" y="165684"/>
                  </a:moveTo>
                  <a:lnTo>
                    <a:pt x="55867" y="164147"/>
                  </a:lnTo>
                  <a:lnTo>
                    <a:pt x="43370" y="164147"/>
                  </a:lnTo>
                  <a:lnTo>
                    <a:pt x="41871" y="165684"/>
                  </a:lnTo>
                  <a:lnTo>
                    <a:pt x="41871" y="178155"/>
                  </a:lnTo>
                  <a:lnTo>
                    <a:pt x="43370" y="179666"/>
                  </a:lnTo>
                  <a:lnTo>
                    <a:pt x="55867" y="179666"/>
                  </a:lnTo>
                  <a:lnTo>
                    <a:pt x="57391" y="178155"/>
                  </a:lnTo>
                  <a:lnTo>
                    <a:pt x="57391" y="176301"/>
                  </a:lnTo>
                  <a:lnTo>
                    <a:pt x="57391" y="165684"/>
                  </a:lnTo>
                  <a:close/>
                </a:path>
                <a:path w="99694" h="447039">
                  <a:moveTo>
                    <a:pt x="57391" y="145186"/>
                  </a:moveTo>
                  <a:lnTo>
                    <a:pt x="55867" y="143624"/>
                  </a:lnTo>
                  <a:lnTo>
                    <a:pt x="43370" y="143624"/>
                  </a:lnTo>
                  <a:lnTo>
                    <a:pt x="41871" y="145186"/>
                  </a:lnTo>
                  <a:lnTo>
                    <a:pt x="41871" y="157619"/>
                  </a:lnTo>
                  <a:lnTo>
                    <a:pt x="43370" y="159156"/>
                  </a:lnTo>
                  <a:lnTo>
                    <a:pt x="55867" y="159156"/>
                  </a:lnTo>
                  <a:lnTo>
                    <a:pt x="57391" y="157619"/>
                  </a:lnTo>
                  <a:lnTo>
                    <a:pt x="57391" y="155778"/>
                  </a:lnTo>
                  <a:lnTo>
                    <a:pt x="57391" y="145186"/>
                  </a:lnTo>
                  <a:close/>
                </a:path>
                <a:path w="99694" h="447039">
                  <a:moveTo>
                    <a:pt x="57391" y="124637"/>
                  </a:moveTo>
                  <a:lnTo>
                    <a:pt x="55867" y="123113"/>
                  </a:lnTo>
                  <a:lnTo>
                    <a:pt x="43370" y="123113"/>
                  </a:lnTo>
                  <a:lnTo>
                    <a:pt x="41871" y="124637"/>
                  </a:lnTo>
                  <a:lnTo>
                    <a:pt x="41871" y="137109"/>
                  </a:lnTo>
                  <a:lnTo>
                    <a:pt x="43370" y="138620"/>
                  </a:lnTo>
                  <a:lnTo>
                    <a:pt x="55867" y="138620"/>
                  </a:lnTo>
                  <a:lnTo>
                    <a:pt x="57391" y="137109"/>
                  </a:lnTo>
                  <a:lnTo>
                    <a:pt x="57391" y="135242"/>
                  </a:lnTo>
                  <a:lnTo>
                    <a:pt x="57391" y="124637"/>
                  </a:lnTo>
                  <a:close/>
                </a:path>
                <a:path w="99694" h="447039">
                  <a:moveTo>
                    <a:pt x="57391" y="104140"/>
                  </a:moveTo>
                  <a:lnTo>
                    <a:pt x="55867" y="102590"/>
                  </a:lnTo>
                  <a:lnTo>
                    <a:pt x="43370" y="102590"/>
                  </a:lnTo>
                  <a:lnTo>
                    <a:pt x="41871" y="104140"/>
                  </a:lnTo>
                  <a:lnTo>
                    <a:pt x="41871" y="116586"/>
                  </a:lnTo>
                  <a:lnTo>
                    <a:pt x="43370" y="118110"/>
                  </a:lnTo>
                  <a:lnTo>
                    <a:pt x="55867" y="118110"/>
                  </a:lnTo>
                  <a:lnTo>
                    <a:pt x="57391" y="116586"/>
                  </a:lnTo>
                  <a:lnTo>
                    <a:pt x="57391" y="114744"/>
                  </a:lnTo>
                  <a:lnTo>
                    <a:pt x="57391" y="104140"/>
                  </a:lnTo>
                  <a:close/>
                </a:path>
                <a:path w="99694" h="447039">
                  <a:moveTo>
                    <a:pt x="57391" y="83604"/>
                  </a:moveTo>
                  <a:lnTo>
                    <a:pt x="55867" y="82080"/>
                  </a:lnTo>
                  <a:lnTo>
                    <a:pt x="43370" y="82080"/>
                  </a:lnTo>
                  <a:lnTo>
                    <a:pt x="41871" y="83604"/>
                  </a:lnTo>
                  <a:lnTo>
                    <a:pt x="41871" y="96062"/>
                  </a:lnTo>
                  <a:lnTo>
                    <a:pt x="43370" y="97586"/>
                  </a:lnTo>
                  <a:lnTo>
                    <a:pt x="55867" y="97586"/>
                  </a:lnTo>
                  <a:lnTo>
                    <a:pt x="57391" y="96062"/>
                  </a:lnTo>
                  <a:lnTo>
                    <a:pt x="57391" y="94208"/>
                  </a:lnTo>
                  <a:lnTo>
                    <a:pt x="57391" y="83604"/>
                  </a:lnTo>
                  <a:close/>
                </a:path>
                <a:path w="99694" h="447039">
                  <a:moveTo>
                    <a:pt x="57391" y="63093"/>
                  </a:moveTo>
                  <a:lnTo>
                    <a:pt x="55867" y="61569"/>
                  </a:lnTo>
                  <a:lnTo>
                    <a:pt x="43370" y="61569"/>
                  </a:lnTo>
                  <a:lnTo>
                    <a:pt x="41871" y="63093"/>
                  </a:lnTo>
                  <a:lnTo>
                    <a:pt x="41871" y="75565"/>
                  </a:lnTo>
                  <a:lnTo>
                    <a:pt x="43370" y="77089"/>
                  </a:lnTo>
                  <a:lnTo>
                    <a:pt x="55867" y="77089"/>
                  </a:lnTo>
                  <a:lnTo>
                    <a:pt x="57391" y="75565"/>
                  </a:lnTo>
                  <a:lnTo>
                    <a:pt x="57391" y="73685"/>
                  </a:lnTo>
                  <a:lnTo>
                    <a:pt x="57391" y="63093"/>
                  </a:lnTo>
                  <a:close/>
                </a:path>
                <a:path w="99694" h="447039">
                  <a:moveTo>
                    <a:pt x="57391" y="42583"/>
                  </a:moveTo>
                  <a:lnTo>
                    <a:pt x="55867" y="41059"/>
                  </a:lnTo>
                  <a:lnTo>
                    <a:pt x="43370" y="41059"/>
                  </a:lnTo>
                  <a:lnTo>
                    <a:pt x="41871" y="42583"/>
                  </a:lnTo>
                  <a:lnTo>
                    <a:pt x="41871" y="55041"/>
                  </a:lnTo>
                  <a:lnTo>
                    <a:pt x="43370" y="56565"/>
                  </a:lnTo>
                  <a:lnTo>
                    <a:pt x="55867" y="56565"/>
                  </a:lnTo>
                  <a:lnTo>
                    <a:pt x="57391" y="55041"/>
                  </a:lnTo>
                  <a:lnTo>
                    <a:pt x="57391" y="53187"/>
                  </a:lnTo>
                  <a:lnTo>
                    <a:pt x="57391" y="42583"/>
                  </a:lnTo>
                  <a:close/>
                </a:path>
                <a:path w="99694" h="447039">
                  <a:moveTo>
                    <a:pt x="57391" y="22059"/>
                  </a:moveTo>
                  <a:lnTo>
                    <a:pt x="55867" y="20535"/>
                  </a:lnTo>
                  <a:lnTo>
                    <a:pt x="43370" y="20535"/>
                  </a:lnTo>
                  <a:lnTo>
                    <a:pt x="41871" y="22059"/>
                  </a:lnTo>
                  <a:lnTo>
                    <a:pt x="41871" y="34518"/>
                  </a:lnTo>
                  <a:lnTo>
                    <a:pt x="43370" y="36055"/>
                  </a:lnTo>
                  <a:lnTo>
                    <a:pt x="55867" y="36055"/>
                  </a:lnTo>
                  <a:lnTo>
                    <a:pt x="57391" y="34518"/>
                  </a:lnTo>
                  <a:lnTo>
                    <a:pt x="57391" y="32651"/>
                  </a:lnTo>
                  <a:lnTo>
                    <a:pt x="57391" y="22059"/>
                  </a:lnTo>
                  <a:close/>
                </a:path>
                <a:path w="99694" h="447039">
                  <a:moveTo>
                    <a:pt x="57391" y="1524"/>
                  </a:moveTo>
                  <a:lnTo>
                    <a:pt x="55867" y="0"/>
                  </a:lnTo>
                  <a:lnTo>
                    <a:pt x="43370" y="0"/>
                  </a:lnTo>
                  <a:lnTo>
                    <a:pt x="41871" y="1524"/>
                  </a:lnTo>
                  <a:lnTo>
                    <a:pt x="41871" y="13995"/>
                  </a:lnTo>
                  <a:lnTo>
                    <a:pt x="43370" y="15519"/>
                  </a:lnTo>
                  <a:lnTo>
                    <a:pt x="55867" y="15519"/>
                  </a:lnTo>
                  <a:lnTo>
                    <a:pt x="57391" y="13995"/>
                  </a:lnTo>
                  <a:lnTo>
                    <a:pt x="57391" y="12141"/>
                  </a:lnTo>
                  <a:lnTo>
                    <a:pt x="57391" y="1524"/>
                  </a:lnTo>
                  <a:close/>
                </a:path>
                <a:path w="99694" h="447039">
                  <a:moveTo>
                    <a:pt x="78308" y="432409"/>
                  </a:moveTo>
                  <a:lnTo>
                    <a:pt x="76784" y="430885"/>
                  </a:lnTo>
                  <a:lnTo>
                    <a:pt x="64325" y="430885"/>
                  </a:lnTo>
                  <a:lnTo>
                    <a:pt x="62801" y="432409"/>
                  </a:lnTo>
                  <a:lnTo>
                    <a:pt x="62801" y="444893"/>
                  </a:lnTo>
                  <a:lnTo>
                    <a:pt x="64325" y="446417"/>
                  </a:lnTo>
                  <a:lnTo>
                    <a:pt x="76784" y="446417"/>
                  </a:lnTo>
                  <a:lnTo>
                    <a:pt x="78308" y="444893"/>
                  </a:lnTo>
                  <a:lnTo>
                    <a:pt x="78308" y="443039"/>
                  </a:lnTo>
                  <a:lnTo>
                    <a:pt x="78308" y="432409"/>
                  </a:lnTo>
                  <a:close/>
                </a:path>
                <a:path w="99694" h="447039">
                  <a:moveTo>
                    <a:pt x="78308" y="411911"/>
                  </a:moveTo>
                  <a:lnTo>
                    <a:pt x="76784" y="410400"/>
                  </a:lnTo>
                  <a:lnTo>
                    <a:pt x="64325" y="410400"/>
                  </a:lnTo>
                  <a:lnTo>
                    <a:pt x="62801" y="411911"/>
                  </a:lnTo>
                  <a:lnTo>
                    <a:pt x="62801" y="424357"/>
                  </a:lnTo>
                  <a:lnTo>
                    <a:pt x="64325" y="425881"/>
                  </a:lnTo>
                  <a:lnTo>
                    <a:pt x="76784" y="425881"/>
                  </a:lnTo>
                  <a:lnTo>
                    <a:pt x="78308" y="424357"/>
                  </a:lnTo>
                  <a:lnTo>
                    <a:pt x="78308" y="422516"/>
                  </a:lnTo>
                  <a:lnTo>
                    <a:pt x="78308" y="411911"/>
                  </a:lnTo>
                  <a:close/>
                </a:path>
                <a:path w="99694" h="447039">
                  <a:moveTo>
                    <a:pt x="78308" y="370878"/>
                  </a:moveTo>
                  <a:lnTo>
                    <a:pt x="76784" y="369316"/>
                  </a:lnTo>
                  <a:lnTo>
                    <a:pt x="64325" y="369316"/>
                  </a:lnTo>
                  <a:lnTo>
                    <a:pt x="62801" y="370878"/>
                  </a:lnTo>
                  <a:lnTo>
                    <a:pt x="62801" y="383324"/>
                  </a:lnTo>
                  <a:lnTo>
                    <a:pt x="64325" y="384848"/>
                  </a:lnTo>
                  <a:lnTo>
                    <a:pt x="76784" y="384848"/>
                  </a:lnTo>
                  <a:lnTo>
                    <a:pt x="78308" y="383324"/>
                  </a:lnTo>
                  <a:lnTo>
                    <a:pt x="78308" y="381469"/>
                  </a:lnTo>
                  <a:lnTo>
                    <a:pt x="78308" y="370878"/>
                  </a:lnTo>
                  <a:close/>
                </a:path>
                <a:path w="99694" h="447039">
                  <a:moveTo>
                    <a:pt x="78308" y="350342"/>
                  </a:moveTo>
                  <a:lnTo>
                    <a:pt x="76784" y="348818"/>
                  </a:lnTo>
                  <a:lnTo>
                    <a:pt x="64325" y="348818"/>
                  </a:lnTo>
                  <a:lnTo>
                    <a:pt x="62801" y="350342"/>
                  </a:lnTo>
                  <a:lnTo>
                    <a:pt x="62801" y="362800"/>
                  </a:lnTo>
                  <a:lnTo>
                    <a:pt x="64325" y="364324"/>
                  </a:lnTo>
                  <a:lnTo>
                    <a:pt x="76784" y="364324"/>
                  </a:lnTo>
                  <a:lnTo>
                    <a:pt x="78308" y="362800"/>
                  </a:lnTo>
                  <a:lnTo>
                    <a:pt x="78308" y="360946"/>
                  </a:lnTo>
                  <a:lnTo>
                    <a:pt x="78308" y="350342"/>
                  </a:lnTo>
                  <a:close/>
                </a:path>
                <a:path w="99694" h="447039">
                  <a:moveTo>
                    <a:pt x="78308" y="309321"/>
                  </a:moveTo>
                  <a:lnTo>
                    <a:pt x="76784" y="307771"/>
                  </a:lnTo>
                  <a:lnTo>
                    <a:pt x="64325" y="307771"/>
                  </a:lnTo>
                  <a:lnTo>
                    <a:pt x="62801" y="309321"/>
                  </a:lnTo>
                  <a:lnTo>
                    <a:pt x="62801" y="321767"/>
                  </a:lnTo>
                  <a:lnTo>
                    <a:pt x="64325" y="323303"/>
                  </a:lnTo>
                  <a:lnTo>
                    <a:pt x="76784" y="323303"/>
                  </a:lnTo>
                  <a:lnTo>
                    <a:pt x="78308" y="321767"/>
                  </a:lnTo>
                  <a:lnTo>
                    <a:pt x="78308" y="319913"/>
                  </a:lnTo>
                  <a:lnTo>
                    <a:pt x="78308" y="309321"/>
                  </a:lnTo>
                  <a:close/>
                </a:path>
                <a:path w="99694" h="447039">
                  <a:moveTo>
                    <a:pt x="78308" y="268262"/>
                  </a:moveTo>
                  <a:lnTo>
                    <a:pt x="76784" y="266750"/>
                  </a:lnTo>
                  <a:lnTo>
                    <a:pt x="64325" y="266750"/>
                  </a:lnTo>
                  <a:lnTo>
                    <a:pt x="62801" y="268262"/>
                  </a:lnTo>
                  <a:lnTo>
                    <a:pt x="62801" y="280733"/>
                  </a:lnTo>
                  <a:lnTo>
                    <a:pt x="64325" y="282257"/>
                  </a:lnTo>
                  <a:lnTo>
                    <a:pt x="76784" y="282257"/>
                  </a:lnTo>
                  <a:lnTo>
                    <a:pt x="78308" y="280733"/>
                  </a:lnTo>
                  <a:lnTo>
                    <a:pt x="78308" y="278879"/>
                  </a:lnTo>
                  <a:lnTo>
                    <a:pt x="78308" y="268262"/>
                  </a:lnTo>
                  <a:close/>
                </a:path>
                <a:path w="99694" h="447039">
                  <a:moveTo>
                    <a:pt x="78308" y="227241"/>
                  </a:moveTo>
                  <a:lnTo>
                    <a:pt x="76784" y="225704"/>
                  </a:lnTo>
                  <a:lnTo>
                    <a:pt x="64325" y="225704"/>
                  </a:lnTo>
                  <a:lnTo>
                    <a:pt x="62801" y="227241"/>
                  </a:lnTo>
                  <a:lnTo>
                    <a:pt x="62801" y="239699"/>
                  </a:lnTo>
                  <a:lnTo>
                    <a:pt x="64325" y="241223"/>
                  </a:lnTo>
                  <a:lnTo>
                    <a:pt x="76784" y="241223"/>
                  </a:lnTo>
                  <a:lnTo>
                    <a:pt x="78308" y="239699"/>
                  </a:lnTo>
                  <a:lnTo>
                    <a:pt x="78308" y="237845"/>
                  </a:lnTo>
                  <a:lnTo>
                    <a:pt x="78308" y="227241"/>
                  </a:lnTo>
                  <a:close/>
                </a:path>
                <a:path w="99694" h="447039">
                  <a:moveTo>
                    <a:pt x="78308" y="206730"/>
                  </a:moveTo>
                  <a:lnTo>
                    <a:pt x="76784" y="205168"/>
                  </a:lnTo>
                  <a:lnTo>
                    <a:pt x="64325" y="205168"/>
                  </a:lnTo>
                  <a:lnTo>
                    <a:pt x="62801" y="206730"/>
                  </a:lnTo>
                  <a:lnTo>
                    <a:pt x="62801" y="219189"/>
                  </a:lnTo>
                  <a:lnTo>
                    <a:pt x="64325" y="220713"/>
                  </a:lnTo>
                  <a:lnTo>
                    <a:pt x="76784" y="220713"/>
                  </a:lnTo>
                  <a:lnTo>
                    <a:pt x="78308" y="219189"/>
                  </a:lnTo>
                  <a:lnTo>
                    <a:pt x="78308" y="217335"/>
                  </a:lnTo>
                  <a:lnTo>
                    <a:pt x="78308" y="206730"/>
                  </a:lnTo>
                  <a:close/>
                </a:path>
                <a:path w="99694" h="447039">
                  <a:moveTo>
                    <a:pt x="78308" y="186207"/>
                  </a:moveTo>
                  <a:lnTo>
                    <a:pt x="76784" y="184683"/>
                  </a:lnTo>
                  <a:lnTo>
                    <a:pt x="64325" y="184683"/>
                  </a:lnTo>
                  <a:lnTo>
                    <a:pt x="62801" y="186207"/>
                  </a:lnTo>
                  <a:lnTo>
                    <a:pt x="62801" y="198653"/>
                  </a:lnTo>
                  <a:lnTo>
                    <a:pt x="64325" y="200202"/>
                  </a:lnTo>
                  <a:lnTo>
                    <a:pt x="76784" y="200202"/>
                  </a:lnTo>
                  <a:lnTo>
                    <a:pt x="78308" y="198653"/>
                  </a:lnTo>
                  <a:lnTo>
                    <a:pt x="78308" y="196799"/>
                  </a:lnTo>
                  <a:lnTo>
                    <a:pt x="78308" y="186207"/>
                  </a:lnTo>
                  <a:close/>
                </a:path>
                <a:path w="99694" h="447039">
                  <a:moveTo>
                    <a:pt x="78308" y="165684"/>
                  </a:moveTo>
                  <a:lnTo>
                    <a:pt x="76784" y="164147"/>
                  </a:lnTo>
                  <a:lnTo>
                    <a:pt x="64325" y="164147"/>
                  </a:lnTo>
                  <a:lnTo>
                    <a:pt x="62801" y="165684"/>
                  </a:lnTo>
                  <a:lnTo>
                    <a:pt x="62801" y="178155"/>
                  </a:lnTo>
                  <a:lnTo>
                    <a:pt x="64325" y="179666"/>
                  </a:lnTo>
                  <a:lnTo>
                    <a:pt x="76784" y="179666"/>
                  </a:lnTo>
                  <a:lnTo>
                    <a:pt x="78308" y="178155"/>
                  </a:lnTo>
                  <a:lnTo>
                    <a:pt x="78308" y="176301"/>
                  </a:lnTo>
                  <a:lnTo>
                    <a:pt x="78308" y="165684"/>
                  </a:lnTo>
                  <a:close/>
                </a:path>
                <a:path w="99694" h="447039">
                  <a:moveTo>
                    <a:pt x="78308" y="145186"/>
                  </a:moveTo>
                  <a:lnTo>
                    <a:pt x="76784" y="143624"/>
                  </a:lnTo>
                  <a:lnTo>
                    <a:pt x="64325" y="143624"/>
                  </a:lnTo>
                  <a:lnTo>
                    <a:pt x="62801" y="145186"/>
                  </a:lnTo>
                  <a:lnTo>
                    <a:pt x="62801" y="157619"/>
                  </a:lnTo>
                  <a:lnTo>
                    <a:pt x="64325" y="159156"/>
                  </a:lnTo>
                  <a:lnTo>
                    <a:pt x="76784" y="159156"/>
                  </a:lnTo>
                  <a:lnTo>
                    <a:pt x="78308" y="157619"/>
                  </a:lnTo>
                  <a:lnTo>
                    <a:pt x="78308" y="155778"/>
                  </a:lnTo>
                  <a:lnTo>
                    <a:pt x="78308" y="145186"/>
                  </a:lnTo>
                  <a:close/>
                </a:path>
                <a:path w="99694" h="447039">
                  <a:moveTo>
                    <a:pt x="78308" y="124637"/>
                  </a:moveTo>
                  <a:lnTo>
                    <a:pt x="76784" y="123113"/>
                  </a:lnTo>
                  <a:lnTo>
                    <a:pt x="64325" y="123113"/>
                  </a:lnTo>
                  <a:lnTo>
                    <a:pt x="62801" y="124637"/>
                  </a:lnTo>
                  <a:lnTo>
                    <a:pt x="62801" y="137109"/>
                  </a:lnTo>
                  <a:lnTo>
                    <a:pt x="64325" y="138620"/>
                  </a:lnTo>
                  <a:lnTo>
                    <a:pt x="76784" y="138620"/>
                  </a:lnTo>
                  <a:lnTo>
                    <a:pt x="78308" y="137109"/>
                  </a:lnTo>
                  <a:lnTo>
                    <a:pt x="78308" y="135242"/>
                  </a:lnTo>
                  <a:lnTo>
                    <a:pt x="78308" y="124637"/>
                  </a:lnTo>
                  <a:close/>
                </a:path>
                <a:path w="99694" h="447039">
                  <a:moveTo>
                    <a:pt x="78308" y="104140"/>
                  </a:moveTo>
                  <a:lnTo>
                    <a:pt x="76784" y="102590"/>
                  </a:lnTo>
                  <a:lnTo>
                    <a:pt x="64325" y="102590"/>
                  </a:lnTo>
                  <a:lnTo>
                    <a:pt x="62801" y="104140"/>
                  </a:lnTo>
                  <a:lnTo>
                    <a:pt x="62801" y="116586"/>
                  </a:lnTo>
                  <a:lnTo>
                    <a:pt x="64325" y="118110"/>
                  </a:lnTo>
                  <a:lnTo>
                    <a:pt x="76784" y="118110"/>
                  </a:lnTo>
                  <a:lnTo>
                    <a:pt x="78308" y="116586"/>
                  </a:lnTo>
                  <a:lnTo>
                    <a:pt x="78308" y="114744"/>
                  </a:lnTo>
                  <a:lnTo>
                    <a:pt x="78308" y="104140"/>
                  </a:lnTo>
                  <a:close/>
                </a:path>
                <a:path w="99694" h="447039">
                  <a:moveTo>
                    <a:pt x="78308" y="83604"/>
                  </a:moveTo>
                  <a:lnTo>
                    <a:pt x="76784" y="82080"/>
                  </a:lnTo>
                  <a:lnTo>
                    <a:pt x="64325" y="82080"/>
                  </a:lnTo>
                  <a:lnTo>
                    <a:pt x="62801" y="83604"/>
                  </a:lnTo>
                  <a:lnTo>
                    <a:pt x="62801" y="96062"/>
                  </a:lnTo>
                  <a:lnTo>
                    <a:pt x="64325" y="97586"/>
                  </a:lnTo>
                  <a:lnTo>
                    <a:pt x="76784" y="97586"/>
                  </a:lnTo>
                  <a:lnTo>
                    <a:pt x="78308" y="96062"/>
                  </a:lnTo>
                  <a:lnTo>
                    <a:pt x="78308" y="94208"/>
                  </a:lnTo>
                  <a:lnTo>
                    <a:pt x="78308" y="83604"/>
                  </a:lnTo>
                  <a:close/>
                </a:path>
                <a:path w="99694" h="447039">
                  <a:moveTo>
                    <a:pt x="78308" y="63093"/>
                  </a:moveTo>
                  <a:lnTo>
                    <a:pt x="76784" y="61569"/>
                  </a:lnTo>
                  <a:lnTo>
                    <a:pt x="64325" y="61569"/>
                  </a:lnTo>
                  <a:lnTo>
                    <a:pt x="62801" y="63093"/>
                  </a:lnTo>
                  <a:lnTo>
                    <a:pt x="62801" y="75565"/>
                  </a:lnTo>
                  <a:lnTo>
                    <a:pt x="64325" y="77089"/>
                  </a:lnTo>
                  <a:lnTo>
                    <a:pt x="76784" y="77089"/>
                  </a:lnTo>
                  <a:lnTo>
                    <a:pt x="78308" y="75565"/>
                  </a:lnTo>
                  <a:lnTo>
                    <a:pt x="78308" y="73685"/>
                  </a:lnTo>
                  <a:lnTo>
                    <a:pt x="78308" y="63093"/>
                  </a:lnTo>
                  <a:close/>
                </a:path>
                <a:path w="99694" h="447039">
                  <a:moveTo>
                    <a:pt x="78308" y="42583"/>
                  </a:moveTo>
                  <a:lnTo>
                    <a:pt x="76784" y="41059"/>
                  </a:lnTo>
                  <a:lnTo>
                    <a:pt x="64325" y="41059"/>
                  </a:lnTo>
                  <a:lnTo>
                    <a:pt x="62801" y="42583"/>
                  </a:lnTo>
                  <a:lnTo>
                    <a:pt x="62801" y="55041"/>
                  </a:lnTo>
                  <a:lnTo>
                    <a:pt x="64325" y="56565"/>
                  </a:lnTo>
                  <a:lnTo>
                    <a:pt x="76784" y="56565"/>
                  </a:lnTo>
                  <a:lnTo>
                    <a:pt x="78308" y="55041"/>
                  </a:lnTo>
                  <a:lnTo>
                    <a:pt x="78308" y="53187"/>
                  </a:lnTo>
                  <a:lnTo>
                    <a:pt x="78308" y="42583"/>
                  </a:lnTo>
                  <a:close/>
                </a:path>
                <a:path w="99694" h="447039">
                  <a:moveTo>
                    <a:pt x="78308" y="22059"/>
                  </a:moveTo>
                  <a:lnTo>
                    <a:pt x="76784" y="20535"/>
                  </a:lnTo>
                  <a:lnTo>
                    <a:pt x="64325" y="20535"/>
                  </a:lnTo>
                  <a:lnTo>
                    <a:pt x="62801" y="22059"/>
                  </a:lnTo>
                  <a:lnTo>
                    <a:pt x="62801" y="34518"/>
                  </a:lnTo>
                  <a:lnTo>
                    <a:pt x="64325" y="36055"/>
                  </a:lnTo>
                  <a:lnTo>
                    <a:pt x="76784" y="36055"/>
                  </a:lnTo>
                  <a:lnTo>
                    <a:pt x="78308" y="34518"/>
                  </a:lnTo>
                  <a:lnTo>
                    <a:pt x="78308" y="32651"/>
                  </a:lnTo>
                  <a:lnTo>
                    <a:pt x="78308" y="22059"/>
                  </a:lnTo>
                  <a:close/>
                </a:path>
                <a:path w="99694" h="447039">
                  <a:moveTo>
                    <a:pt x="78308" y="1524"/>
                  </a:moveTo>
                  <a:lnTo>
                    <a:pt x="76784" y="0"/>
                  </a:lnTo>
                  <a:lnTo>
                    <a:pt x="64325" y="0"/>
                  </a:lnTo>
                  <a:lnTo>
                    <a:pt x="62801" y="1524"/>
                  </a:lnTo>
                  <a:lnTo>
                    <a:pt x="62801" y="13995"/>
                  </a:lnTo>
                  <a:lnTo>
                    <a:pt x="64325" y="15519"/>
                  </a:lnTo>
                  <a:lnTo>
                    <a:pt x="76784" y="15519"/>
                  </a:lnTo>
                  <a:lnTo>
                    <a:pt x="78308" y="13995"/>
                  </a:lnTo>
                  <a:lnTo>
                    <a:pt x="78308" y="12141"/>
                  </a:lnTo>
                  <a:lnTo>
                    <a:pt x="78308" y="1524"/>
                  </a:lnTo>
                  <a:close/>
                </a:path>
                <a:path w="99694" h="447039">
                  <a:moveTo>
                    <a:pt x="99237" y="432409"/>
                  </a:moveTo>
                  <a:lnTo>
                    <a:pt x="97726" y="430885"/>
                  </a:lnTo>
                  <a:lnTo>
                    <a:pt x="85255" y="430885"/>
                  </a:lnTo>
                  <a:lnTo>
                    <a:pt x="83731" y="432409"/>
                  </a:lnTo>
                  <a:lnTo>
                    <a:pt x="83731" y="444893"/>
                  </a:lnTo>
                  <a:lnTo>
                    <a:pt x="85255" y="446417"/>
                  </a:lnTo>
                  <a:lnTo>
                    <a:pt x="97726" y="446417"/>
                  </a:lnTo>
                  <a:lnTo>
                    <a:pt x="99237" y="444893"/>
                  </a:lnTo>
                  <a:lnTo>
                    <a:pt x="99237" y="443039"/>
                  </a:lnTo>
                  <a:lnTo>
                    <a:pt x="99237" y="432409"/>
                  </a:lnTo>
                  <a:close/>
                </a:path>
                <a:path w="99694" h="447039">
                  <a:moveTo>
                    <a:pt x="99237" y="391375"/>
                  </a:moveTo>
                  <a:lnTo>
                    <a:pt x="97726" y="389864"/>
                  </a:lnTo>
                  <a:lnTo>
                    <a:pt x="85255" y="389864"/>
                  </a:lnTo>
                  <a:lnTo>
                    <a:pt x="83731" y="391375"/>
                  </a:lnTo>
                  <a:lnTo>
                    <a:pt x="83731" y="403834"/>
                  </a:lnTo>
                  <a:lnTo>
                    <a:pt x="85255" y="405358"/>
                  </a:lnTo>
                  <a:lnTo>
                    <a:pt x="97726" y="405358"/>
                  </a:lnTo>
                  <a:lnTo>
                    <a:pt x="99237" y="403834"/>
                  </a:lnTo>
                  <a:lnTo>
                    <a:pt x="99237" y="401980"/>
                  </a:lnTo>
                  <a:lnTo>
                    <a:pt x="99237" y="391375"/>
                  </a:lnTo>
                  <a:close/>
                </a:path>
                <a:path w="99694" h="447039">
                  <a:moveTo>
                    <a:pt x="99237" y="370878"/>
                  </a:moveTo>
                  <a:lnTo>
                    <a:pt x="97726" y="369316"/>
                  </a:lnTo>
                  <a:lnTo>
                    <a:pt x="85255" y="369316"/>
                  </a:lnTo>
                  <a:lnTo>
                    <a:pt x="83731" y="370878"/>
                  </a:lnTo>
                  <a:lnTo>
                    <a:pt x="83731" y="383324"/>
                  </a:lnTo>
                  <a:lnTo>
                    <a:pt x="85255" y="384848"/>
                  </a:lnTo>
                  <a:lnTo>
                    <a:pt x="97726" y="384848"/>
                  </a:lnTo>
                  <a:lnTo>
                    <a:pt x="99237" y="383324"/>
                  </a:lnTo>
                  <a:lnTo>
                    <a:pt x="99237" y="381469"/>
                  </a:lnTo>
                  <a:lnTo>
                    <a:pt x="99237" y="370878"/>
                  </a:lnTo>
                  <a:close/>
                </a:path>
                <a:path w="99694" h="447039">
                  <a:moveTo>
                    <a:pt x="99237" y="350342"/>
                  </a:moveTo>
                  <a:lnTo>
                    <a:pt x="97726" y="348818"/>
                  </a:lnTo>
                  <a:lnTo>
                    <a:pt x="85255" y="348818"/>
                  </a:lnTo>
                  <a:lnTo>
                    <a:pt x="83731" y="350342"/>
                  </a:lnTo>
                  <a:lnTo>
                    <a:pt x="83731" y="362800"/>
                  </a:lnTo>
                  <a:lnTo>
                    <a:pt x="85255" y="364324"/>
                  </a:lnTo>
                  <a:lnTo>
                    <a:pt x="97726" y="364324"/>
                  </a:lnTo>
                  <a:lnTo>
                    <a:pt x="99237" y="362800"/>
                  </a:lnTo>
                  <a:lnTo>
                    <a:pt x="99237" y="360946"/>
                  </a:lnTo>
                  <a:lnTo>
                    <a:pt x="99237" y="350342"/>
                  </a:lnTo>
                  <a:close/>
                </a:path>
                <a:path w="99694" h="447039">
                  <a:moveTo>
                    <a:pt x="99237" y="329831"/>
                  </a:moveTo>
                  <a:lnTo>
                    <a:pt x="97726" y="328307"/>
                  </a:lnTo>
                  <a:lnTo>
                    <a:pt x="85255" y="328307"/>
                  </a:lnTo>
                  <a:lnTo>
                    <a:pt x="83731" y="329831"/>
                  </a:lnTo>
                  <a:lnTo>
                    <a:pt x="83731" y="342290"/>
                  </a:lnTo>
                  <a:lnTo>
                    <a:pt x="85255" y="343789"/>
                  </a:lnTo>
                  <a:lnTo>
                    <a:pt x="97726" y="343789"/>
                  </a:lnTo>
                  <a:lnTo>
                    <a:pt x="99237" y="342290"/>
                  </a:lnTo>
                  <a:lnTo>
                    <a:pt x="99237" y="340423"/>
                  </a:lnTo>
                  <a:lnTo>
                    <a:pt x="99237" y="329831"/>
                  </a:lnTo>
                  <a:close/>
                </a:path>
                <a:path w="99694" h="447039">
                  <a:moveTo>
                    <a:pt x="99237" y="288798"/>
                  </a:moveTo>
                  <a:lnTo>
                    <a:pt x="97726" y="287261"/>
                  </a:lnTo>
                  <a:lnTo>
                    <a:pt x="85255" y="287261"/>
                  </a:lnTo>
                  <a:lnTo>
                    <a:pt x="83731" y="288798"/>
                  </a:lnTo>
                  <a:lnTo>
                    <a:pt x="83731" y="301244"/>
                  </a:lnTo>
                  <a:lnTo>
                    <a:pt x="85255" y="302755"/>
                  </a:lnTo>
                  <a:lnTo>
                    <a:pt x="97726" y="302755"/>
                  </a:lnTo>
                  <a:lnTo>
                    <a:pt x="99237" y="301244"/>
                  </a:lnTo>
                  <a:lnTo>
                    <a:pt x="99237" y="299389"/>
                  </a:lnTo>
                  <a:lnTo>
                    <a:pt x="99237" y="288798"/>
                  </a:lnTo>
                  <a:close/>
                </a:path>
                <a:path w="99694" h="447039">
                  <a:moveTo>
                    <a:pt x="99237" y="268262"/>
                  </a:moveTo>
                  <a:lnTo>
                    <a:pt x="97726" y="266750"/>
                  </a:lnTo>
                  <a:lnTo>
                    <a:pt x="85255" y="266750"/>
                  </a:lnTo>
                  <a:lnTo>
                    <a:pt x="83731" y="268262"/>
                  </a:lnTo>
                  <a:lnTo>
                    <a:pt x="83731" y="280733"/>
                  </a:lnTo>
                  <a:lnTo>
                    <a:pt x="85255" y="282257"/>
                  </a:lnTo>
                  <a:lnTo>
                    <a:pt x="97726" y="282257"/>
                  </a:lnTo>
                  <a:lnTo>
                    <a:pt x="99237" y="280733"/>
                  </a:lnTo>
                  <a:lnTo>
                    <a:pt x="99237" y="278879"/>
                  </a:lnTo>
                  <a:lnTo>
                    <a:pt x="99237" y="268262"/>
                  </a:lnTo>
                  <a:close/>
                </a:path>
                <a:path w="99694" h="447039">
                  <a:moveTo>
                    <a:pt x="99237" y="247751"/>
                  </a:moveTo>
                  <a:lnTo>
                    <a:pt x="97726" y="246227"/>
                  </a:lnTo>
                  <a:lnTo>
                    <a:pt x="85255" y="246227"/>
                  </a:lnTo>
                  <a:lnTo>
                    <a:pt x="83731" y="247751"/>
                  </a:lnTo>
                  <a:lnTo>
                    <a:pt x="83731" y="260223"/>
                  </a:lnTo>
                  <a:lnTo>
                    <a:pt x="85255" y="261734"/>
                  </a:lnTo>
                  <a:lnTo>
                    <a:pt x="97726" y="261734"/>
                  </a:lnTo>
                  <a:lnTo>
                    <a:pt x="99237" y="260223"/>
                  </a:lnTo>
                  <a:lnTo>
                    <a:pt x="99237" y="258368"/>
                  </a:lnTo>
                  <a:lnTo>
                    <a:pt x="99237" y="24775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981655" y="1266685"/>
              <a:ext cx="15875" cy="262255"/>
            </a:xfrm>
            <a:custGeom>
              <a:avLst/>
              <a:gdLst/>
              <a:ahLst/>
              <a:cxnLst/>
              <a:rect l="l" t="t" r="r" b="b"/>
              <a:pathLst>
                <a:path w="15875" h="262255">
                  <a:moveTo>
                    <a:pt x="15506" y="247751"/>
                  </a:moveTo>
                  <a:lnTo>
                    <a:pt x="13995" y="246227"/>
                  </a:lnTo>
                  <a:lnTo>
                    <a:pt x="1524" y="246227"/>
                  </a:lnTo>
                  <a:lnTo>
                    <a:pt x="0" y="247751"/>
                  </a:lnTo>
                  <a:lnTo>
                    <a:pt x="0" y="260223"/>
                  </a:lnTo>
                  <a:lnTo>
                    <a:pt x="1524" y="261734"/>
                  </a:lnTo>
                  <a:lnTo>
                    <a:pt x="13995" y="261734"/>
                  </a:lnTo>
                  <a:lnTo>
                    <a:pt x="15506" y="260223"/>
                  </a:lnTo>
                  <a:lnTo>
                    <a:pt x="15506" y="258368"/>
                  </a:lnTo>
                  <a:lnTo>
                    <a:pt x="15506" y="247751"/>
                  </a:lnTo>
                  <a:close/>
                </a:path>
                <a:path w="15875" h="262255">
                  <a:moveTo>
                    <a:pt x="15506" y="227241"/>
                  </a:moveTo>
                  <a:lnTo>
                    <a:pt x="13995" y="225704"/>
                  </a:lnTo>
                  <a:lnTo>
                    <a:pt x="1524" y="225704"/>
                  </a:lnTo>
                  <a:lnTo>
                    <a:pt x="0" y="227241"/>
                  </a:lnTo>
                  <a:lnTo>
                    <a:pt x="0" y="239699"/>
                  </a:lnTo>
                  <a:lnTo>
                    <a:pt x="1524" y="241223"/>
                  </a:lnTo>
                  <a:lnTo>
                    <a:pt x="13995" y="241223"/>
                  </a:lnTo>
                  <a:lnTo>
                    <a:pt x="15506" y="239699"/>
                  </a:lnTo>
                  <a:lnTo>
                    <a:pt x="15506" y="237845"/>
                  </a:lnTo>
                  <a:lnTo>
                    <a:pt x="15506" y="227241"/>
                  </a:lnTo>
                  <a:close/>
                </a:path>
                <a:path w="15875" h="262255">
                  <a:moveTo>
                    <a:pt x="15506" y="206730"/>
                  </a:moveTo>
                  <a:lnTo>
                    <a:pt x="13995" y="205168"/>
                  </a:lnTo>
                  <a:lnTo>
                    <a:pt x="1524" y="205168"/>
                  </a:lnTo>
                  <a:lnTo>
                    <a:pt x="0" y="206730"/>
                  </a:lnTo>
                  <a:lnTo>
                    <a:pt x="0" y="219189"/>
                  </a:lnTo>
                  <a:lnTo>
                    <a:pt x="1524" y="220713"/>
                  </a:lnTo>
                  <a:lnTo>
                    <a:pt x="13995" y="220713"/>
                  </a:lnTo>
                  <a:lnTo>
                    <a:pt x="15506" y="219189"/>
                  </a:lnTo>
                  <a:lnTo>
                    <a:pt x="15506" y="217335"/>
                  </a:lnTo>
                  <a:lnTo>
                    <a:pt x="15506" y="206730"/>
                  </a:lnTo>
                  <a:close/>
                </a:path>
                <a:path w="15875" h="262255">
                  <a:moveTo>
                    <a:pt x="15506" y="165684"/>
                  </a:moveTo>
                  <a:lnTo>
                    <a:pt x="13995" y="164147"/>
                  </a:lnTo>
                  <a:lnTo>
                    <a:pt x="1524" y="164147"/>
                  </a:lnTo>
                  <a:lnTo>
                    <a:pt x="0" y="165684"/>
                  </a:lnTo>
                  <a:lnTo>
                    <a:pt x="0" y="178155"/>
                  </a:lnTo>
                  <a:lnTo>
                    <a:pt x="1524" y="179666"/>
                  </a:lnTo>
                  <a:lnTo>
                    <a:pt x="13995" y="179666"/>
                  </a:lnTo>
                  <a:lnTo>
                    <a:pt x="15506" y="178155"/>
                  </a:lnTo>
                  <a:lnTo>
                    <a:pt x="15506" y="176301"/>
                  </a:lnTo>
                  <a:lnTo>
                    <a:pt x="15506" y="165684"/>
                  </a:lnTo>
                  <a:close/>
                </a:path>
                <a:path w="15875" h="262255">
                  <a:moveTo>
                    <a:pt x="15506" y="145186"/>
                  </a:moveTo>
                  <a:lnTo>
                    <a:pt x="13995" y="143624"/>
                  </a:lnTo>
                  <a:lnTo>
                    <a:pt x="1524" y="143624"/>
                  </a:lnTo>
                  <a:lnTo>
                    <a:pt x="0" y="145186"/>
                  </a:lnTo>
                  <a:lnTo>
                    <a:pt x="0" y="157619"/>
                  </a:lnTo>
                  <a:lnTo>
                    <a:pt x="1524" y="159156"/>
                  </a:lnTo>
                  <a:lnTo>
                    <a:pt x="13995" y="159156"/>
                  </a:lnTo>
                  <a:lnTo>
                    <a:pt x="15506" y="157619"/>
                  </a:lnTo>
                  <a:lnTo>
                    <a:pt x="15506" y="155778"/>
                  </a:lnTo>
                  <a:lnTo>
                    <a:pt x="15506" y="145186"/>
                  </a:lnTo>
                  <a:close/>
                </a:path>
                <a:path w="15875" h="262255">
                  <a:moveTo>
                    <a:pt x="15506" y="124637"/>
                  </a:moveTo>
                  <a:lnTo>
                    <a:pt x="13995" y="123113"/>
                  </a:lnTo>
                  <a:lnTo>
                    <a:pt x="1524" y="123113"/>
                  </a:lnTo>
                  <a:lnTo>
                    <a:pt x="0" y="124637"/>
                  </a:lnTo>
                  <a:lnTo>
                    <a:pt x="0" y="137109"/>
                  </a:lnTo>
                  <a:lnTo>
                    <a:pt x="1524" y="138620"/>
                  </a:lnTo>
                  <a:lnTo>
                    <a:pt x="13995" y="138620"/>
                  </a:lnTo>
                  <a:lnTo>
                    <a:pt x="15506" y="137109"/>
                  </a:lnTo>
                  <a:lnTo>
                    <a:pt x="15506" y="135242"/>
                  </a:lnTo>
                  <a:lnTo>
                    <a:pt x="15506" y="124637"/>
                  </a:lnTo>
                  <a:close/>
                </a:path>
                <a:path w="15875" h="262255">
                  <a:moveTo>
                    <a:pt x="15506" y="104140"/>
                  </a:moveTo>
                  <a:lnTo>
                    <a:pt x="13995" y="102590"/>
                  </a:lnTo>
                  <a:lnTo>
                    <a:pt x="1524" y="102590"/>
                  </a:lnTo>
                  <a:lnTo>
                    <a:pt x="0" y="104140"/>
                  </a:lnTo>
                  <a:lnTo>
                    <a:pt x="0" y="116586"/>
                  </a:lnTo>
                  <a:lnTo>
                    <a:pt x="1524" y="118110"/>
                  </a:lnTo>
                  <a:lnTo>
                    <a:pt x="13995" y="118110"/>
                  </a:lnTo>
                  <a:lnTo>
                    <a:pt x="15506" y="116586"/>
                  </a:lnTo>
                  <a:lnTo>
                    <a:pt x="15506" y="114744"/>
                  </a:lnTo>
                  <a:lnTo>
                    <a:pt x="15506" y="104140"/>
                  </a:lnTo>
                  <a:close/>
                </a:path>
                <a:path w="15875" h="262255">
                  <a:moveTo>
                    <a:pt x="15506" y="83604"/>
                  </a:moveTo>
                  <a:lnTo>
                    <a:pt x="13995" y="82080"/>
                  </a:lnTo>
                  <a:lnTo>
                    <a:pt x="1524" y="82080"/>
                  </a:lnTo>
                  <a:lnTo>
                    <a:pt x="0" y="83604"/>
                  </a:lnTo>
                  <a:lnTo>
                    <a:pt x="0" y="96062"/>
                  </a:lnTo>
                  <a:lnTo>
                    <a:pt x="1524" y="97586"/>
                  </a:lnTo>
                  <a:lnTo>
                    <a:pt x="13995" y="97586"/>
                  </a:lnTo>
                  <a:lnTo>
                    <a:pt x="15506" y="96062"/>
                  </a:lnTo>
                  <a:lnTo>
                    <a:pt x="15506" y="94208"/>
                  </a:lnTo>
                  <a:lnTo>
                    <a:pt x="15506" y="83604"/>
                  </a:lnTo>
                  <a:close/>
                </a:path>
                <a:path w="15875" h="262255">
                  <a:moveTo>
                    <a:pt x="15506" y="63093"/>
                  </a:moveTo>
                  <a:lnTo>
                    <a:pt x="13995" y="61569"/>
                  </a:lnTo>
                  <a:lnTo>
                    <a:pt x="1524" y="61569"/>
                  </a:lnTo>
                  <a:lnTo>
                    <a:pt x="0" y="63093"/>
                  </a:lnTo>
                  <a:lnTo>
                    <a:pt x="0" y="75565"/>
                  </a:lnTo>
                  <a:lnTo>
                    <a:pt x="1524" y="77089"/>
                  </a:lnTo>
                  <a:lnTo>
                    <a:pt x="13995" y="77089"/>
                  </a:lnTo>
                  <a:lnTo>
                    <a:pt x="15506" y="75565"/>
                  </a:lnTo>
                  <a:lnTo>
                    <a:pt x="15506" y="73685"/>
                  </a:lnTo>
                  <a:lnTo>
                    <a:pt x="15506" y="63093"/>
                  </a:lnTo>
                  <a:close/>
                </a:path>
                <a:path w="15875" h="262255">
                  <a:moveTo>
                    <a:pt x="15506" y="42583"/>
                  </a:moveTo>
                  <a:lnTo>
                    <a:pt x="13995" y="41059"/>
                  </a:lnTo>
                  <a:lnTo>
                    <a:pt x="1524" y="41059"/>
                  </a:lnTo>
                  <a:lnTo>
                    <a:pt x="0" y="42583"/>
                  </a:lnTo>
                  <a:lnTo>
                    <a:pt x="0" y="55041"/>
                  </a:lnTo>
                  <a:lnTo>
                    <a:pt x="1524" y="56565"/>
                  </a:lnTo>
                  <a:lnTo>
                    <a:pt x="13995" y="56565"/>
                  </a:lnTo>
                  <a:lnTo>
                    <a:pt x="15506" y="55041"/>
                  </a:lnTo>
                  <a:lnTo>
                    <a:pt x="15506" y="53187"/>
                  </a:lnTo>
                  <a:lnTo>
                    <a:pt x="15506" y="42583"/>
                  </a:lnTo>
                  <a:close/>
                </a:path>
                <a:path w="15875" h="262255">
                  <a:moveTo>
                    <a:pt x="15506" y="22059"/>
                  </a:moveTo>
                  <a:lnTo>
                    <a:pt x="13995" y="20535"/>
                  </a:lnTo>
                  <a:lnTo>
                    <a:pt x="1524" y="20535"/>
                  </a:lnTo>
                  <a:lnTo>
                    <a:pt x="0" y="22059"/>
                  </a:lnTo>
                  <a:lnTo>
                    <a:pt x="0" y="34518"/>
                  </a:lnTo>
                  <a:lnTo>
                    <a:pt x="1524" y="36055"/>
                  </a:lnTo>
                  <a:lnTo>
                    <a:pt x="13995" y="36055"/>
                  </a:lnTo>
                  <a:lnTo>
                    <a:pt x="15506" y="34518"/>
                  </a:lnTo>
                  <a:lnTo>
                    <a:pt x="15506" y="32651"/>
                  </a:lnTo>
                  <a:lnTo>
                    <a:pt x="15506" y="22059"/>
                  </a:lnTo>
                  <a:close/>
                </a:path>
                <a:path w="15875" h="262255">
                  <a:moveTo>
                    <a:pt x="15506" y="1524"/>
                  </a:moveTo>
                  <a:lnTo>
                    <a:pt x="1399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13995"/>
                  </a:lnTo>
                  <a:lnTo>
                    <a:pt x="1524" y="15519"/>
                  </a:lnTo>
                  <a:lnTo>
                    <a:pt x="13995" y="15519"/>
                  </a:lnTo>
                  <a:lnTo>
                    <a:pt x="15506" y="13995"/>
                  </a:lnTo>
                  <a:lnTo>
                    <a:pt x="15506" y="12141"/>
                  </a:lnTo>
                  <a:lnTo>
                    <a:pt x="15506" y="1524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105917" y="1094626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w="0" h="752475">
                  <a:moveTo>
                    <a:pt x="0" y="293390"/>
                  </a:moveTo>
                  <a:lnTo>
                    <a:pt x="0" y="752138"/>
                  </a:lnTo>
                </a:path>
                <a:path w="0" h="752475">
                  <a:moveTo>
                    <a:pt x="0" y="0"/>
                  </a:moveTo>
                  <a:lnTo>
                    <a:pt x="0" y="253352"/>
                  </a:lnTo>
                </a:path>
              </a:pathLst>
            </a:custGeom>
            <a:ln w="18681">
              <a:solidFill>
                <a:srgbClr val="374FA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096564" y="918603"/>
              <a:ext cx="66675" cy="928369"/>
            </a:xfrm>
            <a:custGeom>
              <a:avLst/>
              <a:gdLst/>
              <a:ahLst/>
              <a:cxnLst/>
              <a:rect l="l" t="t" r="r" b="b"/>
              <a:pathLst>
                <a:path w="66675" h="928369">
                  <a:moveTo>
                    <a:pt x="18681" y="119189"/>
                  </a:moveTo>
                  <a:lnTo>
                    <a:pt x="16840" y="117360"/>
                  </a:lnTo>
                  <a:lnTo>
                    <a:pt x="1841" y="117360"/>
                  </a:lnTo>
                  <a:lnTo>
                    <a:pt x="0" y="119189"/>
                  </a:lnTo>
                  <a:lnTo>
                    <a:pt x="0" y="134200"/>
                  </a:lnTo>
                  <a:lnTo>
                    <a:pt x="1841" y="136017"/>
                  </a:lnTo>
                  <a:lnTo>
                    <a:pt x="16840" y="136017"/>
                  </a:lnTo>
                  <a:lnTo>
                    <a:pt x="18681" y="134200"/>
                  </a:lnTo>
                  <a:lnTo>
                    <a:pt x="18681" y="131953"/>
                  </a:lnTo>
                  <a:lnTo>
                    <a:pt x="18681" y="119189"/>
                  </a:lnTo>
                  <a:close/>
                </a:path>
                <a:path w="66675" h="928369">
                  <a:moveTo>
                    <a:pt x="18681" y="89852"/>
                  </a:moveTo>
                  <a:lnTo>
                    <a:pt x="16840" y="88023"/>
                  </a:lnTo>
                  <a:lnTo>
                    <a:pt x="1841" y="88023"/>
                  </a:lnTo>
                  <a:lnTo>
                    <a:pt x="0" y="89852"/>
                  </a:lnTo>
                  <a:lnTo>
                    <a:pt x="0" y="104838"/>
                  </a:lnTo>
                  <a:lnTo>
                    <a:pt x="1841" y="106667"/>
                  </a:lnTo>
                  <a:lnTo>
                    <a:pt x="16840" y="106667"/>
                  </a:lnTo>
                  <a:lnTo>
                    <a:pt x="18681" y="104838"/>
                  </a:lnTo>
                  <a:lnTo>
                    <a:pt x="18681" y="102628"/>
                  </a:lnTo>
                  <a:lnTo>
                    <a:pt x="18681" y="89852"/>
                  </a:lnTo>
                  <a:close/>
                </a:path>
                <a:path w="66675" h="928369">
                  <a:moveTo>
                    <a:pt x="18681" y="60502"/>
                  </a:moveTo>
                  <a:lnTo>
                    <a:pt x="16840" y="58674"/>
                  </a:lnTo>
                  <a:lnTo>
                    <a:pt x="1841" y="58674"/>
                  </a:lnTo>
                  <a:lnTo>
                    <a:pt x="0" y="60502"/>
                  </a:lnTo>
                  <a:lnTo>
                    <a:pt x="0" y="75501"/>
                  </a:lnTo>
                  <a:lnTo>
                    <a:pt x="1841" y="77355"/>
                  </a:lnTo>
                  <a:lnTo>
                    <a:pt x="16840" y="77355"/>
                  </a:lnTo>
                  <a:lnTo>
                    <a:pt x="18681" y="75501"/>
                  </a:lnTo>
                  <a:lnTo>
                    <a:pt x="18681" y="73279"/>
                  </a:lnTo>
                  <a:lnTo>
                    <a:pt x="18681" y="60502"/>
                  </a:lnTo>
                  <a:close/>
                </a:path>
                <a:path w="66675" h="928369">
                  <a:moveTo>
                    <a:pt x="18681" y="31178"/>
                  </a:moveTo>
                  <a:lnTo>
                    <a:pt x="16840" y="29337"/>
                  </a:lnTo>
                  <a:lnTo>
                    <a:pt x="1841" y="29337"/>
                  </a:lnTo>
                  <a:lnTo>
                    <a:pt x="0" y="31178"/>
                  </a:lnTo>
                  <a:lnTo>
                    <a:pt x="0" y="46177"/>
                  </a:lnTo>
                  <a:lnTo>
                    <a:pt x="1841" y="48018"/>
                  </a:lnTo>
                  <a:lnTo>
                    <a:pt x="16840" y="48018"/>
                  </a:lnTo>
                  <a:lnTo>
                    <a:pt x="18681" y="46177"/>
                  </a:lnTo>
                  <a:lnTo>
                    <a:pt x="18681" y="43942"/>
                  </a:lnTo>
                  <a:lnTo>
                    <a:pt x="18681" y="31178"/>
                  </a:lnTo>
                  <a:close/>
                </a:path>
                <a:path w="66675" h="928369">
                  <a:moveTo>
                    <a:pt x="18681" y="1841"/>
                  </a:moveTo>
                  <a:lnTo>
                    <a:pt x="16840" y="0"/>
                  </a:lnTo>
                  <a:lnTo>
                    <a:pt x="1841" y="0"/>
                  </a:lnTo>
                  <a:lnTo>
                    <a:pt x="0" y="1841"/>
                  </a:lnTo>
                  <a:lnTo>
                    <a:pt x="0" y="16840"/>
                  </a:lnTo>
                  <a:lnTo>
                    <a:pt x="1841" y="18669"/>
                  </a:lnTo>
                  <a:lnTo>
                    <a:pt x="16840" y="18669"/>
                  </a:lnTo>
                  <a:lnTo>
                    <a:pt x="18681" y="16840"/>
                  </a:lnTo>
                  <a:lnTo>
                    <a:pt x="18681" y="14592"/>
                  </a:lnTo>
                  <a:lnTo>
                    <a:pt x="18681" y="1841"/>
                  </a:lnTo>
                  <a:close/>
                </a:path>
                <a:path w="66675" h="928369">
                  <a:moveTo>
                    <a:pt x="66154" y="911339"/>
                  </a:moveTo>
                  <a:lnTo>
                    <a:pt x="64312" y="909485"/>
                  </a:lnTo>
                  <a:lnTo>
                    <a:pt x="49314" y="909485"/>
                  </a:lnTo>
                  <a:lnTo>
                    <a:pt x="47485" y="911339"/>
                  </a:lnTo>
                  <a:lnTo>
                    <a:pt x="47485" y="926338"/>
                  </a:lnTo>
                  <a:lnTo>
                    <a:pt x="49314" y="928166"/>
                  </a:lnTo>
                  <a:lnTo>
                    <a:pt x="64312" y="928166"/>
                  </a:lnTo>
                  <a:lnTo>
                    <a:pt x="66154" y="926338"/>
                  </a:lnTo>
                  <a:lnTo>
                    <a:pt x="66154" y="924090"/>
                  </a:lnTo>
                  <a:lnTo>
                    <a:pt x="66154" y="911339"/>
                  </a:lnTo>
                  <a:close/>
                </a:path>
                <a:path w="66675" h="928369">
                  <a:moveTo>
                    <a:pt x="66154" y="823302"/>
                  </a:moveTo>
                  <a:lnTo>
                    <a:pt x="64312" y="821461"/>
                  </a:lnTo>
                  <a:lnTo>
                    <a:pt x="49314" y="821461"/>
                  </a:lnTo>
                  <a:lnTo>
                    <a:pt x="47485" y="823302"/>
                  </a:lnTo>
                  <a:lnTo>
                    <a:pt x="47485" y="838288"/>
                  </a:lnTo>
                  <a:lnTo>
                    <a:pt x="49314" y="840130"/>
                  </a:lnTo>
                  <a:lnTo>
                    <a:pt x="64312" y="840130"/>
                  </a:lnTo>
                  <a:lnTo>
                    <a:pt x="66154" y="838288"/>
                  </a:lnTo>
                  <a:lnTo>
                    <a:pt x="66154" y="836079"/>
                  </a:lnTo>
                  <a:lnTo>
                    <a:pt x="66154" y="823302"/>
                  </a:lnTo>
                  <a:close/>
                </a:path>
                <a:path w="66675" h="928369">
                  <a:moveTo>
                    <a:pt x="66154" y="793965"/>
                  </a:moveTo>
                  <a:lnTo>
                    <a:pt x="64312" y="792149"/>
                  </a:lnTo>
                  <a:lnTo>
                    <a:pt x="49314" y="792149"/>
                  </a:lnTo>
                  <a:lnTo>
                    <a:pt x="47485" y="793965"/>
                  </a:lnTo>
                  <a:lnTo>
                    <a:pt x="47485" y="808977"/>
                  </a:lnTo>
                  <a:lnTo>
                    <a:pt x="49314" y="810793"/>
                  </a:lnTo>
                  <a:lnTo>
                    <a:pt x="64312" y="810793"/>
                  </a:lnTo>
                  <a:lnTo>
                    <a:pt x="66154" y="808977"/>
                  </a:lnTo>
                  <a:lnTo>
                    <a:pt x="66154" y="806742"/>
                  </a:lnTo>
                  <a:lnTo>
                    <a:pt x="66154" y="793965"/>
                  </a:lnTo>
                  <a:close/>
                </a:path>
                <a:path w="66675" h="928369">
                  <a:moveTo>
                    <a:pt x="66154" y="764616"/>
                  </a:moveTo>
                  <a:lnTo>
                    <a:pt x="64312" y="762800"/>
                  </a:lnTo>
                  <a:lnTo>
                    <a:pt x="49314" y="762800"/>
                  </a:lnTo>
                  <a:lnTo>
                    <a:pt x="47485" y="764616"/>
                  </a:lnTo>
                  <a:lnTo>
                    <a:pt x="47485" y="779627"/>
                  </a:lnTo>
                  <a:lnTo>
                    <a:pt x="49314" y="781469"/>
                  </a:lnTo>
                  <a:lnTo>
                    <a:pt x="64312" y="781469"/>
                  </a:lnTo>
                  <a:lnTo>
                    <a:pt x="66154" y="779627"/>
                  </a:lnTo>
                  <a:lnTo>
                    <a:pt x="66154" y="777405"/>
                  </a:lnTo>
                  <a:lnTo>
                    <a:pt x="66154" y="764616"/>
                  </a:lnTo>
                  <a:close/>
                </a:path>
                <a:path w="66675" h="928369">
                  <a:moveTo>
                    <a:pt x="66154" y="705980"/>
                  </a:moveTo>
                  <a:lnTo>
                    <a:pt x="64312" y="704113"/>
                  </a:lnTo>
                  <a:lnTo>
                    <a:pt x="49314" y="704113"/>
                  </a:lnTo>
                  <a:lnTo>
                    <a:pt x="47485" y="705980"/>
                  </a:lnTo>
                  <a:lnTo>
                    <a:pt x="47485" y="720953"/>
                  </a:lnTo>
                  <a:lnTo>
                    <a:pt x="49314" y="722782"/>
                  </a:lnTo>
                  <a:lnTo>
                    <a:pt x="64312" y="722782"/>
                  </a:lnTo>
                  <a:lnTo>
                    <a:pt x="66154" y="720953"/>
                  </a:lnTo>
                  <a:lnTo>
                    <a:pt x="66154" y="718718"/>
                  </a:lnTo>
                  <a:lnTo>
                    <a:pt x="66154" y="705980"/>
                  </a:lnTo>
                  <a:close/>
                </a:path>
                <a:path w="66675" h="928369">
                  <a:moveTo>
                    <a:pt x="66154" y="676617"/>
                  </a:moveTo>
                  <a:lnTo>
                    <a:pt x="64312" y="674776"/>
                  </a:lnTo>
                  <a:lnTo>
                    <a:pt x="49314" y="674776"/>
                  </a:lnTo>
                  <a:lnTo>
                    <a:pt x="47485" y="676617"/>
                  </a:lnTo>
                  <a:lnTo>
                    <a:pt x="47485" y="691616"/>
                  </a:lnTo>
                  <a:lnTo>
                    <a:pt x="49314" y="693445"/>
                  </a:lnTo>
                  <a:lnTo>
                    <a:pt x="64312" y="693445"/>
                  </a:lnTo>
                  <a:lnTo>
                    <a:pt x="66154" y="691616"/>
                  </a:lnTo>
                  <a:lnTo>
                    <a:pt x="66154" y="689381"/>
                  </a:lnTo>
                  <a:lnTo>
                    <a:pt x="66154" y="676617"/>
                  </a:lnTo>
                  <a:close/>
                </a:path>
                <a:path w="66675" h="928369">
                  <a:moveTo>
                    <a:pt x="66154" y="647280"/>
                  </a:moveTo>
                  <a:lnTo>
                    <a:pt x="64312" y="645452"/>
                  </a:lnTo>
                  <a:lnTo>
                    <a:pt x="49314" y="645452"/>
                  </a:lnTo>
                  <a:lnTo>
                    <a:pt x="47485" y="647280"/>
                  </a:lnTo>
                  <a:lnTo>
                    <a:pt x="47485" y="662279"/>
                  </a:lnTo>
                  <a:lnTo>
                    <a:pt x="49314" y="664095"/>
                  </a:lnTo>
                  <a:lnTo>
                    <a:pt x="64312" y="664095"/>
                  </a:lnTo>
                  <a:lnTo>
                    <a:pt x="66154" y="662279"/>
                  </a:lnTo>
                  <a:lnTo>
                    <a:pt x="66154" y="660057"/>
                  </a:lnTo>
                  <a:lnTo>
                    <a:pt x="66154" y="647280"/>
                  </a:lnTo>
                  <a:close/>
                </a:path>
                <a:path w="66675" h="928369">
                  <a:moveTo>
                    <a:pt x="66154" y="617931"/>
                  </a:moveTo>
                  <a:lnTo>
                    <a:pt x="64312" y="616115"/>
                  </a:lnTo>
                  <a:lnTo>
                    <a:pt x="49314" y="616115"/>
                  </a:lnTo>
                  <a:lnTo>
                    <a:pt x="47485" y="617931"/>
                  </a:lnTo>
                  <a:lnTo>
                    <a:pt x="47485" y="632929"/>
                  </a:lnTo>
                  <a:lnTo>
                    <a:pt x="49314" y="634771"/>
                  </a:lnTo>
                  <a:lnTo>
                    <a:pt x="64312" y="634771"/>
                  </a:lnTo>
                  <a:lnTo>
                    <a:pt x="66154" y="632929"/>
                  </a:lnTo>
                  <a:lnTo>
                    <a:pt x="66154" y="630720"/>
                  </a:lnTo>
                  <a:lnTo>
                    <a:pt x="66154" y="617931"/>
                  </a:lnTo>
                  <a:close/>
                </a:path>
                <a:path w="66675" h="928369">
                  <a:moveTo>
                    <a:pt x="66154" y="559282"/>
                  </a:moveTo>
                  <a:lnTo>
                    <a:pt x="64312" y="557428"/>
                  </a:lnTo>
                  <a:lnTo>
                    <a:pt x="49314" y="557428"/>
                  </a:lnTo>
                  <a:lnTo>
                    <a:pt x="47485" y="559282"/>
                  </a:lnTo>
                  <a:lnTo>
                    <a:pt x="47485" y="574243"/>
                  </a:lnTo>
                  <a:lnTo>
                    <a:pt x="49314" y="576110"/>
                  </a:lnTo>
                  <a:lnTo>
                    <a:pt x="64312" y="576110"/>
                  </a:lnTo>
                  <a:lnTo>
                    <a:pt x="66154" y="574243"/>
                  </a:lnTo>
                  <a:lnTo>
                    <a:pt x="66154" y="572020"/>
                  </a:lnTo>
                  <a:lnTo>
                    <a:pt x="66154" y="559282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153387" y="918600"/>
              <a:ext cx="0" cy="547370"/>
            </a:xfrm>
            <a:custGeom>
              <a:avLst/>
              <a:gdLst/>
              <a:ahLst/>
              <a:cxnLst/>
              <a:rect l="l" t="t" r="r" b="b"/>
              <a:pathLst>
                <a:path w="0" h="547369">
                  <a:moveTo>
                    <a:pt x="0" y="0"/>
                  </a:moveTo>
                  <a:lnTo>
                    <a:pt x="0" y="546747"/>
                  </a:lnTo>
                </a:path>
              </a:pathLst>
            </a:custGeom>
            <a:ln w="18668">
              <a:solidFill>
                <a:srgbClr val="374FA2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185007" y="850544"/>
              <a:ext cx="36195" cy="1000125"/>
            </a:xfrm>
            <a:custGeom>
              <a:avLst/>
              <a:gdLst/>
              <a:ahLst/>
              <a:cxnLst/>
              <a:rect l="l" t="t" r="r" b="b"/>
              <a:pathLst>
                <a:path w="36194" h="1000125">
                  <a:moveTo>
                    <a:pt x="16471" y="783615"/>
                  </a:moveTo>
                  <a:lnTo>
                    <a:pt x="14846" y="782015"/>
                  </a:lnTo>
                  <a:lnTo>
                    <a:pt x="1612" y="782015"/>
                  </a:lnTo>
                  <a:lnTo>
                    <a:pt x="0" y="783615"/>
                  </a:lnTo>
                  <a:lnTo>
                    <a:pt x="0" y="796848"/>
                  </a:lnTo>
                  <a:lnTo>
                    <a:pt x="1612" y="798474"/>
                  </a:lnTo>
                  <a:lnTo>
                    <a:pt x="14846" y="798474"/>
                  </a:lnTo>
                  <a:lnTo>
                    <a:pt x="16471" y="796848"/>
                  </a:lnTo>
                  <a:lnTo>
                    <a:pt x="16471" y="794880"/>
                  </a:lnTo>
                  <a:lnTo>
                    <a:pt x="16471" y="783615"/>
                  </a:lnTo>
                  <a:close/>
                </a:path>
                <a:path w="36194" h="1000125">
                  <a:moveTo>
                    <a:pt x="16471" y="761263"/>
                  </a:moveTo>
                  <a:lnTo>
                    <a:pt x="14846" y="759650"/>
                  </a:lnTo>
                  <a:lnTo>
                    <a:pt x="1612" y="759650"/>
                  </a:lnTo>
                  <a:lnTo>
                    <a:pt x="0" y="761263"/>
                  </a:lnTo>
                  <a:lnTo>
                    <a:pt x="0" y="774509"/>
                  </a:lnTo>
                  <a:lnTo>
                    <a:pt x="1612" y="776135"/>
                  </a:lnTo>
                  <a:lnTo>
                    <a:pt x="14846" y="776135"/>
                  </a:lnTo>
                  <a:lnTo>
                    <a:pt x="16471" y="774509"/>
                  </a:lnTo>
                  <a:lnTo>
                    <a:pt x="16471" y="772553"/>
                  </a:lnTo>
                  <a:lnTo>
                    <a:pt x="16471" y="761263"/>
                  </a:lnTo>
                  <a:close/>
                </a:path>
                <a:path w="36194" h="1000125">
                  <a:moveTo>
                    <a:pt x="16471" y="738936"/>
                  </a:moveTo>
                  <a:lnTo>
                    <a:pt x="14846" y="737323"/>
                  </a:lnTo>
                  <a:lnTo>
                    <a:pt x="1612" y="737323"/>
                  </a:lnTo>
                  <a:lnTo>
                    <a:pt x="0" y="738936"/>
                  </a:lnTo>
                  <a:lnTo>
                    <a:pt x="0" y="752195"/>
                  </a:lnTo>
                  <a:lnTo>
                    <a:pt x="1612" y="753795"/>
                  </a:lnTo>
                  <a:lnTo>
                    <a:pt x="14846" y="753795"/>
                  </a:lnTo>
                  <a:lnTo>
                    <a:pt x="16471" y="752195"/>
                  </a:lnTo>
                  <a:lnTo>
                    <a:pt x="16471" y="750201"/>
                  </a:lnTo>
                  <a:lnTo>
                    <a:pt x="16471" y="738936"/>
                  </a:lnTo>
                  <a:close/>
                </a:path>
                <a:path w="36194" h="1000125">
                  <a:moveTo>
                    <a:pt x="16471" y="716584"/>
                  </a:moveTo>
                  <a:lnTo>
                    <a:pt x="14846" y="714959"/>
                  </a:lnTo>
                  <a:lnTo>
                    <a:pt x="1612" y="714959"/>
                  </a:lnTo>
                  <a:lnTo>
                    <a:pt x="0" y="716584"/>
                  </a:lnTo>
                  <a:lnTo>
                    <a:pt x="0" y="729830"/>
                  </a:lnTo>
                  <a:lnTo>
                    <a:pt x="1612" y="731456"/>
                  </a:lnTo>
                  <a:lnTo>
                    <a:pt x="14846" y="731456"/>
                  </a:lnTo>
                  <a:lnTo>
                    <a:pt x="16471" y="729830"/>
                  </a:lnTo>
                  <a:lnTo>
                    <a:pt x="16471" y="727875"/>
                  </a:lnTo>
                  <a:lnTo>
                    <a:pt x="16471" y="716584"/>
                  </a:lnTo>
                  <a:close/>
                </a:path>
                <a:path w="36194" h="1000125">
                  <a:moveTo>
                    <a:pt x="16471" y="694245"/>
                  </a:moveTo>
                  <a:lnTo>
                    <a:pt x="14846" y="692632"/>
                  </a:lnTo>
                  <a:lnTo>
                    <a:pt x="1612" y="692632"/>
                  </a:lnTo>
                  <a:lnTo>
                    <a:pt x="0" y="694245"/>
                  </a:lnTo>
                  <a:lnTo>
                    <a:pt x="0" y="707504"/>
                  </a:lnTo>
                  <a:lnTo>
                    <a:pt x="1612" y="709104"/>
                  </a:lnTo>
                  <a:lnTo>
                    <a:pt x="14846" y="709104"/>
                  </a:lnTo>
                  <a:lnTo>
                    <a:pt x="16471" y="707504"/>
                  </a:lnTo>
                  <a:lnTo>
                    <a:pt x="16471" y="705510"/>
                  </a:lnTo>
                  <a:lnTo>
                    <a:pt x="16471" y="694245"/>
                  </a:lnTo>
                  <a:close/>
                </a:path>
                <a:path w="36194" h="1000125">
                  <a:moveTo>
                    <a:pt x="16471" y="671906"/>
                  </a:moveTo>
                  <a:lnTo>
                    <a:pt x="14846" y="670280"/>
                  </a:lnTo>
                  <a:lnTo>
                    <a:pt x="1612" y="670280"/>
                  </a:lnTo>
                  <a:lnTo>
                    <a:pt x="0" y="671906"/>
                  </a:lnTo>
                  <a:lnTo>
                    <a:pt x="0" y="685152"/>
                  </a:lnTo>
                  <a:lnTo>
                    <a:pt x="1612" y="686765"/>
                  </a:lnTo>
                  <a:lnTo>
                    <a:pt x="14846" y="686765"/>
                  </a:lnTo>
                  <a:lnTo>
                    <a:pt x="16471" y="685152"/>
                  </a:lnTo>
                  <a:lnTo>
                    <a:pt x="16471" y="683183"/>
                  </a:lnTo>
                  <a:lnTo>
                    <a:pt x="16471" y="671906"/>
                  </a:lnTo>
                  <a:close/>
                </a:path>
                <a:path w="36194" h="1000125">
                  <a:moveTo>
                    <a:pt x="16471" y="649554"/>
                  </a:moveTo>
                  <a:lnTo>
                    <a:pt x="14846" y="647941"/>
                  </a:lnTo>
                  <a:lnTo>
                    <a:pt x="1612" y="647941"/>
                  </a:lnTo>
                  <a:lnTo>
                    <a:pt x="0" y="649554"/>
                  </a:lnTo>
                  <a:lnTo>
                    <a:pt x="0" y="662800"/>
                  </a:lnTo>
                  <a:lnTo>
                    <a:pt x="1612" y="664413"/>
                  </a:lnTo>
                  <a:lnTo>
                    <a:pt x="14846" y="664413"/>
                  </a:lnTo>
                  <a:lnTo>
                    <a:pt x="16471" y="662800"/>
                  </a:lnTo>
                  <a:lnTo>
                    <a:pt x="16471" y="660819"/>
                  </a:lnTo>
                  <a:lnTo>
                    <a:pt x="16471" y="649554"/>
                  </a:lnTo>
                  <a:close/>
                </a:path>
                <a:path w="36194" h="1000125">
                  <a:moveTo>
                    <a:pt x="16471" y="627214"/>
                  </a:moveTo>
                  <a:lnTo>
                    <a:pt x="14846" y="625589"/>
                  </a:lnTo>
                  <a:lnTo>
                    <a:pt x="1612" y="625589"/>
                  </a:lnTo>
                  <a:lnTo>
                    <a:pt x="0" y="627214"/>
                  </a:lnTo>
                  <a:lnTo>
                    <a:pt x="0" y="640461"/>
                  </a:lnTo>
                  <a:lnTo>
                    <a:pt x="1612" y="642061"/>
                  </a:lnTo>
                  <a:lnTo>
                    <a:pt x="14846" y="642061"/>
                  </a:lnTo>
                  <a:lnTo>
                    <a:pt x="16471" y="640461"/>
                  </a:lnTo>
                  <a:lnTo>
                    <a:pt x="16471" y="638492"/>
                  </a:lnTo>
                  <a:lnTo>
                    <a:pt x="16471" y="627214"/>
                  </a:lnTo>
                  <a:close/>
                </a:path>
                <a:path w="36194" h="1000125">
                  <a:moveTo>
                    <a:pt x="16471" y="604862"/>
                  </a:moveTo>
                  <a:lnTo>
                    <a:pt x="14846" y="603262"/>
                  </a:lnTo>
                  <a:lnTo>
                    <a:pt x="1612" y="603262"/>
                  </a:lnTo>
                  <a:lnTo>
                    <a:pt x="0" y="604862"/>
                  </a:lnTo>
                  <a:lnTo>
                    <a:pt x="0" y="618121"/>
                  </a:lnTo>
                  <a:lnTo>
                    <a:pt x="1612" y="619734"/>
                  </a:lnTo>
                  <a:lnTo>
                    <a:pt x="14846" y="619734"/>
                  </a:lnTo>
                  <a:lnTo>
                    <a:pt x="16471" y="618121"/>
                  </a:lnTo>
                  <a:lnTo>
                    <a:pt x="16471" y="616140"/>
                  </a:lnTo>
                  <a:lnTo>
                    <a:pt x="16471" y="604862"/>
                  </a:lnTo>
                  <a:close/>
                </a:path>
                <a:path w="36194" h="1000125">
                  <a:moveTo>
                    <a:pt x="16471" y="560171"/>
                  </a:moveTo>
                  <a:lnTo>
                    <a:pt x="14846" y="558571"/>
                  </a:lnTo>
                  <a:lnTo>
                    <a:pt x="1612" y="558571"/>
                  </a:lnTo>
                  <a:lnTo>
                    <a:pt x="0" y="560171"/>
                  </a:lnTo>
                  <a:lnTo>
                    <a:pt x="0" y="573430"/>
                  </a:lnTo>
                  <a:lnTo>
                    <a:pt x="1612" y="575043"/>
                  </a:lnTo>
                  <a:lnTo>
                    <a:pt x="14846" y="575043"/>
                  </a:lnTo>
                  <a:lnTo>
                    <a:pt x="16471" y="573430"/>
                  </a:lnTo>
                  <a:lnTo>
                    <a:pt x="16471" y="571449"/>
                  </a:lnTo>
                  <a:lnTo>
                    <a:pt x="16471" y="560171"/>
                  </a:lnTo>
                  <a:close/>
                </a:path>
                <a:path w="36194" h="1000125">
                  <a:moveTo>
                    <a:pt x="16471" y="515505"/>
                  </a:moveTo>
                  <a:lnTo>
                    <a:pt x="14846" y="513880"/>
                  </a:lnTo>
                  <a:lnTo>
                    <a:pt x="1612" y="513880"/>
                  </a:lnTo>
                  <a:lnTo>
                    <a:pt x="0" y="515505"/>
                  </a:lnTo>
                  <a:lnTo>
                    <a:pt x="0" y="528739"/>
                  </a:lnTo>
                  <a:lnTo>
                    <a:pt x="1612" y="530352"/>
                  </a:lnTo>
                  <a:lnTo>
                    <a:pt x="14846" y="530352"/>
                  </a:lnTo>
                  <a:lnTo>
                    <a:pt x="16471" y="528739"/>
                  </a:lnTo>
                  <a:lnTo>
                    <a:pt x="16471" y="526757"/>
                  </a:lnTo>
                  <a:lnTo>
                    <a:pt x="16471" y="515505"/>
                  </a:lnTo>
                  <a:close/>
                </a:path>
                <a:path w="36194" h="1000125">
                  <a:moveTo>
                    <a:pt x="16471" y="493166"/>
                  </a:moveTo>
                  <a:lnTo>
                    <a:pt x="14846" y="491528"/>
                  </a:lnTo>
                  <a:lnTo>
                    <a:pt x="1612" y="491528"/>
                  </a:lnTo>
                  <a:lnTo>
                    <a:pt x="0" y="493166"/>
                  </a:lnTo>
                  <a:lnTo>
                    <a:pt x="0" y="506399"/>
                  </a:lnTo>
                  <a:lnTo>
                    <a:pt x="1612" y="508000"/>
                  </a:lnTo>
                  <a:lnTo>
                    <a:pt x="14846" y="508000"/>
                  </a:lnTo>
                  <a:lnTo>
                    <a:pt x="16471" y="506399"/>
                  </a:lnTo>
                  <a:lnTo>
                    <a:pt x="16471" y="504444"/>
                  </a:lnTo>
                  <a:lnTo>
                    <a:pt x="16471" y="493166"/>
                  </a:lnTo>
                  <a:close/>
                </a:path>
                <a:path w="36194" h="1000125">
                  <a:moveTo>
                    <a:pt x="16471" y="470827"/>
                  </a:moveTo>
                  <a:lnTo>
                    <a:pt x="14846" y="469201"/>
                  </a:lnTo>
                  <a:lnTo>
                    <a:pt x="1612" y="469201"/>
                  </a:lnTo>
                  <a:lnTo>
                    <a:pt x="0" y="470827"/>
                  </a:lnTo>
                  <a:lnTo>
                    <a:pt x="0" y="484047"/>
                  </a:lnTo>
                  <a:lnTo>
                    <a:pt x="1612" y="485673"/>
                  </a:lnTo>
                  <a:lnTo>
                    <a:pt x="14846" y="485673"/>
                  </a:lnTo>
                  <a:lnTo>
                    <a:pt x="16471" y="484047"/>
                  </a:lnTo>
                  <a:lnTo>
                    <a:pt x="16471" y="482079"/>
                  </a:lnTo>
                  <a:lnTo>
                    <a:pt x="16471" y="470827"/>
                  </a:lnTo>
                  <a:close/>
                </a:path>
                <a:path w="36194" h="1000125">
                  <a:moveTo>
                    <a:pt x="16471" y="448475"/>
                  </a:moveTo>
                  <a:lnTo>
                    <a:pt x="14846" y="446836"/>
                  </a:lnTo>
                  <a:lnTo>
                    <a:pt x="1612" y="446836"/>
                  </a:lnTo>
                  <a:lnTo>
                    <a:pt x="0" y="448475"/>
                  </a:lnTo>
                  <a:lnTo>
                    <a:pt x="0" y="461721"/>
                  </a:lnTo>
                  <a:lnTo>
                    <a:pt x="1612" y="463321"/>
                  </a:lnTo>
                  <a:lnTo>
                    <a:pt x="14846" y="463321"/>
                  </a:lnTo>
                  <a:lnTo>
                    <a:pt x="16471" y="461721"/>
                  </a:lnTo>
                  <a:lnTo>
                    <a:pt x="16471" y="459752"/>
                  </a:lnTo>
                  <a:lnTo>
                    <a:pt x="16471" y="448475"/>
                  </a:lnTo>
                  <a:close/>
                </a:path>
                <a:path w="36194" h="1000125">
                  <a:moveTo>
                    <a:pt x="16471" y="426148"/>
                  </a:moveTo>
                  <a:lnTo>
                    <a:pt x="14846" y="424510"/>
                  </a:lnTo>
                  <a:lnTo>
                    <a:pt x="1612" y="424510"/>
                  </a:lnTo>
                  <a:lnTo>
                    <a:pt x="0" y="426148"/>
                  </a:lnTo>
                  <a:lnTo>
                    <a:pt x="0" y="439369"/>
                  </a:lnTo>
                  <a:lnTo>
                    <a:pt x="1612" y="440994"/>
                  </a:lnTo>
                  <a:lnTo>
                    <a:pt x="14846" y="440994"/>
                  </a:lnTo>
                  <a:lnTo>
                    <a:pt x="16471" y="439369"/>
                  </a:lnTo>
                  <a:lnTo>
                    <a:pt x="16471" y="437388"/>
                  </a:lnTo>
                  <a:lnTo>
                    <a:pt x="16471" y="426148"/>
                  </a:lnTo>
                  <a:close/>
                </a:path>
                <a:path w="36194" h="1000125">
                  <a:moveTo>
                    <a:pt x="16471" y="381444"/>
                  </a:moveTo>
                  <a:lnTo>
                    <a:pt x="14846" y="379818"/>
                  </a:lnTo>
                  <a:lnTo>
                    <a:pt x="1612" y="379818"/>
                  </a:lnTo>
                  <a:lnTo>
                    <a:pt x="0" y="381444"/>
                  </a:lnTo>
                  <a:lnTo>
                    <a:pt x="0" y="394677"/>
                  </a:lnTo>
                  <a:lnTo>
                    <a:pt x="1612" y="396290"/>
                  </a:lnTo>
                  <a:lnTo>
                    <a:pt x="14846" y="396290"/>
                  </a:lnTo>
                  <a:lnTo>
                    <a:pt x="16471" y="394677"/>
                  </a:lnTo>
                  <a:lnTo>
                    <a:pt x="16471" y="392696"/>
                  </a:lnTo>
                  <a:lnTo>
                    <a:pt x="16471" y="381444"/>
                  </a:lnTo>
                  <a:close/>
                </a:path>
                <a:path w="36194" h="1000125">
                  <a:moveTo>
                    <a:pt x="16471" y="359092"/>
                  </a:moveTo>
                  <a:lnTo>
                    <a:pt x="14846" y="357466"/>
                  </a:lnTo>
                  <a:lnTo>
                    <a:pt x="1612" y="357466"/>
                  </a:lnTo>
                  <a:lnTo>
                    <a:pt x="0" y="359092"/>
                  </a:lnTo>
                  <a:lnTo>
                    <a:pt x="0" y="372313"/>
                  </a:lnTo>
                  <a:lnTo>
                    <a:pt x="1612" y="373926"/>
                  </a:lnTo>
                  <a:lnTo>
                    <a:pt x="14846" y="373926"/>
                  </a:lnTo>
                  <a:lnTo>
                    <a:pt x="16471" y="372313"/>
                  </a:lnTo>
                  <a:lnTo>
                    <a:pt x="16471" y="370370"/>
                  </a:lnTo>
                  <a:lnTo>
                    <a:pt x="16471" y="359092"/>
                  </a:lnTo>
                  <a:close/>
                </a:path>
                <a:path w="36194" h="1000125">
                  <a:moveTo>
                    <a:pt x="16471" y="336765"/>
                  </a:moveTo>
                  <a:lnTo>
                    <a:pt x="14846" y="335140"/>
                  </a:lnTo>
                  <a:lnTo>
                    <a:pt x="1612" y="335140"/>
                  </a:lnTo>
                  <a:lnTo>
                    <a:pt x="0" y="336765"/>
                  </a:lnTo>
                  <a:lnTo>
                    <a:pt x="0" y="349999"/>
                  </a:lnTo>
                  <a:lnTo>
                    <a:pt x="1612" y="351612"/>
                  </a:lnTo>
                  <a:lnTo>
                    <a:pt x="14846" y="351612"/>
                  </a:lnTo>
                  <a:lnTo>
                    <a:pt x="16471" y="349999"/>
                  </a:lnTo>
                  <a:lnTo>
                    <a:pt x="16471" y="348018"/>
                  </a:lnTo>
                  <a:lnTo>
                    <a:pt x="16471" y="336765"/>
                  </a:lnTo>
                  <a:close/>
                </a:path>
                <a:path w="36194" h="1000125">
                  <a:moveTo>
                    <a:pt x="16471" y="314413"/>
                  </a:moveTo>
                  <a:lnTo>
                    <a:pt x="14846" y="312788"/>
                  </a:lnTo>
                  <a:lnTo>
                    <a:pt x="1612" y="312788"/>
                  </a:lnTo>
                  <a:lnTo>
                    <a:pt x="0" y="314413"/>
                  </a:lnTo>
                  <a:lnTo>
                    <a:pt x="0" y="327634"/>
                  </a:lnTo>
                  <a:lnTo>
                    <a:pt x="1612" y="329272"/>
                  </a:lnTo>
                  <a:lnTo>
                    <a:pt x="14846" y="329272"/>
                  </a:lnTo>
                  <a:lnTo>
                    <a:pt x="16471" y="327634"/>
                  </a:lnTo>
                  <a:lnTo>
                    <a:pt x="16471" y="325691"/>
                  </a:lnTo>
                  <a:lnTo>
                    <a:pt x="16471" y="314413"/>
                  </a:lnTo>
                  <a:close/>
                </a:path>
                <a:path w="36194" h="1000125">
                  <a:moveTo>
                    <a:pt x="16471" y="292074"/>
                  </a:moveTo>
                  <a:lnTo>
                    <a:pt x="14846" y="290449"/>
                  </a:lnTo>
                  <a:lnTo>
                    <a:pt x="1612" y="290449"/>
                  </a:lnTo>
                  <a:lnTo>
                    <a:pt x="0" y="292074"/>
                  </a:lnTo>
                  <a:lnTo>
                    <a:pt x="0" y="305320"/>
                  </a:lnTo>
                  <a:lnTo>
                    <a:pt x="1612" y="306920"/>
                  </a:lnTo>
                  <a:lnTo>
                    <a:pt x="14846" y="306920"/>
                  </a:lnTo>
                  <a:lnTo>
                    <a:pt x="16471" y="305320"/>
                  </a:lnTo>
                  <a:lnTo>
                    <a:pt x="16471" y="303339"/>
                  </a:lnTo>
                  <a:lnTo>
                    <a:pt x="16471" y="292074"/>
                  </a:lnTo>
                  <a:close/>
                </a:path>
                <a:path w="36194" h="1000125">
                  <a:moveTo>
                    <a:pt x="16471" y="269735"/>
                  </a:moveTo>
                  <a:lnTo>
                    <a:pt x="14846" y="268122"/>
                  </a:lnTo>
                  <a:lnTo>
                    <a:pt x="1612" y="268122"/>
                  </a:lnTo>
                  <a:lnTo>
                    <a:pt x="0" y="269735"/>
                  </a:lnTo>
                  <a:lnTo>
                    <a:pt x="0" y="282956"/>
                  </a:lnTo>
                  <a:lnTo>
                    <a:pt x="1612" y="284581"/>
                  </a:lnTo>
                  <a:lnTo>
                    <a:pt x="14846" y="284581"/>
                  </a:lnTo>
                  <a:lnTo>
                    <a:pt x="16471" y="282956"/>
                  </a:lnTo>
                  <a:lnTo>
                    <a:pt x="16471" y="281012"/>
                  </a:lnTo>
                  <a:lnTo>
                    <a:pt x="16471" y="269735"/>
                  </a:lnTo>
                  <a:close/>
                </a:path>
                <a:path w="36194" h="1000125">
                  <a:moveTo>
                    <a:pt x="16471" y="247383"/>
                  </a:moveTo>
                  <a:lnTo>
                    <a:pt x="14846" y="245757"/>
                  </a:lnTo>
                  <a:lnTo>
                    <a:pt x="1612" y="245757"/>
                  </a:lnTo>
                  <a:lnTo>
                    <a:pt x="0" y="247383"/>
                  </a:lnTo>
                  <a:lnTo>
                    <a:pt x="0" y="260616"/>
                  </a:lnTo>
                  <a:lnTo>
                    <a:pt x="1612" y="262242"/>
                  </a:lnTo>
                  <a:lnTo>
                    <a:pt x="14846" y="262242"/>
                  </a:lnTo>
                  <a:lnTo>
                    <a:pt x="16471" y="260616"/>
                  </a:lnTo>
                  <a:lnTo>
                    <a:pt x="16471" y="258648"/>
                  </a:lnTo>
                  <a:lnTo>
                    <a:pt x="16471" y="247383"/>
                  </a:lnTo>
                  <a:close/>
                </a:path>
                <a:path w="36194" h="1000125">
                  <a:moveTo>
                    <a:pt x="16471" y="225044"/>
                  </a:moveTo>
                  <a:lnTo>
                    <a:pt x="14846" y="223431"/>
                  </a:lnTo>
                  <a:lnTo>
                    <a:pt x="1612" y="223431"/>
                  </a:lnTo>
                  <a:lnTo>
                    <a:pt x="0" y="225044"/>
                  </a:lnTo>
                  <a:lnTo>
                    <a:pt x="0" y="238264"/>
                  </a:lnTo>
                  <a:lnTo>
                    <a:pt x="1612" y="239903"/>
                  </a:lnTo>
                  <a:lnTo>
                    <a:pt x="14846" y="239903"/>
                  </a:lnTo>
                  <a:lnTo>
                    <a:pt x="16471" y="238264"/>
                  </a:lnTo>
                  <a:lnTo>
                    <a:pt x="16471" y="236321"/>
                  </a:lnTo>
                  <a:lnTo>
                    <a:pt x="16471" y="225044"/>
                  </a:lnTo>
                  <a:close/>
                </a:path>
                <a:path w="36194" h="1000125">
                  <a:moveTo>
                    <a:pt x="16471" y="202692"/>
                  </a:moveTo>
                  <a:lnTo>
                    <a:pt x="14846" y="201066"/>
                  </a:lnTo>
                  <a:lnTo>
                    <a:pt x="1612" y="201066"/>
                  </a:lnTo>
                  <a:lnTo>
                    <a:pt x="0" y="202692"/>
                  </a:lnTo>
                  <a:lnTo>
                    <a:pt x="0" y="215938"/>
                  </a:lnTo>
                  <a:lnTo>
                    <a:pt x="1612" y="217563"/>
                  </a:lnTo>
                  <a:lnTo>
                    <a:pt x="14846" y="217563"/>
                  </a:lnTo>
                  <a:lnTo>
                    <a:pt x="16471" y="215938"/>
                  </a:lnTo>
                  <a:lnTo>
                    <a:pt x="16471" y="213956"/>
                  </a:lnTo>
                  <a:lnTo>
                    <a:pt x="16471" y="202692"/>
                  </a:lnTo>
                  <a:close/>
                </a:path>
                <a:path w="36194" h="1000125">
                  <a:moveTo>
                    <a:pt x="16471" y="180352"/>
                  </a:moveTo>
                  <a:lnTo>
                    <a:pt x="14846" y="178739"/>
                  </a:lnTo>
                  <a:lnTo>
                    <a:pt x="1612" y="178739"/>
                  </a:lnTo>
                  <a:lnTo>
                    <a:pt x="0" y="180352"/>
                  </a:lnTo>
                  <a:lnTo>
                    <a:pt x="0" y="193573"/>
                  </a:lnTo>
                  <a:lnTo>
                    <a:pt x="1612" y="195211"/>
                  </a:lnTo>
                  <a:lnTo>
                    <a:pt x="14846" y="195211"/>
                  </a:lnTo>
                  <a:lnTo>
                    <a:pt x="16471" y="193573"/>
                  </a:lnTo>
                  <a:lnTo>
                    <a:pt x="16471" y="191617"/>
                  </a:lnTo>
                  <a:lnTo>
                    <a:pt x="16471" y="180352"/>
                  </a:lnTo>
                  <a:close/>
                </a:path>
                <a:path w="36194" h="1000125">
                  <a:moveTo>
                    <a:pt x="16471" y="158000"/>
                  </a:moveTo>
                  <a:lnTo>
                    <a:pt x="14846" y="156375"/>
                  </a:lnTo>
                  <a:lnTo>
                    <a:pt x="1612" y="156375"/>
                  </a:lnTo>
                  <a:lnTo>
                    <a:pt x="0" y="158000"/>
                  </a:lnTo>
                  <a:lnTo>
                    <a:pt x="0" y="171246"/>
                  </a:lnTo>
                  <a:lnTo>
                    <a:pt x="1612" y="172859"/>
                  </a:lnTo>
                  <a:lnTo>
                    <a:pt x="14846" y="172859"/>
                  </a:lnTo>
                  <a:lnTo>
                    <a:pt x="16471" y="171246"/>
                  </a:lnTo>
                  <a:lnTo>
                    <a:pt x="16471" y="169265"/>
                  </a:lnTo>
                  <a:lnTo>
                    <a:pt x="16471" y="158000"/>
                  </a:lnTo>
                  <a:close/>
                </a:path>
                <a:path w="36194" h="1000125">
                  <a:moveTo>
                    <a:pt x="16471" y="135661"/>
                  </a:moveTo>
                  <a:lnTo>
                    <a:pt x="14846" y="134048"/>
                  </a:lnTo>
                  <a:lnTo>
                    <a:pt x="1612" y="134048"/>
                  </a:lnTo>
                  <a:lnTo>
                    <a:pt x="0" y="135661"/>
                  </a:lnTo>
                  <a:lnTo>
                    <a:pt x="0" y="148894"/>
                  </a:lnTo>
                  <a:lnTo>
                    <a:pt x="1612" y="150520"/>
                  </a:lnTo>
                  <a:lnTo>
                    <a:pt x="14846" y="150520"/>
                  </a:lnTo>
                  <a:lnTo>
                    <a:pt x="16471" y="148894"/>
                  </a:lnTo>
                  <a:lnTo>
                    <a:pt x="16471" y="146926"/>
                  </a:lnTo>
                  <a:lnTo>
                    <a:pt x="16471" y="135661"/>
                  </a:lnTo>
                  <a:close/>
                </a:path>
                <a:path w="36194" h="1000125">
                  <a:moveTo>
                    <a:pt x="16471" y="113322"/>
                  </a:moveTo>
                  <a:lnTo>
                    <a:pt x="14846" y="111696"/>
                  </a:lnTo>
                  <a:lnTo>
                    <a:pt x="1612" y="111696"/>
                  </a:lnTo>
                  <a:lnTo>
                    <a:pt x="0" y="113322"/>
                  </a:lnTo>
                  <a:lnTo>
                    <a:pt x="0" y="126568"/>
                  </a:lnTo>
                  <a:lnTo>
                    <a:pt x="1612" y="128181"/>
                  </a:lnTo>
                  <a:lnTo>
                    <a:pt x="14846" y="128181"/>
                  </a:lnTo>
                  <a:lnTo>
                    <a:pt x="16471" y="126568"/>
                  </a:lnTo>
                  <a:lnTo>
                    <a:pt x="16471" y="124587"/>
                  </a:lnTo>
                  <a:lnTo>
                    <a:pt x="16471" y="113322"/>
                  </a:lnTo>
                  <a:close/>
                </a:path>
                <a:path w="36194" h="1000125">
                  <a:moveTo>
                    <a:pt x="16471" y="90982"/>
                  </a:moveTo>
                  <a:lnTo>
                    <a:pt x="14846" y="89369"/>
                  </a:lnTo>
                  <a:lnTo>
                    <a:pt x="1612" y="89369"/>
                  </a:lnTo>
                  <a:lnTo>
                    <a:pt x="0" y="90982"/>
                  </a:lnTo>
                  <a:lnTo>
                    <a:pt x="0" y="104216"/>
                  </a:lnTo>
                  <a:lnTo>
                    <a:pt x="1612" y="105841"/>
                  </a:lnTo>
                  <a:lnTo>
                    <a:pt x="14846" y="105841"/>
                  </a:lnTo>
                  <a:lnTo>
                    <a:pt x="16471" y="104216"/>
                  </a:lnTo>
                  <a:lnTo>
                    <a:pt x="16471" y="102247"/>
                  </a:lnTo>
                  <a:lnTo>
                    <a:pt x="16471" y="90982"/>
                  </a:lnTo>
                  <a:close/>
                </a:path>
                <a:path w="36194" h="1000125">
                  <a:moveTo>
                    <a:pt x="16471" y="68630"/>
                  </a:moveTo>
                  <a:lnTo>
                    <a:pt x="14846" y="67005"/>
                  </a:lnTo>
                  <a:lnTo>
                    <a:pt x="1612" y="67005"/>
                  </a:lnTo>
                  <a:lnTo>
                    <a:pt x="0" y="68630"/>
                  </a:lnTo>
                  <a:lnTo>
                    <a:pt x="0" y="81876"/>
                  </a:lnTo>
                  <a:lnTo>
                    <a:pt x="1612" y="83477"/>
                  </a:lnTo>
                  <a:lnTo>
                    <a:pt x="14846" y="83477"/>
                  </a:lnTo>
                  <a:lnTo>
                    <a:pt x="16471" y="81876"/>
                  </a:lnTo>
                  <a:lnTo>
                    <a:pt x="16471" y="79908"/>
                  </a:lnTo>
                  <a:lnTo>
                    <a:pt x="16471" y="68630"/>
                  </a:lnTo>
                  <a:close/>
                </a:path>
                <a:path w="36194" h="1000125">
                  <a:moveTo>
                    <a:pt x="16471" y="46291"/>
                  </a:moveTo>
                  <a:lnTo>
                    <a:pt x="14846" y="44678"/>
                  </a:lnTo>
                  <a:lnTo>
                    <a:pt x="1612" y="44678"/>
                  </a:lnTo>
                  <a:lnTo>
                    <a:pt x="0" y="46291"/>
                  </a:lnTo>
                  <a:lnTo>
                    <a:pt x="0" y="59512"/>
                  </a:lnTo>
                  <a:lnTo>
                    <a:pt x="1612" y="61150"/>
                  </a:lnTo>
                  <a:lnTo>
                    <a:pt x="14846" y="61150"/>
                  </a:lnTo>
                  <a:lnTo>
                    <a:pt x="16471" y="59512"/>
                  </a:lnTo>
                  <a:lnTo>
                    <a:pt x="16471" y="57556"/>
                  </a:lnTo>
                  <a:lnTo>
                    <a:pt x="16471" y="46291"/>
                  </a:lnTo>
                  <a:close/>
                </a:path>
                <a:path w="36194" h="1000125">
                  <a:moveTo>
                    <a:pt x="16471" y="23939"/>
                  </a:moveTo>
                  <a:lnTo>
                    <a:pt x="14846" y="22313"/>
                  </a:lnTo>
                  <a:lnTo>
                    <a:pt x="1612" y="22313"/>
                  </a:lnTo>
                  <a:lnTo>
                    <a:pt x="0" y="23939"/>
                  </a:lnTo>
                  <a:lnTo>
                    <a:pt x="0" y="37185"/>
                  </a:lnTo>
                  <a:lnTo>
                    <a:pt x="1612" y="38785"/>
                  </a:lnTo>
                  <a:lnTo>
                    <a:pt x="14846" y="38785"/>
                  </a:lnTo>
                  <a:lnTo>
                    <a:pt x="16471" y="37185"/>
                  </a:lnTo>
                  <a:lnTo>
                    <a:pt x="16471" y="35217"/>
                  </a:lnTo>
                  <a:lnTo>
                    <a:pt x="16471" y="23939"/>
                  </a:lnTo>
                  <a:close/>
                </a:path>
                <a:path w="36194" h="1000125">
                  <a:moveTo>
                    <a:pt x="35877" y="984732"/>
                  </a:moveTo>
                  <a:lnTo>
                    <a:pt x="34251" y="983094"/>
                  </a:lnTo>
                  <a:lnTo>
                    <a:pt x="21018" y="983094"/>
                  </a:lnTo>
                  <a:lnTo>
                    <a:pt x="19392" y="984732"/>
                  </a:lnTo>
                  <a:lnTo>
                    <a:pt x="19392" y="997966"/>
                  </a:lnTo>
                  <a:lnTo>
                    <a:pt x="21018" y="999566"/>
                  </a:lnTo>
                  <a:lnTo>
                    <a:pt x="34251" y="999566"/>
                  </a:lnTo>
                  <a:lnTo>
                    <a:pt x="35877" y="997966"/>
                  </a:lnTo>
                  <a:lnTo>
                    <a:pt x="35877" y="995984"/>
                  </a:lnTo>
                  <a:lnTo>
                    <a:pt x="35877" y="984732"/>
                  </a:lnTo>
                  <a:close/>
                </a:path>
                <a:path w="36194" h="1000125">
                  <a:moveTo>
                    <a:pt x="35877" y="962367"/>
                  </a:moveTo>
                  <a:lnTo>
                    <a:pt x="34251" y="960755"/>
                  </a:lnTo>
                  <a:lnTo>
                    <a:pt x="21018" y="960755"/>
                  </a:lnTo>
                  <a:lnTo>
                    <a:pt x="19392" y="962367"/>
                  </a:lnTo>
                  <a:lnTo>
                    <a:pt x="19392" y="975626"/>
                  </a:lnTo>
                  <a:lnTo>
                    <a:pt x="21018" y="977214"/>
                  </a:lnTo>
                  <a:lnTo>
                    <a:pt x="34251" y="977214"/>
                  </a:lnTo>
                  <a:lnTo>
                    <a:pt x="35877" y="975626"/>
                  </a:lnTo>
                  <a:lnTo>
                    <a:pt x="35877" y="973645"/>
                  </a:lnTo>
                  <a:lnTo>
                    <a:pt x="35877" y="962367"/>
                  </a:lnTo>
                  <a:close/>
                </a:path>
                <a:path w="36194" h="1000125">
                  <a:moveTo>
                    <a:pt x="35877" y="940054"/>
                  </a:moveTo>
                  <a:lnTo>
                    <a:pt x="34251" y="938415"/>
                  </a:lnTo>
                  <a:lnTo>
                    <a:pt x="21018" y="938415"/>
                  </a:lnTo>
                  <a:lnTo>
                    <a:pt x="19392" y="940054"/>
                  </a:lnTo>
                  <a:lnTo>
                    <a:pt x="19392" y="953287"/>
                  </a:lnTo>
                  <a:lnTo>
                    <a:pt x="21018" y="954887"/>
                  </a:lnTo>
                  <a:lnTo>
                    <a:pt x="34251" y="954887"/>
                  </a:lnTo>
                  <a:lnTo>
                    <a:pt x="35877" y="953287"/>
                  </a:lnTo>
                  <a:lnTo>
                    <a:pt x="35877" y="951306"/>
                  </a:lnTo>
                  <a:lnTo>
                    <a:pt x="35877" y="940054"/>
                  </a:lnTo>
                  <a:close/>
                </a:path>
                <a:path w="36194" h="1000125">
                  <a:moveTo>
                    <a:pt x="35877" y="895337"/>
                  </a:moveTo>
                  <a:lnTo>
                    <a:pt x="34251" y="893711"/>
                  </a:lnTo>
                  <a:lnTo>
                    <a:pt x="21018" y="893711"/>
                  </a:lnTo>
                  <a:lnTo>
                    <a:pt x="19392" y="895337"/>
                  </a:lnTo>
                  <a:lnTo>
                    <a:pt x="19392" y="908596"/>
                  </a:lnTo>
                  <a:lnTo>
                    <a:pt x="21018" y="910209"/>
                  </a:lnTo>
                  <a:lnTo>
                    <a:pt x="34251" y="910209"/>
                  </a:lnTo>
                  <a:lnTo>
                    <a:pt x="35877" y="908596"/>
                  </a:lnTo>
                  <a:lnTo>
                    <a:pt x="35877" y="906602"/>
                  </a:lnTo>
                  <a:lnTo>
                    <a:pt x="35877" y="895337"/>
                  </a:lnTo>
                  <a:close/>
                </a:path>
                <a:path w="36194" h="1000125">
                  <a:moveTo>
                    <a:pt x="35877" y="872998"/>
                  </a:moveTo>
                  <a:lnTo>
                    <a:pt x="34251" y="871385"/>
                  </a:lnTo>
                  <a:lnTo>
                    <a:pt x="21018" y="871385"/>
                  </a:lnTo>
                  <a:lnTo>
                    <a:pt x="19392" y="872998"/>
                  </a:lnTo>
                  <a:lnTo>
                    <a:pt x="19392" y="886231"/>
                  </a:lnTo>
                  <a:lnTo>
                    <a:pt x="21018" y="887857"/>
                  </a:lnTo>
                  <a:lnTo>
                    <a:pt x="34251" y="887857"/>
                  </a:lnTo>
                  <a:lnTo>
                    <a:pt x="35877" y="886231"/>
                  </a:lnTo>
                  <a:lnTo>
                    <a:pt x="35877" y="884275"/>
                  </a:lnTo>
                  <a:lnTo>
                    <a:pt x="35877" y="872998"/>
                  </a:lnTo>
                  <a:close/>
                </a:path>
                <a:path w="36194" h="1000125">
                  <a:moveTo>
                    <a:pt x="35877" y="828306"/>
                  </a:moveTo>
                  <a:lnTo>
                    <a:pt x="34251" y="826693"/>
                  </a:lnTo>
                  <a:lnTo>
                    <a:pt x="21018" y="826693"/>
                  </a:lnTo>
                  <a:lnTo>
                    <a:pt x="19392" y="828306"/>
                  </a:lnTo>
                  <a:lnTo>
                    <a:pt x="19392" y="841540"/>
                  </a:lnTo>
                  <a:lnTo>
                    <a:pt x="21018" y="843165"/>
                  </a:lnTo>
                  <a:lnTo>
                    <a:pt x="34251" y="843165"/>
                  </a:lnTo>
                  <a:lnTo>
                    <a:pt x="35877" y="841540"/>
                  </a:lnTo>
                  <a:lnTo>
                    <a:pt x="35877" y="839584"/>
                  </a:lnTo>
                  <a:lnTo>
                    <a:pt x="35877" y="828306"/>
                  </a:lnTo>
                  <a:close/>
                </a:path>
                <a:path w="36194" h="1000125">
                  <a:moveTo>
                    <a:pt x="35877" y="805967"/>
                  </a:moveTo>
                  <a:lnTo>
                    <a:pt x="34251" y="804341"/>
                  </a:lnTo>
                  <a:lnTo>
                    <a:pt x="21018" y="804341"/>
                  </a:lnTo>
                  <a:lnTo>
                    <a:pt x="19392" y="805967"/>
                  </a:lnTo>
                  <a:lnTo>
                    <a:pt x="19392" y="819213"/>
                  </a:lnTo>
                  <a:lnTo>
                    <a:pt x="21018" y="820826"/>
                  </a:lnTo>
                  <a:lnTo>
                    <a:pt x="34251" y="820826"/>
                  </a:lnTo>
                  <a:lnTo>
                    <a:pt x="35877" y="819213"/>
                  </a:lnTo>
                  <a:lnTo>
                    <a:pt x="35877" y="817245"/>
                  </a:lnTo>
                  <a:lnTo>
                    <a:pt x="35877" y="805967"/>
                  </a:lnTo>
                  <a:close/>
                </a:path>
                <a:path w="36194" h="1000125">
                  <a:moveTo>
                    <a:pt x="35877" y="738936"/>
                  </a:moveTo>
                  <a:lnTo>
                    <a:pt x="34251" y="737323"/>
                  </a:lnTo>
                  <a:lnTo>
                    <a:pt x="21018" y="737323"/>
                  </a:lnTo>
                  <a:lnTo>
                    <a:pt x="19392" y="738936"/>
                  </a:lnTo>
                  <a:lnTo>
                    <a:pt x="19392" y="752195"/>
                  </a:lnTo>
                  <a:lnTo>
                    <a:pt x="21018" y="753795"/>
                  </a:lnTo>
                  <a:lnTo>
                    <a:pt x="34251" y="753795"/>
                  </a:lnTo>
                  <a:lnTo>
                    <a:pt x="35877" y="752195"/>
                  </a:lnTo>
                  <a:lnTo>
                    <a:pt x="35877" y="750201"/>
                  </a:lnTo>
                  <a:lnTo>
                    <a:pt x="35877" y="738936"/>
                  </a:lnTo>
                  <a:close/>
                </a:path>
                <a:path w="36194" h="1000125">
                  <a:moveTo>
                    <a:pt x="35877" y="716584"/>
                  </a:moveTo>
                  <a:lnTo>
                    <a:pt x="34251" y="714959"/>
                  </a:lnTo>
                  <a:lnTo>
                    <a:pt x="21018" y="714959"/>
                  </a:lnTo>
                  <a:lnTo>
                    <a:pt x="19392" y="716584"/>
                  </a:lnTo>
                  <a:lnTo>
                    <a:pt x="19392" y="729830"/>
                  </a:lnTo>
                  <a:lnTo>
                    <a:pt x="21018" y="731456"/>
                  </a:lnTo>
                  <a:lnTo>
                    <a:pt x="34251" y="731456"/>
                  </a:lnTo>
                  <a:lnTo>
                    <a:pt x="35877" y="729830"/>
                  </a:lnTo>
                  <a:lnTo>
                    <a:pt x="35877" y="727875"/>
                  </a:lnTo>
                  <a:lnTo>
                    <a:pt x="35877" y="716584"/>
                  </a:lnTo>
                  <a:close/>
                </a:path>
                <a:path w="36194" h="1000125">
                  <a:moveTo>
                    <a:pt x="35877" y="694245"/>
                  </a:moveTo>
                  <a:lnTo>
                    <a:pt x="34251" y="692632"/>
                  </a:lnTo>
                  <a:lnTo>
                    <a:pt x="21018" y="692632"/>
                  </a:lnTo>
                  <a:lnTo>
                    <a:pt x="19392" y="694245"/>
                  </a:lnTo>
                  <a:lnTo>
                    <a:pt x="19392" y="707504"/>
                  </a:lnTo>
                  <a:lnTo>
                    <a:pt x="21018" y="709104"/>
                  </a:lnTo>
                  <a:lnTo>
                    <a:pt x="34251" y="709104"/>
                  </a:lnTo>
                  <a:lnTo>
                    <a:pt x="35877" y="707504"/>
                  </a:lnTo>
                  <a:lnTo>
                    <a:pt x="35877" y="705510"/>
                  </a:lnTo>
                  <a:lnTo>
                    <a:pt x="35877" y="694245"/>
                  </a:lnTo>
                  <a:close/>
                </a:path>
                <a:path w="36194" h="1000125">
                  <a:moveTo>
                    <a:pt x="35877" y="671906"/>
                  </a:moveTo>
                  <a:lnTo>
                    <a:pt x="34251" y="670280"/>
                  </a:lnTo>
                  <a:lnTo>
                    <a:pt x="21018" y="670280"/>
                  </a:lnTo>
                  <a:lnTo>
                    <a:pt x="19392" y="671906"/>
                  </a:lnTo>
                  <a:lnTo>
                    <a:pt x="19392" y="685152"/>
                  </a:lnTo>
                  <a:lnTo>
                    <a:pt x="21018" y="686765"/>
                  </a:lnTo>
                  <a:lnTo>
                    <a:pt x="34251" y="686765"/>
                  </a:lnTo>
                  <a:lnTo>
                    <a:pt x="35877" y="685152"/>
                  </a:lnTo>
                  <a:lnTo>
                    <a:pt x="35877" y="683183"/>
                  </a:lnTo>
                  <a:lnTo>
                    <a:pt x="35877" y="671906"/>
                  </a:lnTo>
                  <a:close/>
                </a:path>
                <a:path w="36194" h="1000125">
                  <a:moveTo>
                    <a:pt x="35877" y="649554"/>
                  </a:moveTo>
                  <a:lnTo>
                    <a:pt x="34251" y="647941"/>
                  </a:lnTo>
                  <a:lnTo>
                    <a:pt x="21018" y="647941"/>
                  </a:lnTo>
                  <a:lnTo>
                    <a:pt x="19392" y="649554"/>
                  </a:lnTo>
                  <a:lnTo>
                    <a:pt x="19392" y="662800"/>
                  </a:lnTo>
                  <a:lnTo>
                    <a:pt x="21018" y="664413"/>
                  </a:lnTo>
                  <a:lnTo>
                    <a:pt x="34251" y="664413"/>
                  </a:lnTo>
                  <a:lnTo>
                    <a:pt x="35877" y="662800"/>
                  </a:lnTo>
                  <a:lnTo>
                    <a:pt x="35877" y="660819"/>
                  </a:lnTo>
                  <a:lnTo>
                    <a:pt x="35877" y="649554"/>
                  </a:lnTo>
                  <a:close/>
                </a:path>
                <a:path w="36194" h="1000125">
                  <a:moveTo>
                    <a:pt x="35877" y="604862"/>
                  </a:moveTo>
                  <a:lnTo>
                    <a:pt x="34251" y="603262"/>
                  </a:lnTo>
                  <a:lnTo>
                    <a:pt x="21018" y="603262"/>
                  </a:lnTo>
                  <a:lnTo>
                    <a:pt x="19392" y="604862"/>
                  </a:lnTo>
                  <a:lnTo>
                    <a:pt x="19392" y="618121"/>
                  </a:lnTo>
                  <a:lnTo>
                    <a:pt x="21018" y="619734"/>
                  </a:lnTo>
                  <a:lnTo>
                    <a:pt x="34251" y="619734"/>
                  </a:lnTo>
                  <a:lnTo>
                    <a:pt x="35877" y="618121"/>
                  </a:lnTo>
                  <a:lnTo>
                    <a:pt x="35877" y="616140"/>
                  </a:lnTo>
                  <a:lnTo>
                    <a:pt x="35877" y="604862"/>
                  </a:lnTo>
                  <a:close/>
                </a:path>
                <a:path w="36194" h="1000125">
                  <a:moveTo>
                    <a:pt x="35877" y="582523"/>
                  </a:moveTo>
                  <a:lnTo>
                    <a:pt x="34251" y="580910"/>
                  </a:lnTo>
                  <a:lnTo>
                    <a:pt x="21018" y="580910"/>
                  </a:lnTo>
                  <a:lnTo>
                    <a:pt x="19392" y="582523"/>
                  </a:lnTo>
                  <a:lnTo>
                    <a:pt x="19392" y="595769"/>
                  </a:lnTo>
                  <a:lnTo>
                    <a:pt x="21018" y="597369"/>
                  </a:lnTo>
                  <a:lnTo>
                    <a:pt x="34251" y="597369"/>
                  </a:lnTo>
                  <a:lnTo>
                    <a:pt x="35877" y="595769"/>
                  </a:lnTo>
                  <a:lnTo>
                    <a:pt x="35877" y="593813"/>
                  </a:lnTo>
                  <a:lnTo>
                    <a:pt x="35877" y="582523"/>
                  </a:lnTo>
                  <a:close/>
                </a:path>
                <a:path w="36194" h="1000125">
                  <a:moveTo>
                    <a:pt x="35877" y="560171"/>
                  </a:moveTo>
                  <a:lnTo>
                    <a:pt x="34251" y="558571"/>
                  </a:lnTo>
                  <a:lnTo>
                    <a:pt x="21018" y="558571"/>
                  </a:lnTo>
                  <a:lnTo>
                    <a:pt x="19392" y="560171"/>
                  </a:lnTo>
                  <a:lnTo>
                    <a:pt x="19392" y="573430"/>
                  </a:lnTo>
                  <a:lnTo>
                    <a:pt x="21018" y="575043"/>
                  </a:lnTo>
                  <a:lnTo>
                    <a:pt x="34251" y="575043"/>
                  </a:lnTo>
                  <a:lnTo>
                    <a:pt x="35877" y="573430"/>
                  </a:lnTo>
                  <a:lnTo>
                    <a:pt x="35877" y="571449"/>
                  </a:lnTo>
                  <a:lnTo>
                    <a:pt x="35877" y="560171"/>
                  </a:lnTo>
                  <a:close/>
                </a:path>
                <a:path w="36194" h="1000125">
                  <a:moveTo>
                    <a:pt x="35877" y="537832"/>
                  </a:moveTo>
                  <a:lnTo>
                    <a:pt x="34251" y="536219"/>
                  </a:lnTo>
                  <a:lnTo>
                    <a:pt x="21018" y="536219"/>
                  </a:lnTo>
                  <a:lnTo>
                    <a:pt x="19392" y="537832"/>
                  </a:lnTo>
                  <a:lnTo>
                    <a:pt x="19392" y="551078"/>
                  </a:lnTo>
                  <a:lnTo>
                    <a:pt x="21018" y="552678"/>
                  </a:lnTo>
                  <a:lnTo>
                    <a:pt x="34251" y="552678"/>
                  </a:lnTo>
                  <a:lnTo>
                    <a:pt x="35877" y="551078"/>
                  </a:lnTo>
                  <a:lnTo>
                    <a:pt x="35877" y="549122"/>
                  </a:lnTo>
                  <a:lnTo>
                    <a:pt x="35877" y="537832"/>
                  </a:lnTo>
                  <a:close/>
                </a:path>
                <a:path w="36194" h="1000125">
                  <a:moveTo>
                    <a:pt x="35877" y="515505"/>
                  </a:moveTo>
                  <a:lnTo>
                    <a:pt x="34251" y="513880"/>
                  </a:lnTo>
                  <a:lnTo>
                    <a:pt x="21018" y="513880"/>
                  </a:lnTo>
                  <a:lnTo>
                    <a:pt x="19392" y="515505"/>
                  </a:lnTo>
                  <a:lnTo>
                    <a:pt x="19392" y="528739"/>
                  </a:lnTo>
                  <a:lnTo>
                    <a:pt x="21018" y="530352"/>
                  </a:lnTo>
                  <a:lnTo>
                    <a:pt x="34251" y="530352"/>
                  </a:lnTo>
                  <a:lnTo>
                    <a:pt x="35877" y="528739"/>
                  </a:lnTo>
                  <a:lnTo>
                    <a:pt x="35877" y="526757"/>
                  </a:lnTo>
                  <a:lnTo>
                    <a:pt x="35877" y="515505"/>
                  </a:lnTo>
                  <a:close/>
                </a:path>
                <a:path w="36194" h="1000125">
                  <a:moveTo>
                    <a:pt x="35877" y="493166"/>
                  </a:moveTo>
                  <a:lnTo>
                    <a:pt x="34251" y="491528"/>
                  </a:lnTo>
                  <a:lnTo>
                    <a:pt x="21018" y="491528"/>
                  </a:lnTo>
                  <a:lnTo>
                    <a:pt x="19392" y="493166"/>
                  </a:lnTo>
                  <a:lnTo>
                    <a:pt x="19392" y="506399"/>
                  </a:lnTo>
                  <a:lnTo>
                    <a:pt x="21018" y="508000"/>
                  </a:lnTo>
                  <a:lnTo>
                    <a:pt x="34251" y="508000"/>
                  </a:lnTo>
                  <a:lnTo>
                    <a:pt x="35877" y="506399"/>
                  </a:lnTo>
                  <a:lnTo>
                    <a:pt x="35877" y="504444"/>
                  </a:lnTo>
                  <a:lnTo>
                    <a:pt x="35877" y="493166"/>
                  </a:lnTo>
                  <a:close/>
                </a:path>
                <a:path w="36194" h="1000125">
                  <a:moveTo>
                    <a:pt x="35877" y="470827"/>
                  </a:moveTo>
                  <a:lnTo>
                    <a:pt x="34251" y="469201"/>
                  </a:lnTo>
                  <a:lnTo>
                    <a:pt x="21018" y="469201"/>
                  </a:lnTo>
                  <a:lnTo>
                    <a:pt x="19392" y="470827"/>
                  </a:lnTo>
                  <a:lnTo>
                    <a:pt x="19392" y="484047"/>
                  </a:lnTo>
                  <a:lnTo>
                    <a:pt x="21018" y="485673"/>
                  </a:lnTo>
                  <a:lnTo>
                    <a:pt x="34251" y="485673"/>
                  </a:lnTo>
                  <a:lnTo>
                    <a:pt x="35877" y="484047"/>
                  </a:lnTo>
                  <a:lnTo>
                    <a:pt x="35877" y="482079"/>
                  </a:lnTo>
                  <a:lnTo>
                    <a:pt x="35877" y="470827"/>
                  </a:lnTo>
                  <a:close/>
                </a:path>
                <a:path w="36194" h="1000125">
                  <a:moveTo>
                    <a:pt x="35877" y="448475"/>
                  </a:moveTo>
                  <a:lnTo>
                    <a:pt x="34251" y="446836"/>
                  </a:lnTo>
                  <a:lnTo>
                    <a:pt x="21018" y="446836"/>
                  </a:lnTo>
                  <a:lnTo>
                    <a:pt x="19392" y="448475"/>
                  </a:lnTo>
                  <a:lnTo>
                    <a:pt x="19392" y="461721"/>
                  </a:lnTo>
                  <a:lnTo>
                    <a:pt x="21018" y="463321"/>
                  </a:lnTo>
                  <a:lnTo>
                    <a:pt x="34251" y="463321"/>
                  </a:lnTo>
                  <a:lnTo>
                    <a:pt x="35877" y="461721"/>
                  </a:lnTo>
                  <a:lnTo>
                    <a:pt x="35877" y="459752"/>
                  </a:lnTo>
                  <a:lnTo>
                    <a:pt x="35877" y="448475"/>
                  </a:lnTo>
                  <a:close/>
                </a:path>
                <a:path w="36194" h="1000125">
                  <a:moveTo>
                    <a:pt x="35877" y="426148"/>
                  </a:moveTo>
                  <a:lnTo>
                    <a:pt x="34251" y="424510"/>
                  </a:lnTo>
                  <a:lnTo>
                    <a:pt x="21018" y="424510"/>
                  </a:lnTo>
                  <a:lnTo>
                    <a:pt x="19392" y="426148"/>
                  </a:lnTo>
                  <a:lnTo>
                    <a:pt x="19392" y="439369"/>
                  </a:lnTo>
                  <a:lnTo>
                    <a:pt x="21018" y="440994"/>
                  </a:lnTo>
                  <a:lnTo>
                    <a:pt x="34251" y="440994"/>
                  </a:lnTo>
                  <a:lnTo>
                    <a:pt x="35877" y="439369"/>
                  </a:lnTo>
                  <a:lnTo>
                    <a:pt x="35877" y="437388"/>
                  </a:lnTo>
                  <a:lnTo>
                    <a:pt x="35877" y="426148"/>
                  </a:lnTo>
                  <a:close/>
                </a:path>
                <a:path w="36194" h="1000125">
                  <a:moveTo>
                    <a:pt x="35877" y="403783"/>
                  </a:moveTo>
                  <a:lnTo>
                    <a:pt x="34251" y="402145"/>
                  </a:lnTo>
                  <a:lnTo>
                    <a:pt x="21018" y="402145"/>
                  </a:lnTo>
                  <a:lnTo>
                    <a:pt x="19392" y="403783"/>
                  </a:lnTo>
                  <a:lnTo>
                    <a:pt x="19392" y="417017"/>
                  </a:lnTo>
                  <a:lnTo>
                    <a:pt x="21018" y="418630"/>
                  </a:lnTo>
                  <a:lnTo>
                    <a:pt x="34251" y="418630"/>
                  </a:lnTo>
                  <a:lnTo>
                    <a:pt x="35877" y="417017"/>
                  </a:lnTo>
                  <a:lnTo>
                    <a:pt x="35877" y="415061"/>
                  </a:lnTo>
                  <a:lnTo>
                    <a:pt x="35877" y="403783"/>
                  </a:lnTo>
                  <a:close/>
                </a:path>
                <a:path w="36194" h="1000125">
                  <a:moveTo>
                    <a:pt x="35877" y="381444"/>
                  </a:moveTo>
                  <a:lnTo>
                    <a:pt x="34251" y="379818"/>
                  </a:lnTo>
                  <a:lnTo>
                    <a:pt x="21018" y="379818"/>
                  </a:lnTo>
                  <a:lnTo>
                    <a:pt x="19392" y="381444"/>
                  </a:lnTo>
                  <a:lnTo>
                    <a:pt x="19392" y="394677"/>
                  </a:lnTo>
                  <a:lnTo>
                    <a:pt x="21018" y="396290"/>
                  </a:lnTo>
                  <a:lnTo>
                    <a:pt x="34251" y="396290"/>
                  </a:lnTo>
                  <a:lnTo>
                    <a:pt x="35877" y="394677"/>
                  </a:lnTo>
                  <a:lnTo>
                    <a:pt x="35877" y="392696"/>
                  </a:lnTo>
                  <a:lnTo>
                    <a:pt x="35877" y="381444"/>
                  </a:lnTo>
                  <a:close/>
                </a:path>
                <a:path w="36194" h="1000125">
                  <a:moveTo>
                    <a:pt x="35877" y="359092"/>
                  </a:moveTo>
                  <a:lnTo>
                    <a:pt x="34251" y="357466"/>
                  </a:lnTo>
                  <a:lnTo>
                    <a:pt x="21018" y="357466"/>
                  </a:lnTo>
                  <a:lnTo>
                    <a:pt x="19392" y="359092"/>
                  </a:lnTo>
                  <a:lnTo>
                    <a:pt x="19392" y="372313"/>
                  </a:lnTo>
                  <a:lnTo>
                    <a:pt x="21018" y="373926"/>
                  </a:lnTo>
                  <a:lnTo>
                    <a:pt x="34251" y="373926"/>
                  </a:lnTo>
                  <a:lnTo>
                    <a:pt x="35877" y="372313"/>
                  </a:lnTo>
                  <a:lnTo>
                    <a:pt x="35877" y="370370"/>
                  </a:lnTo>
                  <a:lnTo>
                    <a:pt x="35877" y="359092"/>
                  </a:lnTo>
                  <a:close/>
                </a:path>
                <a:path w="36194" h="1000125">
                  <a:moveTo>
                    <a:pt x="35877" y="314413"/>
                  </a:moveTo>
                  <a:lnTo>
                    <a:pt x="34251" y="312788"/>
                  </a:lnTo>
                  <a:lnTo>
                    <a:pt x="21018" y="312788"/>
                  </a:lnTo>
                  <a:lnTo>
                    <a:pt x="19392" y="314413"/>
                  </a:lnTo>
                  <a:lnTo>
                    <a:pt x="19392" y="327634"/>
                  </a:lnTo>
                  <a:lnTo>
                    <a:pt x="21018" y="329272"/>
                  </a:lnTo>
                  <a:lnTo>
                    <a:pt x="34251" y="329272"/>
                  </a:lnTo>
                  <a:lnTo>
                    <a:pt x="35877" y="327634"/>
                  </a:lnTo>
                  <a:lnTo>
                    <a:pt x="35877" y="325691"/>
                  </a:lnTo>
                  <a:lnTo>
                    <a:pt x="35877" y="314413"/>
                  </a:lnTo>
                  <a:close/>
                </a:path>
                <a:path w="36194" h="1000125">
                  <a:moveTo>
                    <a:pt x="35877" y="292074"/>
                  </a:moveTo>
                  <a:lnTo>
                    <a:pt x="34251" y="290449"/>
                  </a:lnTo>
                  <a:lnTo>
                    <a:pt x="21018" y="290449"/>
                  </a:lnTo>
                  <a:lnTo>
                    <a:pt x="19392" y="292074"/>
                  </a:lnTo>
                  <a:lnTo>
                    <a:pt x="19392" y="305320"/>
                  </a:lnTo>
                  <a:lnTo>
                    <a:pt x="21018" y="306920"/>
                  </a:lnTo>
                  <a:lnTo>
                    <a:pt x="34251" y="306920"/>
                  </a:lnTo>
                  <a:lnTo>
                    <a:pt x="35877" y="305320"/>
                  </a:lnTo>
                  <a:lnTo>
                    <a:pt x="35877" y="303339"/>
                  </a:lnTo>
                  <a:lnTo>
                    <a:pt x="35877" y="292074"/>
                  </a:lnTo>
                  <a:close/>
                </a:path>
                <a:path w="36194" h="1000125">
                  <a:moveTo>
                    <a:pt x="35877" y="269735"/>
                  </a:moveTo>
                  <a:lnTo>
                    <a:pt x="34251" y="268122"/>
                  </a:lnTo>
                  <a:lnTo>
                    <a:pt x="21018" y="268122"/>
                  </a:lnTo>
                  <a:lnTo>
                    <a:pt x="19392" y="269735"/>
                  </a:lnTo>
                  <a:lnTo>
                    <a:pt x="19392" y="282956"/>
                  </a:lnTo>
                  <a:lnTo>
                    <a:pt x="21018" y="284581"/>
                  </a:lnTo>
                  <a:lnTo>
                    <a:pt x="34251" y="284581"/>
                  </a:lnTo>
                  <a:lnTo>
                    <a:pt x="35877" y="282956"/>
                  </a:lnTo>
                  <a:lnTo>
                    <a:pt x="35877" y="281012"/>
                  </a:lnTo>
                  <a:lnTo>
                    <a:pt x="35877" y="269735"/>
                  </a:lnTo>
                  <a:close/>
                </a:path>
                <a:path w="36194" h="1000125">
                  <a:moveTo>
                    <a:pt x="35877" y="247383"/>
                  </a:moveTo>
                  <a:lnTo>
                    <a:pt x="34251" y="245757"/>
                  </a:lnTo>
                  <a:lnTo>
                    <a:pt x="21018" y="245757"/>
                  </a:lnTo>
                  <a:lnTo>
                    <a:pt x="19392" y="247383"/>
                  </a:lnTo>
                  <a:lnTo>
                    <a:pt x="19392" y="260616"/>
                  </a:lnTo>
                  <a:lnTo>
                    <a:pt x="21018" y="262242"/>
                  </a:lnTo>
                  <a:lnTo>
                    <a:pt x="34251" y="262242"/>
                  </a:lnTo>
                  <a:lnTo>
                    <a:pt x="35877" y="260616"/>
                  </a:lnTo>
                  <a:lnTo>
                    <a:pt x="35877" y="258648"/>
                  </a:lnTo>
                  <a:lnTo>
                    <a:pt x="35877" y="247383"/>
                  </a:lnTo>
                  <a:close/>
                </a:path>
                <a:path w="36194" h="1000125">
                  <a:moveTo>
                    <a:pt x="35877" y="225044"/>
                  </a:moveTo>
                  <a:lnTo>
                    <a:pt x="34251" y="223431"/>
                  </a:lnTo>
                  <a:lnTo>
                    <a:pt x="21018" y="223431"/>
                  </a:lnTo>
                  <a:lnTo>
                    <a:pt x="19392" y="225044"/>
                  </a:lnTo>
                  <a:lnTo>
                    <a:pt x="19392" y="238264"/>
                  </a:lnTo>
                  <a:lnTo>
                    <a:pt x="21018" y="239903"/>
                  </a:lnTo>
                  <a:lnTo>
                    <a:pt x="34251" y="239903"/>
                  </a:lnTo>
                  <a:lnTo>
                    <a:pt x="35877" y="238264"/>
                  </a:lnTo>
                  <a:lnTo>
                    <a:pt x="35877" y="236321"/>
                  </a:lnTo>
                  <a:lnTo>
                    <a:pt x="35877" y="225044"/>
                  </a:lnTo>
                  <a:close/>
                </a:path>
                <a:path w="36194" h="1000125">
                  <a:moveTo>
                    <a:pt x="35877" y="202692"/>
                  </a:moveTo>
                  <a:lnTo>
                    <a:pt x="34251" y="201066"/>
                  </a:lnTo>
                  <a:lnTo>
                    <a:pt x="21018" y="201066"/>
                  </a:lnTo>
                  <a:lnTo>
                    <a:pt x="19392" y="202692"/>
                  </a:lnTo>
                  <a:lnTo>
                    <a:pt x="19392" y="215938"/>
                  </a:lnTo>
                  <a:lnTo>
                    <a:pt x="21018" y="217563"/>
                  </a:lnTo>
                  <a:lnTo>
                    <a:pt x="34251" y="217563"/>
                  </a:lnTo>
                  <a:lnTo>
                    <a:pt x="35877" y="215938"/>
                  </a:lnTo>
                  <a:lnTo>
                    <a:pt x="35877" y="213956"/>
                  </a:lnTo>
                  <a:lnTo>
                    <a:pt x="35877" y="202692"/>
                  </a:lnTo>
                  <a:close/>
                </a:path>
                <a:path w="36194" h="1000125">
                  <a:moveTo>
                    <a:pt x="35877" y="180352"/>
                  </a:moveTo>
                  <a:lnTo>
                    <a:pt x="34251" y="178739"/>
                  </a:lnTo>
                  <a:lnTo>
                    <a:pt x="21018" y="178739"/>
                  </a:lnTo>
                  <a:lnTo>
                    <a:pt x="19392" y="180352"/>
                  </a:lnTo>
                  <a:lnTo>
                    <a:pt x="19392" y="193573"/>
                  </a:lnTo>
                  <a:lnTo>
                    <a:pt x="21018" y="195211"/>
                  </a:lnTo>
                  <a:lnTo>
                    <a:pt x="34251" y="195211"/>
                  </a:lnTo>
                  <a:lnTo>
                    <a:pt x="35877" y="193573"/>
                  </a:lnTo>
                  <a:lnTo>
                    <a:pt x="35877" y="191617"/>
                  </a:lnTo>
                  <a:lnTo>
                    <a:pt x="35877" y="180352"/>
                  </a:lnTo>
                  <a:close/>
                </a:path>
                <a:path w="36194" h="1000125">
                  <a:moveTo>
                    <a:pt x="35877" y="158000"/>
                  </a:moveTo>
                  <a:lnTo>
                    <a:pt x="34251" y="156375"/>
                  </a:lnTo>
                  <a:lnTo>
                    <a:pt x="21018" y="156375"/>
                  </a:lnTo>
                  <a:lnTo>
                    <a:pt x="19392" y="158000"/>
                  </a:lnTo>
                  <a:lnTo>
                    <a:pt x="19392" y="171246"/>
                  </a:lnTo>
                  <a:lnTo>
                    <a:pt x="21018" y="172859"/>
                  </a:lnTo>
                  <a:lnTo>
                    <a:pt x="34251" y="172859"/>
                  </a:lnTo>
                  <a:lnTo>
                    <a:pt x="35877" y="171246"/>
                  </a:lnTo>
                  <a:lnTo>
                    <a:pt x="35877" y="169265"/>
                  </a:lnTo>
                  <a:lnTo>
                    <a:pt x="35877" y="158000"/>
                  </a:lnTo>
                  <a:close/>
                </a:path>
                <a:path w="36194" h="1000125">
                  <a:moveTo>
                    <a:pt x="35877" y="135661"/>
                  </a:moveTo>
                  <a:lnTo>
                    <a:pt x="34251" y="134048"/>
                  </a:lnTo>
                  <a:lnTo>
                    <a:pt x="21018" y="134048"/>
                  </a:lnTo>
                  <a:lnTo>
                    <a:pt x="19392" y="135661"/>
                  </a:lnTo>
                  <a:lnTo>
                    <a:pt x="19392" y="148894"/>
                  </a:lnTo>
                  <a:lnTo>
                    <a:pt x="21018" y="150520"/>
                  </a:lnTo>
                  <a:lnTo>
                    <a:pt x="34251" y="150520"/>
                  </a:lnTo>
                  <a:lnTo>
                    <a:pt x="35877" y="148894"/>
                  </a:lnTo>
                  <a:lnTo>
                    <a:pt x="35877" y="146926"/>
                  </a:lnTo>
                  <a:lnTo>
                    <a:pt x="35877" y="135661"/>
                  </a:lnTo>
                  <a:close/>
                </a:path>
                <a:path w="36194" h="1000125">
                  <a:moveTo>
                    <a:pt x="35877" y="113322"/>
                  </a:moveTo>
                  <a:lnTo>
                    <a:pt x="34251" y="111696"/>
                  </a:lnTo>
                  <a:lnTo>
                    <a:pt x="21018" y="111696"/>
                  </a:lnTo>
                  <a:lnTo>
                    <a:pt x="19392" y="113322"/>
                  </a:lnTo>
                  <a:lnTo>
                    <a:pt x="19392" y="126568"/>
                  </a:lnTo>
                  <a:lnTo>
                    <a:pt x="21018" y="128181"/>
                  </a:lnTo>
                  <a:lnTo>
                    <a:pt x="34251" y="128181"/>
                  </a:lnTo>
                  <a:lnTo>
                    <a:pt x="35877" y="126568"/>
                  </a:lnTo>
                  <a:lnTo>
                    <a:pt x="35877" y="124587"/>
                  </a:lnTo>
                  <a:lnTo>
                    <a:pt x="35877" y="113322"/>
                  </a:lnTo>
                  <a:close/>
                </a:path>
                <a:path w="36194" h="1000125">
                  <a:moveTo>
                    <a:pt x="35877" y="90982"/>
                  </a:moveTo>
                  <a:lnTo>
                    <a:pt x="34251" y="89369"/>
                  </a:lnTo>
                  <a:lnTo>
                    <a:pt x="21018" y="89369"/>
                  </a:lnTo>
                  <a:lnTo>
                    <a:pt x="19392" y="90982"/>
                  </a:lnTo>
                  <a:lnTo>
                    <a:pt x="19392" y="104216"/>
                  </a:lnTo>
                  <a:lnTo>
                    <a:pt x="21018" y="105841"/>
                  </a:lnTo>
                  <a:lnTo>
                    <a:pt x="34251" y="105841"/>
                  </a:lnTo>
                  <a:lnTo>
                    <a:pt x="35877" y="104216"/>
                  </a:lnTo>
                  <a:lnTo>
                    <a:pt x="35877" y="102247"/>
                  </a:lnTo>
                  <a:lnTo>
                    <a:pt x="35877" y="90982"/>
                  </a:lnTo>
                  <a:close/>
                </a:path>
                <a:path w="36194" h="1000125">
                  <a:moveTo>
                    <a:pt x="35877" y="68630"/>
                  </a:moveTo>
                  <a:lnTo>
                    <a:pt x="34251" y="67005"/>
                  </a:lnTo>
                  <a:lnTo>
                    <a:pt x="21018" y="67005"/>
                  </a:lnTo>
                  <a:lnTo>
                    <a:pt x="19392" y="68630"/>
                  </a:lnTo>
                  <a:lnTo>
                    <a:pt x="19392" y="81876"/>
                  </a:lnTo>
                  <a:lnTo>
                    <a:pt x="21018" y="83477"/>
                  </a:lnTo>
                  <a:lnTo>
                    <a:pt x="34251" y="83477"/>
                  </a:lnTo>
                  <a:lnTo>
                    <a:pt x="35877" y="81876"/>
                  </a:lnTo>
                  <a:lnTo>
                    <a:pt x="35877" y="79908"/>
                  </a:lnTo>
                  <a:lnTo>
                    <a:pt x="35877" y="68630"/>
                  </a:lnTo>
                  <a:close/>
                </a:path>
                <a:path w="36194" h="1000125">
                  <a:moveTo>
                    <a:pt x="35877" y="46291"/>
                  </a:moveTo>
                  <a:lnTo>
                    <a:pt x="34251" y="44678"/>
                  </a:lnTo>
                  <a:lnTo>
                    <a:pt x="21018" y="44678"/>
                  </a:lnTo>
                  <a:lnTo>
                    <a:pt x="19392" y="46291"/>
                  </a:lnTo>
                  <a:lnTo>
                    <a:pt x="19392" y="59512"/>
                  </a:lnTo>
                  <a:lnTo>
                    <a:pt x="21018" y="61150"/>
                  </a:lnTo>
                  <a:lnTo>
                    <a:pt x="34251" y="61150"/>
                  </a:lnTo>
                  <a:lnTo>
                    <a:pt x="35877" y="59512"/>
                  </a:lnTo>
                  <a:lnTo>
                    <a:pt x="35877" y="57556"/>
                  </a:lnTo>
                  <a:lnTo>
                    <a:pt x="35877" y="46291"/>
                  </a:lnTo>
                  <a:close/>
                </a:path>
                <a:path w="36194" h="1000125">
                  <a:moveTo>
                    <a:pt x="35877" y="23939"/>
                  </a:moveTo>
                  <a:lnTo>
                    <a:pt x="34251" y="22313"/>
                  </a:lnTo>
                  <a:lnTo>
                    <a:pt x="21018" y="22313"/>
                  </a:lnTo>
                  <a:lnTo>
                    <a:pt x="19392" y="23939"/>
                  </a:lnTo>
                  <a:lnTo>
                    <a:pt x="19392" y="37185"/>
                  </a:lnTo>
                  <a:lnTo>
                    <a:pt x="21018" y="38785"/>
                  </a:lnTo>
                  <a:lnTo>
                    <a:pt x="34251" y="38785"/>
                  </a:lnTo>
                  <a:lnTo>
                    <a:pt x="35877" y="37185"/>
                  </a:lnTo>
                  <a:lnTo>
                    <a:pt x="35877" y="35217"/>
                  </a:lnTo>
                  <a:lnTo>
                    <a:pt x="35877" y="23939"/>
                  </a:lnTo>
                  <a:close/>
                </a:path>
                <a:path w="36194" h="1000125">
                  <a:moveTo>
                    <a:pt x="35877" y="1587"/>
                  </a:moveTo>
                  <a:lnTo>
                    <a:pt x="34251" y="0"/>
                  </a:lnTo>
                  <a:lnTo>
                    <a:pt x="21018" y="0"/>
                  </a:lnTo>
                  <a:lnTo>
                    <a:pt x="19392" y="1587"/>
                  </a:lnTo>
                  <a:lnTo>
                    <a:pt x="19392" y="14833"/>
                  </a:lnTo>
                  <a:lnTo>
                    <a:pt x="21018" y="16471"/>
                  </a:lnTo>
                  <a:lnTo>
                    <a:pt x="34251" y="16471"/>
                  </a:lnTo>
                  <a:lnTo>
                    <a:pt x="35877" y="14833"/>
                  </a:lnTo>
                  <a:lnTo>
                    <a:pt x="35877" y="12877"/>
                  </a:lnTo>
                  <a:lnTo>
                    <a:pt x="35877" y="1587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0034" y="895223"/>
              <a:ext cx="81915" cy="955040"/>
            </a:xfrm>
            <a:custGeom>
              <a:avLst/>
              <a:gdLst/>
              <a:ahLst/>
              <a:cxnLst/>
              <a:rect l="l" t="t" r="r" b="b"/>
              <a:pathLst>
                <a:path w="81914" h="955039">
                  <a:moveTo>
                    <a:pt x="18669" y="934720"/>
                  </a:moveTo>
                  <a:lnTo>
                    <a:pt x="16827" y="932865"/>
                  </a:lnTo>
                  <a:lnTo>
                    <a:pt x="1828" y="932865"/>
                  </a:lnTo>
                  <a:lnTo>
                    <a:pt x="0" y="934720"/>
                  </a:lnTo>
                  <a:lnTo>
                    <a:pt x="0" y="949718"/>
                  </a:lnTo>
                  <a:lnTo>
                    <a:pt x="1828" y="951547"/>
                  </a:lnTo>
                  <a:lnTo>
                    <a:pt x="16827" y="951547"/>
                  </a:lnTo>
                  <a:lnTo>
                    <a:pt x="18669" y="949718"/>
                  </a:lnTo>
                  <a:lnTo>
                    <a:pt x="18669" y="947470"/>
                  </a:lnTo>
                  <a:lnTo>
                    <a:pt x="18669" y="934720"/>
                  </a:lnTo>
                  <a:close/>
                </a:path>
                <a:path w="81914" h="955039">
                  <a:moveTo>
                    <a:pt x="18669" y="905370"/>
                  </a:moveTo>
                  <a:lnTo>
                    <a:pt x="16827" y="903516"/>
                  </a:lnTo>
                  <a:lnTo>
                    <a:pt x="1828" y="903516"/>
                  </a:lnTo>
                  <a:lnTo>
                    <a:pt x="0" y="905370"/>
                  </a:lnTo>
                  <a:lnTo>
                    <a:pt x="0" y="920369"/>
                  </a:lnTo>
                  <a:lnTo>
                    <a:pt x="1828" y="922185"/>
                  </a:lnTo>
                  <a:lnTo>
                    <a:pt x="16827" y="922185"/>
                  </a:lnTo>
                  <a:lnTo>
                    <a:pt x="18669" y="920369"/>
                  </a:lnTo>
                  <a:lnTo>
                    <a:pt x="18669" y="918121"/>
                  </a:lnTo>
                  <a:lnTo>
                    <a:pt x="18669" y="905370"/>
                  </a:lnTo>
                  <a:close/>
                </a:path>
                <a:path w="81914" h="955039">
                  <a:moveTo>
                    <a:pt x="18669" y="876020"/>
                  </a:moveTo>
                  <a:lnTo>
                    <a:pt x="16827" y="874179"/>
                  </a:lnTo>
                  <a:lnTo>
                    <a:pt x="1828" y="874179"/>
                  </a:lnTo>
                  <a:lnTo>
                    <a:pt x="0" y="876020"/>
                  </a:lnTo>
                  <a:lnTo>
                    <a:pt x="0" y="891019"/>
                  </a:lnTo>
                  <a:lnTo>
                    <a:pt x="1828" y="892848"/>
                  </a:lnTo>
                  <a:lnTo>
                    <a:pt x="16827" y="892848"/>
                  </a:lnTo>
                  <a:lnTo>
                    <a:pt x="18669" y="891019"/>
                  </a:lnTo>
                  <a:lnTo>
                    <a:pt x="18669" y="888784"/>
                  </a:lnTo>
                  <a:lnTo>
                    <a:pt x="18669" y="876020"/>
                  </a:lnTo>
                  <a:close/>
                </a:path>
                <a:path w="81914" h="955039">
                  <a:moveTo>
                    <a:pt x="18669" y="846683"/>
                  </a:moveTo>
                  <a:lnTo>
                    <a:pt x="16827" y="844842"/>
                  </a:lnTo>
                  <a:lnTo>
                    <a:pt x="1828" y="844842"/>
                  </a:lnTo>
                  <a:lnTo>
                    <a:pt x="0" y="846683"/>
                  </a:lnTo>
                  <a:lnTo>
                    <a:pt x="0" y="861669"/>
                  </a:lnTo>
                  <a:lnTo>
                    <a:pt x="1828" y="863511"/>
                  </a:lnTo>
                  <a:lnTo>
                    <a:pt x="16827" y="863511"/>
                  </a:lnTo>
                  <a:lnTo>
                    <a:pt x="18669" y="861669"/>
                  </a:lnTo>
                  <a:lnTo>
                    <a:pt x="18669" y="859459"/>
                  </a:lnTo>
                  <a:lnTo>
                    <a:pt x="18669" y="846683"/>
                  </a:lnTo>
                  <a:close/>
                </a:path>
                <a:path w="81914" h="955039">
                  <a:moveTo>
                    <a:pt x="18669" y="817346"/>
                  </a:moveTo>
                  <a:lnTo>
                    <a:pt x="16827" y="815530"/>
                  </a:lnTo>
                  <a:lnTo>
                    <a:pt x="1828" y="815530"/>
                  </a:lnTo>
                  <a:lnTo>
                    <a:pt x="0" y="817346"/>
                  </a:lnTo>
                  <a:lnTo>
                    <a:pt x="0" y="832358"/>
                  </a:lnTo>
                  <a:lnTo>
                    <a:pt x="1828" y="834174"/>
                  </a:lnTo>
                  <a:lnTo>
                    <a:pt x="16827" y="834174"/>
                  </a:lnTo>
                  <a:lnTo>
                    <a:pt x="18669" y="832358"/>
                  </a:lnTo>
                  <a:lnTo>
                    <a:pt x="18669" y="830122"/>
                  </a:lnTo>
                  <a:lnTo>
                    <a:pt x="18669" y="817346"/>
                  </a:lnTo>
                  <a:close/>
                </a:path>
                <a:path w="81914" h="955039">
                  <a:moveTo>
                    <a:pt x="18669" y="758685"/>
                  </a:moveTo>
                  <a:lnTo>
                    <a:pt x="16827" y="756843"/>
                  </a:lnTo>
                  <a:lnTo>
                    <a:pt x="1828" y="756843"/>
                  </a:lnTo>
                  <a:lnTo>
                    <a:pt x="0" y="758685"/>
                  </a:lnTo>
                  <a:lnTo>
                    <a:pt x="0" y="773684"/>
                  </a:lnTo>
                  <a:lnTo>
                    <a:pt x="1828" y="775512"/>
                  </a:lnTo>
                  <a:lnTo>
                    <a:pt x="16827" y="775512"/>
                  </a:lnTo>
                  <a:lnTo>
                    <a:pt x="18669" y="773684"/>
                  </a:lnTo>
                  <a:lnTo>
                    <a:pt x="18669" y="771448"/>
                  </a:lnTo>
                  <a:lnTo>
                    <a:pt x="18669" y="758685"/>
                  </a:lnTo>
                  <a:close/>
                </a:path>
                <a:path w="81914" h="955039">
                  <a:moveTo>
                    <a:pt x="18669" y="729361"/>
                  </a:moveTo>
                  <a:lnTo>
                    <a:pt x="16827" y="727494"/>
                  </a:lnTo>
                  <a:lnTo>
                    <a:pt x="1828" y="727494"/>
                  </a:lnTo>
                  <a:lnTo>
                    <a:pt x="0" y="729361"/>
                  </a:lnTo>
                  <a:lnTo>
                    <a:pt x="0" y="744334"/>
                  </a:lnTo>
                  <a:lnTo>
                    <a:pt x="1828" y="746163"/>
                  </a:lnTo>
                  <a:lnTo>
                    <a:pt x="16827" y="746163"/>
                  </a:lnTo>
                  <a:lnTo>
                    <a:pt x="18669" y="744334"/>
                  </a:lnTo>
                  <a:lnTo>
                    <a:pt x="18669" y="742099"/>
                  </a:lnTo>
                  <a:lnTo>
                    <a:pt x="18669" y="729361"/>
                  </a:lnTo>
                  <a:close/>
                </a:path>
                <a:path w="81914" h="955039">
                  <a:moveTo>
                    <a:pt x="18669" y="699998"/>
                  </a:moveTo>
                  <a:lnTo>
                    <a:pt x="16827" y="698157"/>
                  </a:lnTo>
                  <a:lnTo>
                    <a:pt x="1828" y="698157"/>
                  </a:lnTo>
                  <a:lnTo>
                    <a:pt x="0" y="699998"/>
                  </a:lnTo>
                  <a:lnTo>
                    <a:pt x="0" y="714997"/>
                  </a:lnTo>
                  <a:lnTo>
                    <a:pt x="1828" y="716826"/>
                  </a:lnTo>
                  <a:lnTo>
                    <a:pt x="16827" y="716826"/>
                  </a:lnTo>
                  <a:lnTo>
                    <a:pt x="18669" y="714997"/>
                  </a:lnTo>
                  <a:lnTo>
                    <a:pt x="18669" y="712762"/>
                  </a:lnTo>
                  <a:lnTo>
                    <a:pt x="18669" y="699998"/>
                  </a:lnTo>
                  <a:close/>
                </a:path>
                <a:path w="81914" h="955039">
                  <a:moveTo>
                    <a:pt x="18669" y="670661"/>
                  </a:moveTo>
                  <a:lnTo>
                    <a:pt x="16827" y="668832"/>
                  </a:lnTo>
                  <a:lnTo>
                    <a:pt x="1828" y="668832"/>
                  </a:lnTo>
                  <a:lnTo>
                    <a:pt x="0" y="670661"/>
                  </a:lnTo>
                  <a:lnTo>
                    <a:pt x="0" y="685660"/>
                  </a:lnTo>
                  <a:lnTo>
                    <a:pt x="1828" y="687476"/>
                  </a:lnTo>
                  <a:lnTo>
                    <a:pt x="16827" y="687476"/>
                  </a:lnTo>
                  <a:lnTo>
                    <a:pt x="18669" y="685660"/>
                  </a:lnTo>
                  <a:lnTo>
                    <a:pt x="18669" y="683437"/>
                  </a:lnTo>
                  <a:lnTo>
                    <a:pt x="18669" y="670661"/>
                  </a:lnTo>
                  <a:close/>
                </a:path>
                <a:path w="81914" h="955039">
                  <a:moveTo>
                    <a:pt x="18669" y="582663"/>
                  </a:moveTo>
                  <a:lnTo>
                    <a:pt x="16827" y="580809"/>
                  </a:lnTo>
                  <a:lnTo>
                    <a:pt x="1828" y="580809"/>
                  </a:lnTo>
                  <a:lnTo>
                    <a:pt x="0" y="582663"/>
                  </a:lnTo>
                  <a:lnTo>
                    <a:pt x="0" y="597623"/>
                  </a:lnTo>
                  <a:lnTo>
                    <a:pt x="1828" y="599490"/>
                  </a:lnTo>
                  <a:lnTo>
                    <a:pt x="16827" y="599490"/>
                  </a:lnTo>
                  <a:lnTo>
                    <a:pt x="18669" y="597623"/>
                  </a:lnTo>
                  <a:lnTo>
                    <a:pt x="18669" y="595401"/>
                  </a:lnTo>
                  <a:lnTo>
                    <a:pt x="18669" y="582663"/>
                  </a:lnTo>
                  <a:close/>
                </a:path>
                <a:path w="81914" h="955039">
                  <a:moveTo>
                    <a:pt x="18669" y="553313"/>
                  </a:moveTo>
                  <a:lnTo>
                    <a:pt x="16827" y="551459"/>
                  </a:lnTo>
                  <a:lnTo>
                    <a:pt x="1828" y="551459"/>
                  </a:lnTo>
                  <a:lnTo>
                    <a:pt x="0" y="553313"/>
                  </a:lnTo>
                  <a:lnTo>
                    <a:pt x="0" y="568299"/>
                  </a:lnTo>
                  <a:lnTo>
                    <a:pt x="1828" y="570128"/>
                  </a:lnTo>
                  <a:lnTo>
                    <a:pt x="16827" y="570128"/>
                  </a:lnTo>
                  <a:lnTo>
                    <a:pt x="18669" y="568299"/>
                  </a:lnTo>
                  <a:lnTo>
                    <a:pt x="18669" y="566064"/>
                  </a:lnTo>
                  <a:lnTo>
                    <a:pt x="18669" y="553313"/>
                  </a:lnTo>
                  <a:close/>
                </a:path>
                <a:path w="81914" h="955039">
                  <a:moveTo>
                    <a:pt x="18669" y="523976"/>
                  </a:moveTo>
                  <a:lnTo>
                    <a:pt x="16827" y="522135"/>
                  </a:lnTo>
                  <a:lnTo>
                    <a:pt x="1828" y="522135"/>
                  </a:lnTo>
                  <a:lnTo>
                    <a:pt x="0" y="523976"/>
                  </a:lnTo>
                  <a:lnTo>
                    <a:pt x="0" y="538962"/>
                  </a:lnTo>
                  <a:lnTo>
                    <a:pt x="1828" y="540791"/>
                  </a:lnTo>
                  <a:lnTo>
                    <a:pt x="16827" y="540791"/>
                  </a:lnTo>
                  <a:lnTo>
                    <a:pt x="18669" y="538962"/>
                  </a:lnTo>
                  <a:lnTo>
                    <a:pt x="18669" y="536752"/>
                  </a:lnTo>
                  <a:lnTo>
                    <a:pt x="18669" y="523976"/>
                  </a:lnTo>
                  <a:close/>
                </a:path>
                <a:path w="81914" h="955039">
                  <a:moveTo>
                    <a:pt x="18669" y="494639"/>
                  </a:moveTo>
                  <a:lnTo>
                    <a:pt x="16827" y="492798"/>
                  </a:lnTo>
                  <a:lnTo>
                    <a:pt x="1828" y="492798"/>
                  </a:lnTo>
                  <a:lnTo>
                    <a:pt x="0" y="494639"/>
                  </a:lnTo>
                  <a:lnTo>
                    <a:pt x="0" y="509625"/>
                  </a:lnTo>
                  <a:lnTo>
                    <a:pt x="1828" y="511454"/>
                  </a:lnTo>
                  <a:lnTo>
                    <a:pt x="16827" y="511454"/>
                  </a:lnTo>
                  <a:lnTo>
                    <a:pt x="18669" y="509625"/>
                  </a:lnTo>
                  <a:lnTo>
                    <a:pt x="18669" y="507403"/>
                  </a:lnTo>
                  <a:lnTo>
                    <a:pt x="18669" y="494639"/>
                  </a:lnTo>
                  <a:close/>
                </a:path>
                <a:path w="81914" h="955039">
                  <a:moveTo>
                    <a:pt x="18669" y="435965"/>
                  </a:moveTo>
                  <a:lnTo>
                    <a:pt x="16827" y="434111"/>
                  </a:lnTo>
                  <a:lnTo>
                    <a:pt x="1828" y="434111"/>
                  </a:lnTo>
                  <a:lnTo>
                    <a:pt x="0" y="435965"/>
                  </a:lnTo>
                  <a:lnTo>
                    <a:pt x="0" y="450938"/>
                  </a:lnTo>
                  <a:lnTo>
                    <a:pt x="1828" y="452755"/>
                  </a:lnTo>
                  <a:lnTo>
                    <a:pt x="16827" y="452755"/>
                  </a:lnTo>
                  <a:lnTo>
                    <a:pt x="18669" y="450938"/>
                  </a:lnTo>
                  <a:lnTo>
                    <a:pt x="18669" y="448716"/>
                  </a:lnTo>
                  <a:lnTo>
                    <a:pt x="18669" y="435965"/>
                  </a:lnTo>
                  <a:close/>
                </a:path>
                <a:path w="81914" h="955039">
                  <a:moveTo>
                    <a:pt x="18669" y="406628"/>
                  </a:moveTo>
                  <a:lnTo>
                    <a:pt x="16827" y="404774"/>
                  </a:lnTo>
                  <a:lnTo>
                    <a:pt x="1828" y="404774"/>
                  </a:lnTo>
                  <a:lnTo>
                    <a:pt x="0" y="406628"/>
                  </a:lnTo>
                  <a:lnTo>
                    <a:pt x="0" y="421627"/>
                  </a:lnTo>
                  <a:lnTo>
                    <a:pt x="1828" y="423443"/>
                  </a:lnTo>
                  <a:lnTo>
                    <a:pt x="16827" y="423443"/>
                  </a:lnTo>
                  <a:lnTo>
                    <a:pt x="18669" y="421627"/>
                  </a:lnTo>
                  <a:lnTo>
                    <a:pt x="18669" y="419379"/>
                  </a:lnTo>
                  <a:lnTo>
                    <a:pt x="18669" y="406628"/>
                  </a:lnTo>
                  <a:close/>
                </a:path>
                <a:path w="81914" h="955039">
                  <a:moveTo>
                    <a:pt x="18669" y="377278"/>
                  </a:moveTo>
                  <a:lnTo>
                    <a:pt x="16827" y="375437"/>
                  </a:lnTo>
                  <a:lnTo>
                    <a:pt x="1828" y="375437"/>
                  </a:lnTo>
                  <a:lnTo>
                    <a:pt x="0" y="377278"/>
                  </a:lnTo>
                  <a:lnTo>
                    <a:pt x="0" y="392277"/>
                  </a:lnTo>
                  <a:lnTo>
                    <a:pt x="1828" y="394106"/>
                  </a:lnTo>
                  <a:lnTo>
                    <a:pt x="16827" y="394106"/>
                  </a:lnTo>
                  <a:lnTo>
                    <a:pt x="18669" y="392277"/>
                  </a:lnTo>
                  <a:lnTo>
                    <a:pt x="18669" y="390042"/>
                  </a:lnTo>
                  <a:lnTo>
                    <a:pt x="18669" y="377278"/>
                  </a:lnTo>
                  <a:close/>
                </a:path>
                <a:path w="81914" h="955039">
                  <a:moveTo>
                    <a:pt x="18669" y="347941"/>
                  </a:moveTo>
                  <a:lnTo>
                    <a:pt x="16827" y="346100"/>
                  </a:lnTo>
                  <a:lnTo>
                    <a:pt x="1828" y="346100"/>
                  </a:lnTo>
                  <a:lnTo>
                    <a:pt x="0" y="347941"/>
                  </a:lnTo>
                  <a:lnTo>
                    <a:pt x="0" y="362927"/>
                  </a:lnTo>
                  <a:lnTo>
                    <a:pt x="1828" y="364769"/>
                  </a:lnTo>
                  <a:lnTo>
                    <a:pt x="16827" y="364769"/>
                  </a:lnTo>
                  <a:lnTo>
                    <a:pt x="18669" y="362927"/>
                  </a:lnTo>
                  <a:lnTo>
                    <a:pt x="18669" y="360680"/>
                  </a:lnTo>
                  <a:lnTo>
                    <a:pt x="18669" y="347941"/>
                  </a:lnTo>
                  <a:close/>
                </a:path>
                <a:path w="81914" h="955039">
                  <a:moveTo>
                    <a:pt x="18669" y="289255"/>
                  </a:moveTo>
                  <a:lnTo>
                    <a:pt x="16827" y="287439"/>
                  </a:lnTo>
                  <a:lnTo>
                    <a:pt x="1828" y="287439"/>
                  </a:lnTo>
                  <a:lnTo>
                    <a:pt x="0" y="289255"/>
                  </a:lnTo>
                  <a:lnTo>
                    <a:pt x="0" y="304253"/>
                  </a:lnTo>
                  <a:lnTo>
                    <a:pt x="1828" y="306070"/>
                  </a:lnTo>
                  <a:lnTo>
                    <a:pt x="16827" y="306070"/>
                  </a:lnTo>
                  <a:lnTo>
                    <a:pt x="18669" y="304253"/>
                  </a:lnTo>
                  <a:lnTo>
                    <a:pt x="18669" y="302031"/>
                  </a:lnTo>
                  <a:lnTo>
                    <a:pt x="18669" y="289255"/>
                  </a:lnTo>
                  <a:close/>
                </a:path>
                <a:path w="81914" h="955039">
                  <a:moveTo>
                    <a:pt x="18669" y="259918"/>
                  </a:moveTo>
                  <a:lnTo>
                    <a:pt x="16827" y="258102"/>
                  </a:lnTo>
                  <a:lnTo>
                    <a:pt x="1828" y="258102"/>
                  </a:lnTo>
                  <a:lnTo>
                    <a:pt x="0" y="259918"/>
                  </a:lnTo>
                  <a:lnTo>
                    <a:pt x="0" y="274942"/>
                  </a:lnTo>
                  <a:lnTo>
                    <a:pt x="1828" y="276758"/>
                  </a:lnTo>
                  <a:lnTo>
                    <a:pt x="16827" y="276758"/>
                  </a:lnTo>
                  <a:lnTo>
                    <a:pt x="18669" y="274942"/>
                  </a:lnTo>
                  <a:lnTo>
                    <a:pt x="18669" y="272694"/>
                  </a:lnTo>
                  <a:lnTo>
                    <a:pt x="18669" y="259918"/>
                  </a:lnTo>
                  <a:close/>
                </a:path>
                <a:path w="81914" h="955039">
                  <a:moveTo>
                    <a:pt x="18669" y="230593"/>
                  </a:moveTo>
                  <a:lnTo>
                    <a:pt x="16827" y="228752"/>
                  </a:lnTo>
                  <a:lnTo>
                    <a:pt x="1828" y="228752"/>
                  </a:lnTo>
                  <a:lnTo>
                    <a:pt x="0" y="230593"/>
                  </a:lnTo>
                  <a:lnTo>
                    <a:pt x="0" y="245605"/>
                  </a:lnTo>
                  <a:lnTo>
                    <a:pt x="1828" y="247421"/>
                  </a:lnTo>
                  <a:lnTo>
                    <a:pt x="16827" y="247421"/>
                  </a:lnTo>
                  <a:lnTo>
                    <a:pt x="18669" y="245605"/>
                  </a:lnTo>
                  <a:lnTo>
                    <a:pt x="18669" y="243357"/>
                  </a:lnTo>
                  <a:lnTo>
                    <a:pt x="18669" y="230593"/>
                  </a:lnTo>
                  <a:close/>
                </a:path>
                <a:path w="81914" h="955039">
                  <a:moveTo>
                    <a:pt x="18669" y="201244"/>
                  </a:moveTo>
                  <a:lnTo>
                    <a:pt x="16827" y="199402"/>
                  </a:lnTo>
                  <a:lnTo>
                    <a:pt x="1828" y="199402"/>
                  </a:lnTo>
                  <a:lnTo>
                    <a:pt x="0" y="201244"/>
                  </a:lnTo>
                  <a:lnTo>
                    <a:pt x="0" y="216242"/>
                  </a:lnTo>
                  <a:lnTo>
                    <a:pt x="1828" y="218071"/>
                  </a:lnTo>
                  <a:lnTo>
                    <a:pt x="16827" y="218071"/>
                  </a:lnTo>
                  <a:lnTo>
                    <a:pt x="18669" y="216242"/>
                  </a:lnTo>
                  <a:lnTo>
                    <a:pt x="18669" y="214007"/>
                  </a:lnTo>
                  <a:lnTo>
                    <a:pt x="18669" y="201244"/>
                  </a:lnTo>
                  <a:close/>
                </a:path>
                <a:path w="81914" h="955039">
                  <a:moveTo>
                    <a:pt x="18669" y="171919"/>
                  </a:moveTo>
                  <a:lnTo>
                    <a:pt x="16827" y="170053"/>
                  </a:lnTo>
                  <a:lnTo>
                    <a:pt x="1828" y="170053"/>
                  </a:lnTo>
                  <a:lnTo>
                    <a:pt x="0" y="171919"/>
                  </a:lnTo>
                  <a:lnTo>
                    <a:pt x="0" y="186905"/>
                  </a:lnTo>
                  <a:lnTo>
                    <a:pt x="1828" y="188734"/>
                  </a:lnTo>
                  <a:lnTo>
                    <a:pt x="16827" y="188734"/>
                  </a:lnTo>
                  <a:lnTo>
                    <a:pt x="18669" y="186905"/>
                  </a:lnTo>
                  <a:lnTo>
                    <a:pt x="18669" y="184658"/>
                  </a:lnTo>
                  <a:lnTo>
                    <a:pt x="18669" y="171919"/>
                  </a:lnTo>
                  <a:close/>
                </a:path>
                <a:path w="81914" h="955039">
                  <a:moveTo>
                    <a:pt x="18669" y="142570"/>
                  </a:moveTo>
                  <a:lnTo>
                    <a:pt x="16827" y="140741"/>
                  </a:lnTo>
                  <a:lnTo>
                    <a:pt x="1828" y="140741"/>
                  </a:lnTo>
                  <a:lnTo>
                    <a:pt x="0" y="142570"/>
                  </a:lnTo>
                  <a:lnTo>
                    <a:pt x="0" y="157581"/>
                  </a:lnTo>
                  <a:lnTo>
                    <a:pt x="1828" y="159397"/>
                  </a:lnTo>
                  <a:lnTo>
                    <a:pt x="16827" y="159397"/>
                  </a:lnTo>
                  <a:lnTo>
                    <a:pt x="18669" y="157581"/>
                  </a:lnTo>
                  <a:lnTo>
                    <a:pt x="18669" y="155333"/>
                  </a:lnTo>
                  <a:lnTo>
                    <a:pt x="18669" y="142570"/>
                  </a:lnTo>
                  <a:close/>
                </a:path>
                <a:path w="81914" h="955039">
                  <a:moveTo>
                    <a:pt x="18669" y="113233"/>
                  </a:moveTo>
                  <a:lnTo>
                    <a:pt x="16827" y="111404"/>
                  </a:lnTo>
                  <a:lnTo>
                    <a:pt x="1828" y="111404"/>
                  </a:lnTo>
                  <a:lnTo>
                    <a:pt x="0" y="113233"/>
                  </a:lnTo>
                  <a:lnTo>
                    <a:pt x="0" y="128219"/>
                  </a:lnTo>
                  <a:lnTo>
                    <a:pt x="1828" y="130048"/>
                  </a:lnTo>
                  <a:lnTo>
                    <a:pt x="16827" y="130048"/>
                  </a:lnTo>
                  <a:lnTo>
                    <a:pt x="18669" y="128219"/>
                  </a:lnTo>
                  <a:lnTo>
                    <a:pt x="18669" y="126009"/>
                  </a:lnTo>
                  <a:lnTo>
                    <a:pt x="18669" y="113233"/>
                  </a:lnTo>
                  <a:close/>
                </a:path>
                <a:path w="81914" h="955039">
                  <a:moveTo>
                    <a:pt x="62052" y="917689"/>
                  </a:moveTo>
                  <a:lnTo>
                    <a:pt x="60426" y="916076"/>
                  </a:lnTo>
                  <a:lnTo>
                    <a:pt x="47180" y="916076"/>
                  </a:lnTo>
                  <a:lnTo>
                    <a:pt x="45567" y="917689"/>
                  </a:lnTo>
                  <a:lnTo>
                    <a:pt x="45567" y="930948"/>
                  </a:lnTo>
                  <a:lnTo>
                    <a:pt x="47180" y="932535"/>
                  </a:lnTo>
                  <a:lnTo>
                    <a:pt x="60426" y="932535"/>
                  </a:lnTo>
                  <a:lnTo>
                    <a:pt x="62052" y="930948"/>
                  </a:lnTo>
                  <a:lnTo>
                    <a:pt x="62052" y="928966"/>
                  </a:lnTo>
                  <a:lnTo>
                    <a:pt x="62052" y="917689"/>
                  </a:lnTo>
                  <a:close/>
                </a:path>
                <a:path w="81914" h="955039">
                  <a:moveTo>
                    <a:pt x="62052" y="895375"/>
                  </a:moveTo>
                  <a:lnTo>
                    <a:pt x="60426" y="893737"/>
                  </a:lnTo>
                  <a:lnTo>
                    <a:pt x="47180" y="893737"/>
                  </a:lnTo>
                  <a:lnTo>
                    <a:pt x="45567" y="895375"/>
                  </a:lnTo>
                  <a:lnTo>
                    <a:pt x="45567" y="908608"/>
                  </a:lnTo>
                  <a:lnTo>
                    <a:pt x="47180" y="910209"/>
                  </a:lnTo>
                  <a:lnTo>
                    <a:pt x="60426" y="910209"/>
                  </a:lnTo>
                  <a:lnTo>
                    <a:pt x="62052" y="908608"/>
                  </a:lnTo>
                  <a:lnTo>
                    <a:pt x="62052" y="906627"/>
                  </a:lnTo>
                  <a:lnTo>
                    <a:pt x="62052" y="895375"/>
                  </a:lnTo>
                  <a:close/>
                </a:path>
                <a:path w="81914" h="955039">
                  <a:moveTo>
                    <a:pt x="62052" y="872998"/>
                  </a:moveTo>
                  <a:lnTo>
                    <a:pt x="60426" y="871385"/>
                  </a:lnTo>
                  <a:lnTo>
                    <a:pt x="47180" y="871385"/>
                  </a:lnTo>
                  <a:lnTo>
                    <a:pt x="45567" y="872998"/>
                  </a:lnTo>
                  <a:lnTo>
                    <a:pt x="45567" y="886256"/>
                  </a:lnTo>
                  <a:lnTo>
                    <a:pt x="47180" y="887857"/>
                  </a:lnTo>
                  <a:lnTo>
                    <a:pt x="60426" y="887857"/>
                  </a:lnTo>
                  <a:lnTo>
                    <a:pt x="62052" y="886256"/>
                  </a:lnTo>
                  <a:lnTo>
                    <a:pt x="62052" y="884275"/>
                  </a:lnTo>
                  <a:lnTo>
                    <a:pt x="62052" y="872998"/>
                  </a:lnTo>
                  <a:close/>
                </a:path>
                <a:path w="81914" h="955039">
                  <a:moveTo>
                    <a:pt x="62052" y="850658"/>
                  </a:moveTo>
                  <a:lnTo>
                    <a:pt x="60426" y="849033"/>
                  </a:lnTo>
                  <a:lnTo>
                    <a:pt x="47180" y="849033"/>
                  </a:lnTo>
                  <a:lnTo>
                    <a:pt x="45567" y="850658"/>
                  </a:lnTo>
                  <a:lnTo>
                    <a:pt x="45567" y="863917"/>
                  </a:lnTo>
                  <a:lnTo>
                    <a:pt x="47180" y="865530"/>
                  </a:lnTo>
                  <a:lnTo>
                    <a:pt x="60426" y="865530"/>
                  </a:lnTo>
                  <a:lnTo>
                    <a:pt x="62052" y="863917"/>
                  </a:lnTo>
                  <a:lnTo>
                    <a:pt x="62052" y="861923"/>
                  </a:lnTo>
                  <a:lnTo>
                    <a:pt x="62052" y="850658"/>
                  </a:lnTo>
                  <a:close/>
                </a:path>
                <a:path w="81914" h="955039">
                  <a:moveTo>
                    <a:pt x="62052" y="828319"/>
                  </a:moveTo>
                  <a:lnTo>
                    <a:pt x="60426" y="826706"/>
                  </a:lnTo>
                  <a:lnTo>
                    <a:pt x="47180" y="826706"/>
                  </a:lnTo>
                  <a:lnTo>
                    <a:pt x="45567" y="828319"/>
                  </a:lnTo>
                  <a:lnTo>
                    <a:pt x="45567" y="841552"/>
                  </a:lnTo>
                  <a:lnTo>
                    <a:pt x="47180" y="843178"/>
                  </a:lnTo>
                  <a:lnTo>
                    <a:pt x="60426" y="843178"/>
                  </a:lnTo>
                  <a:lnTo>
                    <a:pt x="62052" y="841552"/>
                  </a:lnTo>
                  <a:lnTo>
                    <a:pt x="62052" y="839597"/>
                  </a:lnTo>
                  <a:lnTo>
                    <a:pt x="62052" y="828319"/>
                  </a:lnTo>
                  <a:close/>
                </a:path>
                <a:path w="81914" h="955039">
                  <a:moveTo>
                    <a:pt x="62052" y="805980"/>
                  </a:moveTo>
                  <a:lnTo>
                    <a:pt x="60426" y="804354"/>
                  </a:lnTo>
                  <a:lnTo>
                    <a:pt x="47180" y="804354"/>
                  </a:lnTo>
                  <a:lnTo>
                    <a:pt x="45567" y="805980"/>
                  </a:lnTo>
                  <a:lnTo>
                    <a:pt x="45567" y="819226"/>
                  </a:lnTo>
                  <a:lnTo>
                    <a:pt x="47180" y="820839"/>
                  </a:lnTo>
                  <a:lnTo>
                    <a:pt x="60426" y="820839"/>
                  </a:lnTo>
                  <a:lnTo>
                    <a:pt x="62052" y="819226"/>
                  </a:lnTo>
                  <a:lnTo>
                    <a:pt x="62052" y="817257"/>
                  </a:lnTo>
                  <a:lnTo>
                    <a:pt x="62052" y="805980"/>
                  </a:lnTo>
                  <a:close/>
                </a:path>
                <a:path w="81914" h="955039">
                  <a:moveTo>
                    <a:pt x="62052" y="783628"/>
                  </a:moveTo>
                  <a:lnTo>
                    <a:pt x="60426" y="782015"/>
                  </a:lnTo>
                  <a:lnTo>
                    <a:pt x="47180" y="782015"/>
                  </a:lnTo>
                  <a:lnTo>
                    <a:pt x="45567" y="783628"/>
                  </a:lnTo>
                  <a:lnTo>
                    <a:pt x="45567" y="796861"/>
                  </a:lnTo>
                  <a:lnTo>
                    <a:pt x="47180" y="798487"/>
                  </a:lnTo>
                  <a:lnTo>
                    <a:pt x="60426" y="798487"/>
                  </a:lnTo>
                  <a:lnTo>
                    <a:pt x="62052" y="796861"/>
                  </a:lnTo>
                  <a:lnTo>
                    <a:pt x="62052" y="794905"/>
                  </a:lnTo>
                  <a:lnTo>
                    <a:pt x="62052" y="783628"/>
                  </a:lnTo>
                  <a:close/>
                </a:path>
                <a:path w="81914" h="955039">
                  <a:moveTo>
                    <a:pt x="62052" y="761288"/>
                  </a:moveTo>
                  <a:lnTo>
                    <a:pt x="60426" y="759663"/>
                  </a:lnTo>
                  <a:lnTo>
                    <a:pt x="47180" y="759663"/>
                  </a:lnTo>
                  <a:lnTo>
                    <a:pt x="45567" y="761288"/>
                  </a:lnTo>
                  <a:lnTo>
                    <a:pt x="45567" y="774534"/>
                  </a:lnTo>
                  <a:lnTo>
                    <a:pt x="47180" y="776147"/>
                  </a:lnTo>
                  <a:lnTo>
                    <a:pt x="60426" y="776147"/>
                  </a:lnTo>
                  <a:lnTo>
                    <a:pt x="62052" y="774534"/>
                  </a:lnTo>
                  <a:lnTo>
                    <a:pt x="62052" y="772566"/>
                  </a:lnTo>
                  <a:lnTo>
                    <a:pt x="62052" y="761288"/>
                  </a:lnTo>
                  <a:close/>
                </a:path>
                <a:path w="81914" h="955039">
                  <a:moveTo>
                    <a:pt x="62052" y="738936"/>
                  </a:moveTo>
                  <a:lnTo>
                    <a:pt x="60426" y="737336"/>
                  </a:lnTo>
                  <a:lnTo>
                    <a:pt x="47180" y="737336"/>
                  </a:lnTo>
                  <a:lnTo>
                    <a:pt x="45567" y="738936"/>
                  </a:lnTo>
                  <a:lnTo>
                    <a:pt x="45567" y="752170"/>
                  </a:lnTo>
                  <a:lnTo>
                    <a:pt x="47180" y="753795"/>
                  </a:lnTo>
                  <a:lnTo>
                    <a:pt x="60426" y="753795"/>
                  </a:lnTo>
                  <a:lnTo>
                    <a:pt x="62052" y="752170"/>
                  </a:lnTo>
                  <a:lnTo>
                    <a:pt x="62052" y="750201"/>
                  </a:lnTo>
                  <a:lnTo>
                    <a:pt x="62052" y="738936"/>
                  </a:lnTo>
                  <a:close/>
                </a:path>
                <a:path w="81914" h="955039">
                  <a:moveTo>
                    <a:pt x="62052" y="716584"/>
                  </a:moveTo>
                  <a:lnTo>
                    <a:pt x="60426" y="714971"/>
                  </a:lnTo>
                  <a:lnTo>
                    <a:pt x="47180" y="714971"/>
                  </a:lnTo>
                  <a:lnTo>
                    <a:pt x="45567" y="716584"/>
                  </a:lnTo>
                  <a:lnTo>
                    <a:pt x="45567" y="729830"/>
                  </a:lnTo>
                  <a:lnTo>
                    <a:pt x="47180" y="731456"/>
                  </a:lnTo>
                  <a:lnTo>
                    <a:pt x="60426" y="731456"/>
                  </a:lnTo>
                  <a:lnTo>
                    <a:pt x="62052" y="729830"/>
                  </a:lnTo>
                  <a:lnTo>
                    <a:pt x="62052" y="727875"/>
                  </a:lnTo>
                  <a:lnTo>
                    <a:pt x="62052" y="716584"/>
                  </a:lnTo>
                  <a:close/>
                </a:path>
                <a:path w="81914" h="955039">
                  <a:moveTo>
                    <a:pt x="62052" y="694258"/>
                  </a:moveTo>
                  <a:lnTo>
                    <a:pt x="60426" y="692645"/>
                  </a:lnTo>
                  <a:lnTo>
                    <a:pt x="47180" y="692645"/>
                  </a:lnTo>
                  <a:lnTo>
                    <a:pt x="45567" y="694258"/>
                  </a:lnTo>
                  <a:lnTo>
                    <a:pt x="45567" y="707517"/>
                  </a:lnTo>
                  <a:lnTo>
                    <a:pt x="47180" y="709117"/>
                  </a:lnTo>
                  <a:lnTo>
                    <a:pt x="60426" y="709117"/>
                  </a:lnTo>
                  <a:lnTo>
                    <a:pt x="62052" y="707517"/>
                  </a:lnTo>
                  <a:lnTo>
                    <a:pt x="62052" y="705523"/>
                  </a:lnTo>
                  <a:lnTo>
                    <a:pt x="62052" y="694258"/>
                  </a:lnTo>
                  <a:close/>
                </a:path>
                <a:path w="81914" h="955039">
                  <a:moveTo>
                    <a:pt x="62052" y="671906"/>
                  </a:moveTo>
                  <a:lnTo>
                    <a:pt x="60426" y="670280"/>
                  </a:lnTo>
                  <a:lnTo>
                    <a:pt x="47180" y="670280"/>
                  </a:lnTo>
                  <a:lnTo>
                    <a:pt x="45567" y="671906"/>
                  </a:lnTo>
                  <a:lnTo>
                    <a:pt x="45567" y="685152"/>
                  </a:lnTo>
                  <a:lnTo>
                    <a:pt x="47180" y="686777"/>
                  </a:lnTo>
                  <a:lnTo>
                    <a:pt x="60426" y="686777"/>
                  </a:lnTo>
                  <a:lnTo>
                    <a:pt x="62052" y="685152"/>
                  </a:lnTo>
                  <a:lnTo>
                    <a:pt x="62052" y="683196"/>
                  </a:lnTo>
                  <a:lnTo>
                    <a:pt x="62052" y="671906"/>
                  </a:lnTo>
                  <a:close/>
                </a:path>
                <a:path w="81914" h="955039">
                  <a:moveTo>
                    <a:pt x="62052" y="649566"/>
                  </a:moveTo>
                  <a:lnTo>
                    <a:pt x="60426" y="647954"/>
                  </a:lnTo>
                  <a:lnTo>
                    <a:pt x="47180" y="647954"/>
                  </a:lnTo>
                  <a:lnTo>
                    <a:pt x="45567" y="649566"/>
                  </a:lnTo>
                  <a:lnTo>
                    <a:pt x="45567" y="662825"/>
                  </a:lnTo>
                  <a:lnTo>
                    <a:pt x="47180" y="664425"/>
                  </a:lnTo>
                  <a:lnTo>
                    <a:pt x="60426" y="664425"/>
                  </a:lnTo>
                  <a:lnTo>
                    <a:pt x="62052" y="662825"/>
                  </a:lnTo>
                  <a:lnTo>
                    <a:pt x="62052" y="660831"/>
                  </a:lnTo>
                  <a:lnTo>
                    <a:pt x="62052" y="649566"/>
                  </a:lnTo>
                  <a:close/>
                </a:path>
                <a:path w="81914" h="955039">
                  <a:moveTo>
                    <a:pt x="62052" y="627227"/>
                  </a:moveTo>
                  <a:lnTo>
                    <a:pt x="60426" y="625602"/>
                  </a:lnTo>
                  <a:lnTo>
                    <a:pt x="47180" y="625602"/>
                  </a:lnTo>
                  <a:lnTo>
                    <a:pt x="45567" y="627227"/>
                  </a:lnTo>
                  <a:lnTo>
                    <a:pt x="45567" y="640473"/>
                  </a:lnTo>
                  <a:lnTo>
                    <a:pt x="47180" y="642086"/>
                  </a:lnTo>
                  <a:lnTo>
                    <a:pt x="60426" y="642086"/>
                  </a:lnTo>
                  <a:lnTo>
                    <a:pt x="62052" y="640473"/>
                  </a:lnTo>
                  <a:lnTo>
                    <a:pt x="62052" y="638505"/>
                  </a:lnTo>
                  <a:lnTo>
                    <a:pt x="62052" y="627227"/>
                  </a:lnTo>
                  <a:close/>
                </a:path>
                <a:path w="81914" h="955039">
                  <a:moveTo>
                    <a:pt x="62052" y="604875"/>
                  </a:moveTo>
                  <a:lnTo>
                    <a:pt x="60426" y="603262"/>
                  </a:lnTo>
                  <a:lnTo>
                    <a:pt x="47180" y="603262"/>
                  </a:lnTo>
                  <a:lnTo>
                    <a:pt x="45567" y="604875"/>
                  </a:lnTo>
                  <a:lnTo>
                    <a:pt x="45567" y="618121"/>
                  </a:lnTo>
                  <a:lnTo>
                    <a:pt x="47180" y="619734"/>
                  </a:lnTo>
                  <a:lnTo>
                    <a:pt x="60426" y="619734"/>
                  </a:lnTo>
                  <a:lnTo>
                    <a:pt x="62052" y="618121"/>
                  </a:lnTo>
                  <a:lnTo>
                    <a:pt x="62052" y="616140"/>
                  </a:lnTo>
                  <a:lnTo>
                    <a:pt x="62052" y="604875"/>
                  </a:lnTo>
                  <a:close/>
                </a:path>
                <a:path w="81914" h="955039">
                  <a:moveTo>
                    <a:pt x="62052" y="582536"/>
                  </a:moveTo>
                  <a:lnTo>
                    <a:pt x="60426" y="580910"/>
                  </a:lnTo>
                  <a:lnTo>
                    <a:pt x="47180" y="580910"/>
                  </a:lnTo>
                  <a:lnTo>
                    <a:pt x="45567" y="582536"/>
                  </a:lnTo>
                  <a:lnTo>
                    <a:pt x="45567" y="595782"/>
                  </a:lnTo>
                  <a:lnTo>
                    <a:pt x="47180" y="597382"/>
                  </a:lnTo>
                  <a:lnTo>
                    <a:pt x="60426" y="597382"/>
                  </a:lnTo>
                  <a:lnTo>
                    <a:pt x="62052" y="595782"/>
                  </a:lnTo>
                  <a:lnTo>
                    <a:pt x="62052" y="593813"/>
                  </a:lnTo>
                  <a:lnTo>
                    <a:pt x="62052" y="582536"/>
                  </a:lnTo>
                  <a:close/>
                </a:path>
                <a:path w="81914" h="955039">
                  <a:moveTo>
                    <a:pt x="62052" y="560184"/>
                  </a:moveTo>
                  <a:lnTo>
                    <a:pt x="60426" y="558584"/>
                  </a:lnTo>
                  <a:lnTo>
                    <a:pt x="47180" y="558584"/>
                  </a:lnTo>
                  <a:lnTo>
                    <a:pt x="45567" y="560184"/>
                  </a:lnTo>
                  <a:lnTo>
                    <a:pt x="45567" y="573443"/>
                  </a:lnTo>
                  <a:lnTo>
                    <a:pt x="47180" y="575056"/>
                  </a:lnTo>
                  <a:lnTo>
                    <a:pt x="60426" y="575056"/>
                  </a:lnTo>
                  <a:lnTo>
                    <a:pt x="62052" y="573443"/>
                  </a:lnTo>
                  <a:lnTo>
                    <a:pt x="62052" y="571461"/>
                  </a:lnTo>
                  <a:lnTo>
                    <a:pt x="62052" y="560184"/>
                  </a:lnTo>
                  <a:close/>
                </a:path>
                <a:path w="81914" h="955039">
                  <a:moveTo>
                    <a:pt x="62052" y="537845"/>
                  </a:moveTo>
                  <a:lnTo>
                    <a:pt x="60426" y="536232"/>
                  </a:lnTo>
                  <a:lnTo>
                    <a:pt x="47180" y="536232"/>
                  </a:lnTo>
                  <a:lnTo>
                    <a:pt x="45567" y="537845"/>
                  </a:lnTo>
                  <a:lnTo>
                    <a:pt x="45567" y="551091"/>
                  </a:lnTo>
                  <a:lnTo>
                    <a:pt x="47180" y="552691"/>
                  </a:lnTo>
                  <a:lnTo>
                    <a:pt x="60426" y="552691"/>
                  </a:lnTo>
                  <a:lnTo>
                    <a:pt x="62052" y="551091"/>
                  </a:lnTo>
                  <a:lnTo>
                    <a:pt x="62052" y="549135"/>
                  </a:lnTo>
                  <a:lnTo>
                    <a:pt x="62052" y="537845"/>
                  </a:lnTo>
                  <a:close/>
                </a:path>
                <a:path w="81914" h="955039">
                  <a:moveTo>
                    <a:pt x="62052" y="515493"/>
                  </a:moveTo>
                  <a:lnTo>
                    <a:pt x="60426" y="513892"/>
                  </a:lnTo>
                  <a:lnTo>
                    <a:pt x="47180" y="513892"/>
                  </a:lnTo>
                  <a:lnTo>
                    <a:pt x="45567" y="515493"/>
                  </a:lnTo>
                  <a:lnTo>
                    <a:pt x="45567" y="528751"/>
                  </a:lnTo>
                  <a:lnTo>
                    <a:pt x="47180" y="530364"/>
                  </a:lnTo>
                  <a:lnTo>
                    <a:pt x="60426" y="530364"/>
                  </a:lnTo>
                  <a:lnTo>
                    <a:pt x="62052" y="528751"/>
                  </a:lnTo>
                  <a:lnTo>
                    <a:pt x="62052" y="526770"/>
                  </a:lnTo>
                  <a:lnTo>
                    <a:pt x="62052" y="515493"/>
                  </a:lnTo>
                  <a:close/>
                </a:path>
                <a:path w="81914" h="955039">
                  <a:moveTo>
                    <a:pt x="62052" y="493153"/>
                  </a:moveTo>
                  <a:lnTo>
                    <a:pt x="60426" y="491540"/>
                  </a:lnTo>
                  <a:lnTo>
                    <a:pt x="47180" y="491540"/>
                  </a:lnTo>
                  <a:lnTo>
                    <a:pt x="45567" y="493153"/>
                  </a:lnTo>
                  <a:lnTo>
                    <a:pt x="45567" y="506399"/>
                  </a:lnTo>
                  <a:lnTo>
                    <a:pt x="47180" y="508000"/>
                  </a:lnTo>
                  <a:lnTo>
                    <a:pt x="60426" y="508000"/>
                  </a:lnTo>
                  <a:lnTo>
                    <a:pt x="62052" y="506399"/>
                  </a:lnTo>
                  <a:lnTo>
                    <a:pt x="62052" y="504444"/>
                  </a:lnTo>
                  <a:lnTo>
                    <a:pt x="62052" y="493153"/>
                  </a:lnTo>
                  <a:close/>
                </a:path>
                <a:path w="81914" h="955039">
                  <a:moveTo>
                    <a:pt x="62052" y="470827"/>
                  </a:moveTo>
                  <a:lnTo>
                    <a:pt x="60426" y="469201"/>
                  </a:lnTo>
                  <a:lnTo>
                    <a:pt x="47180" y="469201"/>
                  </a:lnTo>
                  <a:lnTo>
                    <a:pt x="45567" y="470827"/>
                  </a:lnTo>
                  <a:lnTo>
                    <a:pt x="45567" y="484060"/>
                  </a:lnTo>
                  <a:lnTo>
                    <a:pt x="47180" y="485673"/>
                  </a:lnTo>
                  <a:lnTo>
                    <a:pt x="60426" y="485673"/>
                  </a:lnTo>
                  <a:lnTo>
                    <a:pt x="62052" y="484060"/>
                  </a:lnTo>
                  <a:lnTo>
                    <a:pt x="62052" y="482079"/>
                  </a:lnTo>
                  <a:lnTo>
                    <a:pt x="62052" y="470827"/>
                  </a:lnTo>
                  <a:close/>
                </a:path>
                <a:path w="81914" h="955039">
                  <a:moveTo>
                    <a:pt x="62052" y="448487"/>
                  </a:moveTo>
                  <a:lnTo>
                    <a:pt x="60426" y="446849"/>
                  </a:lnTo>
                  <a:lnTo>
                    <a:pt x="47180" y="446849"/>
                  </a:lnTo>
                  <a:lnTo>
                    <a:pt x="45567" y="448487"/>
                  </a:lnTo>
                  <a:lnTo>
                    <a:pt x="45567" y="461721"/>
                  </a:lnTo>
                  <a:lnTo>
                    <a:pt x="47180" y="463321"/>
                  </a:lnTo>
                  <a:lnTo>
                    <a:pt x="60426" y="463321"/>
                  </a:lnTo>
                  <a:lnTo>
                    <a:pt x="62052" y="461721"/>
                  </a:lnTo>
                  <a:lnTo>
                    <a:pt x="62052" y="459765"/>
                  </a:lnTo>
                  <a:lnTo>
                    <a:pt x="62052" y="448487"/>
                  </a:lnTo>
                  <a:close/>
                </a:path>
                <a:path w="81914" h="955039">
                  <a:moveTo>
                    <a:pt x="62052" y="426148"/>
                  </a:moveTo>
                  <a:lnTo>
                    <a:pt x="60426" y="424522"/>
                  </a:lnTo>
                  <a:lnTo>
                    <a:pt x="47180" y="424522"/>
                  </a:lnTo>
                  <a:lnTo>
                    <a:pt x="45567" y="426148"/>
                  </a:lnTo>
                  <a:lnTo>
                    <a:pt x="45567" y="439369"/>
                  </a:lnTo>
                  <a:lnTo>
                    <a:pt x="47180" y="440994"/>
                  </a:lnTo>
                  <a:lnTo>
                    <a:pt x="60426" y="440994"/>
                  </a:lnTo>
                  <a:lnTo>
                    <a:pt x="62052" y="439369"/>
                  </a:lnTo>
                  <a:lnTo>
                    <a:pt x="62052" y="437400"/>
                  </a:lnTo>
                  <a:lnTo>
                    <a:pt x="62052" y="426148"/>
                  </a:lnTo>
                  <a:close/>
                </a:path>
                <a:path w="81914" h="955039">
                  <a:moveTo>
                    <a:pt x="62052" y="403796"/>
                  </a:moveTo>
                  <a:lnTo>
                    <a:pt x="60426" y="402158"/>
                  </a:lnTo>
                  <a:lnTo>
                    <a:pt x="47180" y="402158"/>
                  </a:lnTo>
                  <a:lnTo>
                    <a:pt x="45567" y="403796"/>
                  </a:lnTo>
                  <a:lnTo>
                    <a:pt x="45567" y="417042"/>
                  </a:lnTo>
                  <a:lnTo>
                    <a:pt x="47180" y="418642"/>
                  </a:lnTo>
                  <a:lnTo>
                    <a:pt x="60426" y="418642"/>
                  </a:lnTo>
                  <a:lnTo>
                    <a:pt x="62052" y="417042"/>
                  </a:lnTo>
                  <a:lnTo>
                    <a:pt x="62052" y="415074"/>
                  </a:lnTo>
                  <a:lnTo>
                    <a:pt x="62052" y="403796"/>
                  </a:lnTo>
                  <a:close/>
                </a:path>
                <a:path w="81914" h="955039">
                  <a:moveTo>
                    <a:pt x="62052" y="381469"/>
                  </a:moveTo>
                  <a:lnTo>
                    <a:pt x="60426" y="379831"/>
                  </a:lnTo>
                  <a:lnTo>
                    <a:pt x="47180" y="379831"/>
                  </a:lnTo>
                  <a:lnTo>
                    <a:pt x="45567" y="381469"/>
                  </a:lnTo>
                  <a:lnTo>
                    <a:pt x="45567" y="394690"/>
                  </a:lnTo>
                  <a:lnTo>
                    <a:pt x="47180" y="396316"/>
                  </a:lnTo>
                  <a:lnTo>
                    <a:pt x="60426" y="396316"/>
                  </a:lnTo>
                  <a:lnTo>
                    <a:pt x="62052" y="394690"/>
                  </a:lnTo>
                  <a:lnTo>
                    <a:pt x="62052" y="392709"/>
                  </a:lnTo>
                  <a:lnTo>
                    <a:pt x="62052" y="381469"/>
                  </a:lnTo>
                  <a:close/>
                </a:path>
                <a:path w="81914" h="955039">
                  <a:moveTo>
                    <a:pt x="62052" y="359105"/>
                  </a:moveTo>
                  <a:lnTo>
                    <a:pt x="60426" y="357466"/>
                  </a:lnTo>
                  <a:lnTo>
                    <a:pt x="47180" y="357466"/>
                  </a:lnTo>
                  <a:lnTo>
                    <a:pt x="45567" y="359105"/>
                  </a:lnTo>
                  <a:lnTo>
                    <a:pt x="45567" y="372338"/>
                  </a:lnTo>
                  <a:lnTo>
                    <a:pt x="47180" y="373951"/>
                  </a:lnTo>
                  <a:lnTo>
                    <a:pt x="60426" y="373951"/>
                  </a:lnTo>
                  <a:lnTo>
                    <a:pt x="62052" y="372338"/>
                  </a:lnTo>
                  <a:lnTo>
                    <a:pt x="62052" y="370382"/>
                  </a:lnTo>
                  <a:lnTo>
                    <a:pt x="62052" y="359105"/>
                  </a:lnTo>
                  <a:close/>
                </a:path>
                <a:path w="81914" h="955039">
                  <a:moveTo>
                    <a:pt x="62052" y="336765"/>
                  </a:moveTo>
                  <a:lnTo>
                    <a:pt x="60426" y="335140"/>
                  </a:lnTo>
                  <a:lnTo>
                    <a:pt x="47180" y="335140"/>
                  </a:lnTo>
                  <a:lnTo>
                    <a:pt x="45567" y="336765"/>
                  </a:lnTo>
                  <a:lnTo>
                    <a:pt x="45567" y="349999"/>
                  </a:lnTo>
                  <a:lnTo>
                    <a:pt x="47180" y="351612"/>
                  </a:lnTo>
                  <a:lnTo>
                    <a:pt x="60426" y="351612"/>
                  </a:lnTo>
                  <a:lnTo>
                    <a:pt x="62052" y="349999"/>
                  </a:lnTo>
                  <a:lnTo>
                    <a:pt x="62052" y="348018"/>
                  </a:lnTo>
                  <a:lnTo>
                    <a:pt x="62052" y="336765"/>
                  </a:lnTo>
                  <a:close/>
                </a:path>
                <a:path w="81914" h="955039">
                  <a:moveTo>
                    <a:pt x="62052" y="292087"/>
                  </a:moveTo>
                  <a:lnTo>
                    <a:pt x="60426" y="290461"/>
                  </a:lnTo>
                  <a:lnTo>
                    <a:pt x="47180" y="290461"/>
                  </a:lnTo>
                  <a:lnTo>
                    <a:pt x="45567" y="292087"/>
                  </a:lnTo>
                  <a:lnTo>
                    <a:pt x="45567" y="305320"/>
                  </a:lnTo>
                  <a:lnTo>
                    <a:pt x="47180" y="306933"/>
                  </a:lnTo>
                  <a:lnTo>
                    <a:pt x="60426" y="306933"/>
                  </a:lnTo>
                  <a:lnTo>
                    <a:pt x="62052" y="305320"/>
                  </a:lnTo>
                  <a:lnTo>
                    <a:pt x="62052" y="303339"/>
                  </a:lnTo>
                  <a:lnTo>
                    <a:pt x="62052" y="292087"/>
                  </a:lnTo>
                  <a:close/>
                </a:path>
                <a:path w="81914" h="955039">
                  <a:moveTo>
                    <a:pt x="62052" y="269735"/>
                  </a:moveTo>
                  <a:lnTo>
                    <a:pt x="60426" y="268109"/>
                  </a:lnTo>
                  <a:lnTo>
                    <a:pt x="47180" y="268109"/>
                  </a:lnTo>
                  <a:lnTo>
                    <a:pt x="45567" y="269735"/>
                  </a:lnTo>
                  <a:lnTo>
                    <a:pt x="45567" y="282956"/>
                  </a:lnTo>
                  <a:lnTo>
                    <a:pt x="47180" y="284594"/>
                  </a:lnTo>
                  <a:lnTo>
                    <a:pt x="60426" y="284594"/>
                  </a:lnTo>
                  <a:lnTo>
                    <a:pt x="62052" y="282956"/>
                  </a:lnTo>
                  <a:lnTo>
                    <a:pt x="62052" y="281012"/>
                  </a:lnTo>
                  <a:lnTo>
                    <a:pt x="62052" y="269735"/>
                  </a:lnTo>
                  <a:close/>
                </a:path>
                <a:path w="81914" h="955039">
                  <a:moveTo>
                    <a:pt x="62052" y="247396"/>
                  </a:moveTo>
                  <a:lnTo>
                    <a:pt x="60426" y="245770"/>
                  </a:lnTo>
                  <a:lnTo>
                    <a:pt x="47180" y="245770"/>
                  </a:lnTo>
                  <a:lnTo>
                    <a:pt x="45567" y="247396"/>
                  </a:lnTo>
                  <a:lnTo>
                    <a:pt x="45567" y="260642"/>
                  </a:lnTo>
                  <a:lnTo>
                    <a:pt x="47180" y="262242"/>
                  </a:lnTo>
                  <a:lnTo>
                    <a:pt x="60426" y="262242"/>
                  </a:lnTo>
                  <a:lnTo>
                    <a:pt x="62052" y="260642"/>
                  </a:lnTo>
                  <a:lnTo>
                    <a:pt x="62052" y="258660"/>
                  </a:lnTo>
                  <a:lnTo>
                    <a:pt x="62052" y="247396"/>
                  </a:lnTo>
                  <a:close/>
                </a:path>
                <a:path w="81914" h="955039">
                  <a:moveTo>
                    <a:pt x="62052" y="180365"/>
                  </a:moveTo>
                  <a:lnTo>
                    <a:pt x="60426" y="178752"/>
                  </a:lnTo>
                  <a:lnTo>
                    <a:pt x="47180" y="178752"/>
                  </a:lnTo>
                  <a:lnTo>
                    <a:pt x="45567" y="180365"/>
                  </a:lnTo>
                  <a:lnTo>
                    <a:pt x="45567" y="193586"/>
                  </a:lnTo>
                  <a:lnTo>
                    <a:pt x="47180" y="195224"/>
                  </a:lnTo>
                  <a:lnTo>
                    <a:pt x="60426" y="195224"/>
                  </a:lnTo>
                  <a:lnTo>
                    <a:pt x="62052" y="193586"/>
                  </a:lnTo>
                  <a:lnTo>
                    <a:pt x="62052" y="191643"/>
                  </a:lnTo>
                  <a:lnTo>
                    <a:pt x="62052" y="180365"/>
                  </a:lnTo>
                  <a:close/>
                </a:path>
                <a:path w="81914" h="955039">
                  <a:moveTo>
                    <a:pt x="62052" y="135674"/>
                  </a:moveTo>
                  <a:lnTo>
                    <a:pt x="60426" y="134061"/>
                  </a:lnTo>
                  <a:lnTo>
                    <a:pt x="47180" y="134061"/>
                  </a:lnTo>
                  <a:lnTo>
                    <a:pt x="45567" y="135674"/>
                  </a:lnTo>
                  <a:lnTo>
                    <a:pt x="45567" y="148894"/>
                  </a:lnTo>
                  <a:lnTo>
                    <a:pt x="47180" y="150533"/>
                  </a:lnTo>
                  <a:lnTo>
                    <a:pt x="60426" y="150533"/>
                  </a:lnTo>
                  <a:lnTo>
                    <a:pt x="62052" y="148894"/>
                  </a:lnTo>
                  <a:lnTo>
                    <a:pt x="62052" y="146939"/>
                  </a:lnTo>
                  <a:lnTo>
                    <a:pt x="62052" y="135674"/>
                  </a:lnTo>
                  <a:close/>
                </a:path>
                <a:path w="81914" h="955039">
                  <a:moveTo>
                    <a:pt x="62052" y="113322"/>
                  </a:moveTo>
                  <a:lnTo>
                    <a:pt x="60426" y="111696"/>
                  </a:lnTo>
                  <a:lnTo>
                    <a:pt x="47180" y="111696"/>
                  </a:lnTo>
                  <a:lnTo>
                    <a:pt x="45567" y="113322"/>
                  </a:lnTo>
                  <a:lnTo>
                    <a:pt x="45567" y="126568"/>
                  </a:lnTo>
                  <a:lnTo>
                    <a:pt x="47180" y="128181"/>
                  </a:lnTo>
                  <a:lnTo>
                    <a:pt x="60426" y="128181"/>
                  </a:lnTo>
                  <a:lnTo>
                    <a:pt x="62052" y="126568"/>
                  </a:lnTo>
                  <a:lnTo>
                    <a:pt x="62052" y="124587"/>
                  </a:lnTo>
                  <a:lnTo>
                    <a:pt x="62052" y="113322"/>
                  </a:lnTo>
                  <a:close/>
                </a:path>
                <a:path w="81914" h="955039">
                  <a:moveTo>
                    <a:pt x="62052" y="68643"/>
                  </a:moveTo>
                  <a:lnTo>
                    <a:pt x="60426" y="67017"/>
                  </a:lnTo>
                  <a:lnTo>
                    <a:pt x="47180" y="67017"/>
                  </a:lnTo>
                  <a:lnTo>
                    <a:pt x="45567" y="68643"/>
                  </a:lnTo>
                  <a:lnTo>
                    <a:pt x="45567" y="81889"/>
                  </a:lnTo>
                  <a:lnTo>
                    <a:pt x="47180" y="83502"/>
                  </a:lnTo>
                  <a:lnTo>
                    <a:pt x="60426" y="83502"/>
                  </a:lnTo>
                  <a:lnTo>
                    <a:pt x="62052" y="81889"/>
                  </a:lnTo>
                  <a:lnTo>
                    <a:pt x="62052" y="79908"/>
                  </a:lnTo>
                  <a:lnTo>
                    <a:pt x="62052" y="68643"/>
                  </a:lnTo>
                  <a:close/>
                </a:path>
                <a:path w="81914" h="955039">
                  <a:moveTo>
                    <a:pt x="62052" y="46304"/>
                  </a:moveTo>
                  <a:lnTo>
                    <a:pt x="60426" y="44691"/>
                  </a:lnTo>
                  <a:lnTo>
                    <a:pt x="47180" y="44691"/>
                  </a:lnTo>
                  <a:lnTo>
                    <a:pt x="45567" y="46304"/>
                  </a:lnTo>
                  <a:lnTo>
                    <a:pt x="45567" y="59537"/>
                  </a:lnTo>
                  <a:lnTo>
                    <a:pt x="47180" y="61163"/>
                  </a:lnTo>
                  <a:lnTo>
                    <a:pt x="60426" y="61163"/>
                  </a:lnTo>
                  <a:lnTo>
                    <a:pt x="62052" y="59537"/>
                  </a:lnTo>
                  <a:lnTo>
                    <a:pt x="62052" y="57569"/>
                  </a:lnTo>
                  <a:lnTo>
                    <a:pt x="62052" y="46304"/>
                  </a:lnTo>
                  <a:close/>
                </a:path>
                <a:path w="81914" h="955039">
                  <a:moveTo>
                    <a:pt x="62052" y="23952"/>
                  </a:moveTo>
                  <a:lnTo>
                    <a:pt x="60426" y="22326"/>
                  </a:lnTo>
                  <a:lnTo>
                    <a:pt x="47180" y="22326"/>
                  </a:lnTo>
                  <a:lnTo>
                    <a:pt x="45567" y="23952"/>
                  </a:lnTo>
                  <a:lnTo>
                    <a:pt x="45567" y="37198"/>
                  </a:lnTo>
                  <a:lnTo>
                    <a:pt x="47180" y="38798"/>
                  </a:lnTo>
                  <a:lnTo>
                    <a:pt x="60426" y="38798"/>
                  </a:lnTo>
                  <a:lnTo>
                    <a:pt x="62052" y="37198"/>
                  </a:lnTo>
                  <a:lnTo>
                    <a:pt x="62052" y="35229"/>
                  </a:lnTo>
                  <a:lnTo>
                    <a:pt x="62052" y="23952"/>
                  </a:lnTo>
                  <a:close/>
                </a:path>
                <a:path w="81914" h="955039">
                  <a:moveTo>
                    <a:pt x="62052" y="1612"/>
                  </a:moveTo>
                  <a:lnTo>
                    <a:pt x="60426" y="0"/>
                  </a:lnTo>
                  <a:lnTo>
                    <a:pt x="47180" y="0"/>
                  </a:lnTo>
                  <a:lnTo>
                    <a:pt x="45567" y="1612"/>
                  </a:lnTo>
                  <a:lnTo>
                    <a:pt x="45567" y="14833"/>
                  </a:lnTo>
                  <a:lnTo>
                    <a:pt x="47180" y="16471"/>
                  </a:lnTo>
                  <a:lnTo>
                    <a:pt x="60426" y="16471"/>
                  </a:lnTo>
                  <a:lnTo>
                    <a:pt x="62052" y="14833"/>
                  </a:lnTo>
                  <a:lnTo>
                    <a:pt x="62052" y="12877"/>
                  </a:lnTo>
                  <a:lnTo>
                    <a:pt x="62052" y="1612"/>
                  </a:lnTo>
                  <a:close/>
                </a:path>
                <a:path w="81914" h="955039">
                  <a:moveTo>
                    <a:pt x="81445" y="940054"/>
                  </a:moveTo>
                  <a:lnTo>
                    <a:pt x="79819" y="938415"/>
                  </a:lnTo>
                  <a:lnTo>
                    <a:pt x="66586" y="938415"/>
                  </a:lnTo>
                  <a:lnTo>
                    <a:pt x="64973" y="940054"/>
                  </a:lnTo>
                  <a:lnTo>
                    <a:pt x="64973" y="953287"/>
                  </a:lnTo>
                  <a:lnTo>
                    <a:pt x="66586" y="954887"/>
                  </a:lnTo>
                  <a:lnTo>
                    <a:pt x="79819" y="954887"/>
                  </a:lnTo>
                  <a:lnTo>
                    <a:pt x="81445" y="953287"/>
                  </a:lnTo>
                  <a:lnTo>
                    <a:pt x="81445" y="951306"/>
                  </a:lnTo>
                  <a:lnTo>
                    <a:pt x="81445" y="940054"/>
                  </a:lnTo>
                  <a:close/>
                </a:path>
                <a:path w="81914" h="955039">
                  <a:moveTo>
                    <a:pt x="81445" y="917689"/>
                  </a:moveTo>
                  <a:lnTo>
                    <a:pt x="79819" y="916076"/>
                  </a:lnTo>
                  <a:lnTo>
                    <a:pt x="66586" y="916076"/>
                  </a:lnTo>
                  <a:lnTo>
                    <a:pt x="64973" y="917689"/>
                  </a:lnTo>
                  <a:lnTo>
                    <a:pt x="64973" y="930948"/>
                  </a:lnTo>
                  <a:lnTo>
                    <a:pt x="66586" y="932535"/>
                  </a:lnTo>
                  <a:lnTo>
                    <a:pt x="79819" y="932535"/>
                  </a:lnTo>
                  <a:lnTo>
                    <a:pt x="81445" y="930948"/>
                  </a:lnTo>
                  <a:lnTo>
                    <a:pt x="81445" y="928966"/>
                  </a:lnTo>
                  <a:lnTo>
                    <a:pt x="81445" y="917689"/>
                  </a:lnTo>
                  <a:close/>
                </a:path>
                <a:path w="81914" h="955039">
                  <a:moveTo>
                    <a:pt x="81445" y="895375"/>
                  </a:moveTo>
                  <a:lnTo>
                    <a:pt x="79819" y="893737"/>
                  </a:lnTo>
                  <a:lnTo>
                    <a:pt x="66586" y="893737"/>
                  </a:lnTo>
                  <a:lnTo>
                    <a:pt x="64973" y="895375"/>
                  </a:lnTo>
                  <a:lnTo>
                    <a:pt x="64973" y="908608"/>
                  </a:lnTo>
                  <a:lnTo>
                    <a:pt x="66586" y="910209"/>
                  </a:lnTo>
                  <a:lnTo>
                    <a:pt x="79819" y="910209"/>
                  </a:lnTo>
                  <a:lnTo>
                    <a:pt x="81445" y="908608"/>
                  </a:lnTo>
                  <a:lnTo>
                    <a:pt x="81445" y="906627"/>
                  </a:lnTo>
                  <a:lnTo>
                    <a:pt x="81445" y="895375"/>
                  </a:lnTo>
                  <a:close/>
                </a:path>
                <a:path w="81914" h="955039">
                  <a:moveTo>
                    <a:pt x="81445" y="872998"/>
                  </a:moveTo>
                  <a:lnTo>
                    <a:pt x="79819" y="871385"/>
                  </a:lnTo>
                  <a:lnTo>
                    <a:pt x="66586" y="871385"/>
                  </a:lnTo>
                  <a:lnTo>
                    <a:pt x="64973" y="872998"/>
                  </a:lnTo>
                  <a:lnTo>
                    <a:pt x="64973" y="886256"/>
                  </a:lnTo>
                  <a:lnTo>
                    <a:pt x="66586" y="887857"/>
                  </a:lnTo>
                  <a:lnTo>
                    <a:pt x="79819" y="887857"/>
                  </a:lnTo>
                  <a:lnTo>
                    <a:pt x="81445" y="886256"/>
                  </a:lnTo>
                  <a:lnTo>
                    <a:pt x="81445" y="884275"/>
                  </a:lnTo>
                  <a:lnTo>
                    <a:pt x="81445" y="872998"/>
                  </a:lnTo>
                  <a:close/>
                </a:path>
                <a:path w="81914" h="955039">
                  <a:moveTo>
                    <a:pt x="81445" y="850658"/>
                  </a:moveTo>
                  <a:lnTo>
                    <a:pt x="79819" y="849033"/>
                  </a:lnTo>
                  <a:lnTo>
                    <a:pt x="66586" y="849033"/>
                  </a:lnTo>
                  <a:lnTo>
                    <a:pt x="64973" y="850658"/>
                  </a:lnTo>
                  <a:lnTo>
                    <a:pt x="64973" y="863917"/>
                  </a:lnTo>
                  <a:lnTo>
                    <a:pt x="66586" y="865530"/>
                  </a:lnTo>
                  <a:lnTo>
                    <a:pt x="79819" y="865530"/>
                  </a:lnTo>
                  <a:lnTo>
                    <a:pt x="81445" y="863917"/>
                  </a:lnTo>
                  <a:lnTo>
                    <a:pt x="81445" y="861923"/>
                  </a:lnTo>
                  <a:lnTo>
                    <a:pt x="81445" y="850658"/>
                  </a:lnTo>
                  <a:close/>
                </a:path>
                <a:path w="81914" h="955039">
                  <a:moveTo>
                    <a:pt x="81445" y="828319"/>
                  </a:moveTo>
                  <a:lnTo>
                    <a:pt x="79819" y="826706"/>
                  </a:lnTo>
                  <a:lnTo>
                    <a:pt x="66586" y="826706"/>
                  </a:lnTo>
                  <a:lnTo>
                    <a:pt x="64973" y="828319"/>
                  </a:lnTo>
                  <a:lnTo>
                    <a:pt x="64973" y="841552"/>
                  </a:lnTo>
                  <a:lnTo>
                    <a:pt x="66586" y="843178"/>
                  </a:lnTo>
                  <a:lnTo>
                    <a:pt x="79819" y="843178"/>
                  </a:lnTo>
                  <a:lnTo>
                    <a:pt x="81445" y="841552"/>
                  </a:lnTo>
                  <a:lnTo>
                    <a:pt x="81445" y="839597"/>
                  </a:lnTo>
                  <a:lnTo>
                    <a:pt x="81445" y="828319"/>
                  </a:lnTo>
                  <a:close/>
                </a:path>
                <a:path w="81914" h="955039">
                  <a:moveTo>
                    <a:pt x="81445" y="805980"/>
                  </a:moveTo>
                  <a:lnTo>
                    <a:pt x="79819" y="804354"/>
                  </a:lnTo>
                  <a:lnTo>
                    <a:pt x="66586" y="804354"/>
                  </a:lnTo>
                  <a:lnTo>
                    <a:pt x="64973" y="805980"/>
                  </a:lnTo>
                  <a:lnTo>
                    <a:pt x="64973" y="819226"/>
                  </a:lnTo>
                  <a:lnTo>
                    <a:pt x="66586" y="820839"/>
                  </a:lnTo>
                  <a:lnTo>
                    <a:pt x="79819" y="820839"/>
                  </a:lnTo>
                  <a:lnTo>
                    <a:pt x="81445" y="819226"/>
                  </a:lnTo>
                  <a:lnTo>
                    <a:pt x="81445" y="817257"/>
                  </a:lnTo>
                  <a:lnTo>
                    <a:pt x="81445" y="805980"/>
                  </a:lnTo>
                  <a:close/>
                </a:path>
                <a:path w="81914" h="955039">
                  <a:moveTo>
                    <a:pt x="81445" y="783628"/>
                  </a:moveTo>
                  <a:lnTo>
                    <a:pt x="79819" y="782015"/>
                  </a:lnTo>
                  <a:lnTo>
                    <a:pt x="66586" y="782015"/>
                  </a:lnTo>
                  <a:lnTo>
                    <a:pt x="64973" y="783628"/>
                  </a:lnTo>
                  <a:lnTo>
                    <a:pt x="64973" y="796861"/>
                  </a:lnTo>
                  <a:lnTo>
                    <a:pt x="66586" y="798487"/>
                  </a:lnTo>
                  <a:lnTo>
                    <a:pt x="79819" y="798487"/>
                  </a:lnTo>
                  <a:lnTo>
                    <a:pt x="81445" y="796861"/>
                  </a:lnTo>
                  <a:lnTo>
                    <a:pt x="81445" y="794905"/>
                  </a:lnTo>
                  <a:lnTo>
                    <a:pt x="81445" y="783628"/>
                  </a:lnTo>
                  <a:close/>
                </a:path>
                <a:path w="81914" h="955039">
                  <a:moveTo>
                    <a:pt x="81445" y="761288"/>
                  </a:moveTo>
                  <a:lnTo>
                    <a:pt x="79819" y="759663"/>
                  </a:lnTo>
                  <a:lnTo>
                    <a:pt x="66586" y="759663"/>
                  </a:lnTo>
                  <a:lnTo>
                    <a:pt x="64973" y="761288"/>
                  </a:lnTo>
                  <a:lnTo>
                    <a:pt x="64973" y="774534"/>
                  </a:lnTo>
                  <a:lnTo>
                    <a:pt x="66586" y="776147"/>
                  </a:lnTo>
                  <a:lnTo>
                    <a:pt x="79819" y="776147"/>
                  </a:lnTo>
                  <a:lnTo>
                    <a:pt x="81445" y="774534"/>
                  </a:lnTo>
                  <a:lnTo>
                    <a:pt x="81445" y="772566"/>
                  </a:lnTo>
                  <a:lnTo>
                    <a:pt x="81445" y="761288"/>
                  </a:lnTo>
                  <a:close/>
                </a:path>
                <a:path w="81914" h="955039">
                  <a:moveTo>
                    <a:pt x="81445" y="738936"/>
                  </a:moveTo>
                  <a:lnTo>
                    <a:pt x="79819" y="737336"/>
                  </a:lnTo>
                  <a:lnTo>
                    <a:pt x="66586" y="737336"/>
                  </a:lnTo>
                  <a:lnTo>
                    <a:pt x="64973" y="738936"/>
                  </a:lnTo>
                  <a:lnTo>
                    <a:pt x="64973" y="752170"/>
                  </a:lnTo>
                  <a:lnTo>
                    <a:pt x="66586" y="753795"/>
                  </a:lnTo>
                  <a:lnTo>
                    <a:pt x="79819" y="753795"/>
                  </a:lnTo>
                  <a:lnTo>
                    <a:pt x="81445" y="752170"/>
                  </a:lnTo>
                  <a:lnTo>
                    <a:pt x="81445" y="750201"/>
                  </a:lnTo>
                  <a:lnTo>
                    <a:pt x="81445" y="738936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024428" y="918603"/>
              <a:ext cx="114300" cy="799465"/>
            </a:xfrm>
            <a:custGeom>
              <a:avLst/>
              <a:gdLst/>
              <a:ahLst/>
              <a:cxnLst/>
              <a:rect l="l" t="t" r="r" b="b"/>
              <a:pathLst>
                <a:path w="114300" h="799464">
                  <a:moveTo>
                    <a:pt x="12242" y="787933"/>
                  </a:moveTo>
                  <a:lnTo>
                    <a:pt x="11036" y="786714"/>
                  </a:lnTo>
                  <a:lnTo>
                    <a:pt x="1193" y="786714"/>
                  </a:lnTo>
                  <a:lnTo>
                    <a:pt x="0" y="787933"/>
                  </a:lnTo>
                  <a:lnTo>
                    <a:pt x="0" y="797750"/>
                  </a:lnTo>
                  <a:lnTo>
                    <a:pt x="1193" y="798969"/>
                  </a:lnTo>
                  <a:lnTo>
                    <a:pt x="11036" y="798969"/>
                  </a:lnTo>
                  <a:lnTo>
                    <a:pt x="12242" y="797750"/>
                  </a:lnTo>
                  <a:lnTo>
                    <a:pt x="12242" y="796290"/>
                  </a:lnTo>
                  <a:lnTo>
                    <a:pt x="12242" y="787933"/>
                  </a:lnTo>
                  <a:close/>
                </a:path>
                <a:path w="114300" h="799464">
                  <a:moveTo>
                    <a:pt x="12242" y="774052"/>
                  </a:moveTo>
                  <a:lnTo>
                    <a:pt x="11036" y="772858"/>
                  </a:lnTo>
                  <a:lnTo>
                    <a:pt x="1193" y="772858"/>
                  </a:lnTo>
                  <a:lnTo>
                    <a:pt x="0" y="774052"/>
                  </a:lnTo>
                  <a:lnTo>
                    <a:pt x="0" y="783882"/>
                  </a:lnTo>
                  <a:lnTo>
                    <a:pt x="1193" y="785088"/>
                  </a:lnTo>
                  <a:lnTo>
                    <a:pt x="11036" y="785088"/>
                  </a:lnTo>
                  <a:lnTo>
                    <a:pt x="12242" y="783882"/>
                  </a:lnTo>
                  <a:lnTo>
                    <a:pt x="12242" y="782434"/>
                  </a:lnTo>
                  <a:lnTo>
                    <a:pt x="12242" y="774052"/>
                  </a:lnTo>
                  <a:close/>
                </a:path>
                <a:path w="114300" h="799464">
                  <a:moveTo>
                    <a:pt x="12242" y="760158"/>
                  </a:moveTo>
                  <a:lnTo>
                    <a:pt x="11036" y="758964"/>
                  </a:lnTo>
                  <a:lnTo>
                    <a:pt x="1193" y="758964"/>
                  </a:lnTo>
                  <a:lnTo>
                    <a:pt x="0" y="760158"/>
                  </a:lnTo>
                  <a:lnTo>
                    <a:pt x="0" y="769988"/>
                  </a:lnTo>
                  <a:lnTo>
                    <a:pt x="1193" y="771207"/>
                  </a:lnTo>
                  <a:lnTo>
                    <a:pt x="11036" y="771207"/>
                  </a:lnTo>
                  <a:lnTo>
                    <a:pt x="12242" y="769988"/>
                  </a:lnTo>
                  <a:lnTo>
                    <a:pt x="12242" y="768540"/>
                  </a:lnTo>
                  <a:lnTo>
                    <a:pt x="12242" y="760158"/>
                  </a:lnTo>
                  <a:close/>
                </a:path>
                <a:path w="114300" h="799464">
                  <a:moveTo>
                    <a:pt x="12242" y="746302"/>
                  </a:moveTo>
                  <a:lnTo>
                    <a:pt x="11036" y="745083"/>
                  </a:lnTo>
                  <a:lnTo>
                    <a:pt x="1193" y="745083"/>
                  </a:lnTo>
                  <a:lnTo>
                    <a:pt x="0" y="746302"/>
                  </a:lnTo>
                  <a:lnTo>
                    <a:pt x="0" y="756145"/>
                  </a:lnTo>
                  <a:lnTo>
                    <a:pt x="1193" y="757326"/>
                  </a:lnTo>
                  <a:lnTo>
                    <a:pt x="11036" y="757326"/>
                  </a:lnTo>
                  <a:lnTo>
                    <a:pt x="12242" y="756145"/>
                  </a:lnTo>
                  <a:lnTo>
                    <a:pt x="12242" y="754659"/>
                  </a:lnTo>
                  <a:lnTo>
                    <a:pt x="12242" y="746302"/>
                  </a:lnTo>
                  <a:close/>
                </a:path>
                <a:path w="114300" h="799464">
                  <a:moveTo>
                    <a:pt x="12242" y="732396"/>
                  </a:moveTo>
                  <a:lnTo>
                    <a:pt x="11036" y="731215"/>
                  </a:lnTo>
                  <a:lnTo>
                    <a:pt x="1193" y="731215"/>
                  </a:lnTo>
                  <a:lnTo>
                    <a:pt x="0" y="732396"/>
                  </a:lnTo>
                  <a:lnTo>
                    <a:pt x="0" y="742251"/>
                  </a:lnTo>
                  <a:lnTo>
                    <a:pt x="1193" y="743445"/>
                  </a:lnTo>
                  <a:lnTo>
                    <a:pt x="11036" y="743445"/>
                  </a:lnTo>
                  <a:lnTo>
                    <a:pt x="12242" y="742251"/>
                  </a:lnTo>
                  <a:lnTo>
                    <a:pt x="12242" y="740791"/>
                  </a:lnTo>
                  <a:lnTo>
                    <a:pt x="12242" y="732396"/>
                  </a:lnTo>
                  <a:close/>
                </a:path>
                <a:path w="114300" h="799464">
                  <a:moveTo>
                    <a:pt x="12242" y="704659"/>
                  </a:moveTo>
                  <a:lnTo>
                    <a:pt x="11036" y="703465"/>
                  </a:lnTo>
                  <a:lnTo>
                    <a:pt x="1193" y="703465"/>
                  </a:lnTo>
                  <a:lnTo>
                    <a:pt x="0" y="704659"/>
                  </a:lnTo>
                  <a:lnTo>
                    <a:pt x="0" y="714502"/>
                  </a:lnTo>
                  <a:lnTo>
                    <a:pt x="1193" y="715695"/>
                  </a:lnTo>
                  <a:lnTo>
                    <a:pt x="11036" y="715695"/>
                  </a:lnTo>
                  <a:lnTo>
                    <a:pt x="12242" y="714502"/>
                  </a:lnTo>
                  <a:lnTo>
                    <a:pt x="12242" y="713041"/>
                  </a:lnTo>
                  <a:lnTo>
                    <a:pt x="12242" y="704659"/>
                  </a:lnTo>
                  <a:close/>
                </a:path>
                <a:path w="114300" h="799464">
                  <a:moveTo>
                    <a:pt x="12242" y="690778"/>
                  </a:moveTo>
                  <a:lnTo>
                    <a:pt x="11036" y="689571"/>
                  </a:lnTo>
                  <a:lnTo>
                    <a:pt x="1193" y="689571"/>
                  </a:lnTo>
                  <a:lnTo>
                    <a:pt x="0" y="690778"/>
                  </a:lnTo>
                  <a:lnTo>
                    <a:pt x="0" y="700608"/>
                  </a:lnTo>
                  <a:lnTo>
                    <a:pt x="1193" y="701789"/>
                  </a:lnTo>
                  <a:lnTo>
                    <a:pt x="11036" y="701789"/>
                  </a:lnTo>
                  <a:lnTo>
                    <a:pt x="12242" y="700608"/>
                  </a:lnTo>
                  <a:lnTo>
                    <a:pt x="12242" y="699147"/>
                  </a:lnTo>
                  <a:lnTo>
                    <a:pt x="12242" y="690778"/>
                  </a:lnTo>
                  <a:close/>
                </a:path>
                <a:path w="114300" h="799464">
                  <a:moveTo>
                    <a:pt x="12242" y="676884"/>
                  </a:moveTo>
                  <a:lnTo>
                    <a:pt x="11036" y="675678"/>
                  </a:lnTo>
                  <a:lnTo>
                    <a:pt x="1193" y="675678"/>
                  </a:lnTo>
                  <a:lnTo>
                    <a:pt x="0" y="676884"/>
                  </a:lnTo>
                  <a:lnTo>
                    <a:pt x="0" y="686727"/>
                  </a:lnTo>
                  <a:lnTo>
                    <a:pt x="1193" y="687946"/>
                  </a:lnTo>
                  <a:lnTo>
                    <a:pt x="11036" y="687946"/>
                  </a:lnTo>
                  <a:lnTo>
                    <a:pt x="12242" y="686727"/>
                  </a:lnTo>
                  <a:lnTo>
                    <a:pt x="12242" y="685266"/>
                  </a:lnTo>
                  <a:lnTo>
                    <a:pt x="12242" y="676884"/>
                  </a:lnTo>
                  <a:close/>
                </a:path>
                <a:path w="114300" h="799464">
                  <a:moveTo>
                    <a:pt x="12242" y="663016"/>
                  </a:moveTo>
                  <a:lnTo>
                    <a:pt x="11036" y="661822"/>
                  </a:lnTo>
                  <a:lnTo>
                    <a:pt x="1193" y="661822"/>
                  </a:lnTo>
                  <a:lnTo>
                    <a:pt x="0" y="663016"/>
                  </a:lnTo>
                  <a:lnTo>
                    <a:pt x="0" y="672858"/>
                  </a:lnTo>
                  <a:lnTo>
                    <a:pt x="1193" y="674039"/>
                  </a:lnTo>
                  <a:lnTo>
                    <a:pt x="11036" y="674039"/>
                  </a:lnTo>
                  <a:lnTo>
                    <a:pt x="12242" y="672858"/>
                  </a:lnTo>
                  <a:lnTo>
                    <a:pt x="12242" y="671385"/>
                  </a:lnTo>
                  <a:lnTo>
                    <a:pt x="12242" y="663016"/>
                  </a:lnTo>
                  <a:close/>
                </a:path>
                <a:path w="114300" h="799464">
                  <a:moveTo>
                    <a:pt x="12242" y="649122"/>
                  </a:moveTo>
                  <a:lnTo>
                    <a:pt x="11036" y="647941"/>
                  </a:lnTo>
                  <a:lnTo>
                    <a:pt x="1193" y="647941"/>
                  </a:lnTo>
                  <a:lnTo>
                    <a:pt x="0" y="649122"/>
                  </a:lnTo>
                  <a:lnTo>
                    <a:pt x="0" y="658977"/>
                  </a:lnTo>
                  <a:lnTo>
                    <a:pt x="1193" y="660171"/>
                  </a:lnTo>
                  <a:lnTo>
                    <a:pt x="11036" y="660171"/>
                  </a:lnTo>
                  <a:lnTo>
                    <a:pt x="12242" y="658977"/>
                  </a:lnTo>
                  <a:lnTo>
                    <a:pt x="12242" y="657504"/>
                  </a:lnTo>
                  <a:lnTo>
                    <a:pt x="12242" y="649122"/>
                  </a:lnTo>
                  <a:close/>
                </a:path>
                <a:path w="114300" h="799464">
                  <a:moveTo>
                    <a:pt x="12242" y="635266"/>
                  </a:moveTo>
                  <a:lnTo>
                    <a:pt x="11036" y="634034"/>
                  </a:lnTo>
                  <a:lnTo>
                    <a:pt x="1193" y="634034"/>
                  </a:lnTo>
                  <a:lnTo>
                    <a:pt x="0" y="635266"/>
                  </a:lnTo>
                  <a:lnTo>
                    <a:pt x="0" y="645058"/>
                  </a:lnTo>
                  <a:lnTo>
                    <a:pt x="1193" y="646264"/>
                  </a:lnTo>
                  <a:lnTo>
                    <a:pt x="11036" y="646264"/>
                  </a:lnTo>
                  <a:lnTo>
                    <a:pt x="12242" y="645058"/>
                  </a:lnTo>
                  <a:lnTo>
                    <a:pt x="12242" y="643610"/>
                  </a:lnTo>
                  <a:lnTo>
                    <a:pt x="12242" y="635266"/>
                  </a:lnTo>
                  <a:close/>
                </a:path>
                <a:path w="114300" h="799464">
                  <a:moveTo>
                    <a:pt x="12242" y="621372"/>
                  </a:moveTo>
                  <a:lnTo>
                    <a:pt x="11036" y="620166"/>
                  </a:lnTo>
                  <a:lnTo>
                    <a:pt x="1193" y="620166"/>
                  </a:lnTo>
                  <a:lnTo>
                    <a:pt x="0" y="621372"/>
                  </a:lnTo>
                  <a:lnTo>
                    <a:pt x="0" y="631228"/>
                  </a:lnTo>
                  <a:lnTo>
                    <a:pt x="1193" y="632409"/>
                  </a:lnTo>
                  <a:lnTo>
                    <a:pt x="11036" y="632409"/>
                  </a:lnTo>
                  <a:lnTo>
                    <a:pt x="12242" y="631228"/>
                  </a:lnTo>
                  <a:lnTo>
                    <a:pt x="12242" y="629742"/>
                  </a:lnTo>
                  <a:lnTo>
                    <a:pt x="12242" y="621372"/>
                  </a:lnTo>
                  <a:close/>
                </a:path>
                <a:path w="114300" h="799464">
                  <a:moveTo>
                    <a:pt x="12242" y="607479"/>
                  </a:moveTo>
                  <a:lnTo>
                    <a:pt x="11036" y="606285"/>
                  </a:lnTo>
                  <a:lnTo>
                    <a:pt x="1193" y="606285"/>
                  </a:lnTo>
                  <a:lnTo>
                    <a:pt x="0" y="607479"/>
                  </a:lnTo>
                  <a:lnTo>
                    <a:pt x="0" y="617321"/>
                  </a:lnTo>
                  <a:lnTo>
                    <a:pt x="1193" y="618515"/>
                  </a:lnTo>
                  <a:lnTo>
                    <a:pt x="11036" y="618515"/>
                  </a:lnTo>
                  <a:lnTo>
                    <a:pt x="12242" y="617321"/>
                  </a:lnTo>
                  <a:lnTo>
                    <a:pt x="12242" y="615861"/>
                  </a:lnTo>
                  <a:lnTo>
                    <a:pt x="12242" y="607479"/>
                  </a:lnTo>
                  <a:close/>
                </a:path>
                <a:path w="114300" h="799464">
                  <a:moveTo>
                    <a:pt x="12242" y="593585"/>
                  </a:moveTo>
                  <a:lnTo>
                    <a:pt x="11036" y="592404"/>
                  </a:lnTo>
                  <a:lnTo>
                    <a:pt x="1193" y="592404"/>
                  </a:lnTo>
                  <a:lnTo>
                    <a:pt x="0" y="593585"/>
                  </a:lnTo>
                  <a:lnTo>
                    <a:pt x="0" y="603453"/>
                  </a:lnTo>
                  <a:lnTo>
                    <a:pt x="1193" y="604634"/>
                  </a:lnTo>
                  <a:lnTo>
                    <a:pt x="11036" y="604634"/>
                  </a:lnTo>
                  <a:lnTo>
                    <a:pt x="12242" y="603453"/>
                  </a:lnTo>
                  <a:lnTo>
                    <a:pt x="12242" y="601980"/>
                  </a:lnTo>
                  <a:lnTo>
                    <a:pt x="12242" y="593585"/>
                  </a:lnTo>
                  <a:close/>
                </a:path>
                <a:path w="114300" h="799464">
                  <a:moveTo>
                    <a:pt x="12242" y="579742"/>
                  </a:moveTo>
                  <a:lnTo>
                    <a:pt x="11036" y="578523"/>
                  </a:lnTo>
                  <a:lnTo>
                    <a:pt x="1193" y="578523"/>
                  </a:lnTo>
                  <a:lnTo>
                    <a:pt x="0" y="579742"/>
                  </a:lnTo>
                  <a:lnTo>
                    <a:pt x="0" y="589559"/>
                  </a:lnTo>
                  <a:lnTo>
                    <a:pt x="1193" y="590765"/>
                  </a:lnTo>
                  <a:lnTo>
                    <a:pt x="11036" y="590765"/>
                  </a:lnTo>
                  <a:lnTo>
                    <a:pt x="12242" y="589559"/>
                  </a:lnTo>
                  <a:lnTo>
                    <a:pt x="12242" y="588098"/>
                  </a:lnTo>
                  <a:lnTo>
                    <a:pt x="12242" y="579742"/>
                  </a:lnTo>
                  <a:close/>
                </a:path>
                <a:path w="114300" h="799464">
                  <a:moveTo>
                    <a:pt x="12242" y="565835"/>
                  </a:moveTo>
                  <a:lnTo>
                    <a:pt x="11036" y="564654"/>
                  </a:lnTo>
                  <a:lnTo>
                    <a:pt x="1193" y="564654"/>
                  </a:lnTo>
                  <a:lnTo>
                    <a:pt x="0" y="565835"/>
                  </a:lnTo>
                  <a:lnTo>
                    <a:pt x="0" y="575678"/>
                  </a:lnTo>
                  <a:lnTo>
                    <a:pt x="1193" y="576884"/>
                  </a:lnTo>
                  <a:lnTo>
                    <a:pt x="11036" y="576884"/>
                  </a:lnTo>
                  <a:lnTo>
                    <a:pt x="12242" y="575678"/>
                  </a:lnTo>
                  <a:lnTo>
                    <a:pt x="12242" y="574230"/>
                  </a:lnTo>
                  <a:lnTo>
                    <a:pt x="12242" y="565835"/>
                  </a:lnTo>
                  <a:close/>
                </a:path>
                <a:path w="114300" h="799464">
                  <a:moveTo>
                    <a:pt x="12242" y="551967"/>
                  </a:moveTo>
                  <a:lnTo>
                    <a:pt x="11036" y="550760"/>
                  </a:lnTo>
                  <a:lnTo>
                    <a:pt x="1193" y="550760"/>
                  </a:lnTo>
                  <a:lnTo>
                    <a:pt x="0" y="551967"/>
                  </a:lnTo>
                  <a:lnTo>
                    <a:pt x="0" y="561797"/>
                  </a:lnTo>
                  <a:lnTo>
                    <a:pt x="1193" y="563016"/>
                  </a:lnTo>
                  <a:lnTo>
                    <a:pt x="11036" y="563016"/>
                  </a:lnTo>
                  <a:lnTo>
                    <a:pt x="12242" y="561797"/>
                  </a:lnTo>
                  <a:lnTo>
                    <a:pt x="12242" y="560336"/>
                  </a:lnTo>
                  <a:lnTo>
                    <a:pt x="12242" y="551967"/>
                  </a:lnTo>
                  <a:close/>
                </a:path>
                <a:path w="114300" h="799464">
                  <a:moveTo>
                    <a:pt x="12242" y="538086"/>
                  </a:moveTo>
                  <a:lnTo>
                    <a:pt x="11036" y="536867"/>
                  </a:lnTo>
                  <a:lnTo>
                    <a:pt x="1193" y="536867"/>
                  </a:lnTo>
                  <a:lnTo>
                    <a:pt x="0" y="538086"/>
                  </a:lnTo>
                  <a:lnTo>
                    <a:pt x="0" y="547941"/>
                  </a:lnTo>
                  <a:lnTo>
                    <a:pt x="1193" y="549122"/>
                  </a:lnTo>
                  <a:lnTo>
                    <a:pt x="11036" y="549122"/>
                  </a:lnTo>
                  <a:lnTo>
                    <a:pt x="12242" y="547941"/>
                  </a:lnTo>
                  <a:lnTo>
                    <a:pt x="12242" y="546455"/>
                  </a:lnTo>
                  <a:lnTo>
                    <a:pt x="12242" y="538086"/>
                  </a:lnTo>
                  <a:close/>
                </a:path>
                <a:path w="114300" h="799464">
                  <a:moveTo>
                    <a:pt x="12242" y="524205"/>
                  </a:moveTo>
                  <a:lnTo>
                    <a:pt x="11036" y="523024"/>
                  </a:lnTo>
                  <a:lnTo>
                    <a:pt x="1193" y="523024"/>
                  </a:lnTo>
                  <a:lnTo>
                    <a:pt x="0" y="524205"/>
                  </a:lnTo>
                  <a:lnTo>
                    <a:pt x="0" y="534047"/>
                  </a:lnTo>
                  <a:lnTo>
                    <a:pt x="1193" y="535241"/>
                  </a:lnTo>
                  <a:lnTo>
                    <a:pt x="11036" y="535241"/>
                  </a:lnTo>
                  <a:lnTo>
                    <a:pt x="12242" y="534047"/>
                  </a:lnTo>
                  <a:lnTo>
                    <a:pt x="12242" y="532574"/>
                  </a:lnTo>
                  <a:lnTo>
                    <a:pt x="12242" y="524205"/>
                  </a:lnTo>
                  <a:close/>
                </a:path>
                <a:path w="114300" h="799464">
                  <a:moveTo>
                    <a:pt x="27914" y="787933"/>
                  </a:moveTo>
                  <a:lnTo>
                    <a:pt x="26708" y="786714"/>
                  </a:lnTo>
                  <a:lnTo>
                    <a:pt x="16865" y="786714"/>
                  </a:lnTo>
                  <a:lnTo>
                    <a:pt x="15671" y="787933"/>
                  </a:lnTo>
                  <a:lnTo>
                    <a:pt x="15671" y="797750"/>
                  </a:lnTo>
                  <a:lnTo>
                    <a:pt x="16865" y="798969"/>
                  </a:lnTo>
                  <a:lnTo>
                    <a:pt x="26708" y="798969"/>
                  </a:lnTo>
                  <a:lnTo>
                    <a:pt x="27914" y="797750"/>
                  </a:lnTo>
                  <a:lnTo>
                    <a:pt x="27914" y="796290"/>
                  </a:lnTo>
                  <a:lnTo>
                    <a:pt x="27914" y="787933"/>
                  </a:lnTo>
                  <a:close/>
                </a:path>
                <a:path w="114300" h="799464">
                  <a:moveTo>
                    <a:pt x="27914" y="774052"/>
                  </a:moveTo>
                  <a:lnTo>
                    <a:pt x="26708" y="772858"/>
                  </a:lnTo>
                  <a:lnTo>
                    <a:pt x="16865" y="772858"/>
                  </a:lnTo>
                  <a:lnTo>
                    <a:pt x="15671" y="774052"/>
                  </a:lnTo>
                  <a:lnTo>
                    <a:pt x="15671" y="783882"/>
                  </a:lnTo>
                  <a:lnTo>
                    <a:pt x="16865" y="785088"/>
                  </a:lnTo>
                  <a:lnTo>
                    <a:pt x="26708" y="785088"/>
                  </a:lnTo>
                  <a:lnTo>
                    <a:pt x="27914" y="783882"/>
                  </a:lnTo>
                  <a:lnTo>
                    <a:pt x="27914" y="782434"/>
                  </a:lnTo>
                  <a:lnTo>
                    <a:pt x="27914" y="774052"/>
                  </a:lnTo>
                  <a:close/>
                </a:path>
                <a:path w="114300" h="799464">
                  <a:moveTo>
                    <a:pt x="27914" y="760158"/>
                  </a:moveTo>
                  <a:lnTo>
                    <a:pt x="26708" y="758964"/>
                  </a:lnTo>
                  <a:lnTo>
                    <a:pt x="16865" y="758964"/>
                  </a:lnTo>
                  <a:lnTo>
                    <a:pt x="15671" y="760158"/>
                  </a:lnTo>
                  <a:lnTo>
                    <a:pt x="15671" y="769988"/>
                  </a:lnTo>
                  <a:lnTo>
                    <a:pt x="16865" y="771207"/>
                  </a:lnTo>
                  <a:lnTo>
                    <a:pt x="26708" y="771207"/>
                  </a:lnTo>
                  <a:lnTo>
                    <a:pt x="27914" y="769988"/>
                  </a:lnTo>
                  <a:lnTo>
                    <a:pt x="27914" y="768540"/>
                  </a:lnTo>
                  <a:lnTo>
                    <a:pt x="27914" y="760158"/>
                  </a:lnTo>
                  <a:close/>
                </a:path>
                <a:path w="114300" h="799464">
                  <a:moveTo>
                    <a:pt x="27914" y="746302"/>
                  </a:moveTo>
                  <a:lnTo>
                    <a:pt x="26708" y="745083"/>
                  </a:lnTo>
                  <a:lnTo>
                    <a:pt x="16865" y="745083"/>
                  </a:lnTo>
                  <a:lnTo>
                    <a:pt x="15671" y="746302"/>
                  </a:lnTo>
                  <a:lnTo>
                    <a:pt x="15671" y="756145"/>
                  </a:lnTo>
                  <a:lnTo>
                    <a:pt x="16865" y="757326"/>
                  </a:lnTo>
                  <a:lnTo>
                    <a:pt x="26708" y="757326"/>
                  </a:lnTo>
                  <a:lnTo>
                    <a:pt x="27914" y="756145"/>
                  </a:lnTo>
                  <a:lnTo>
                    <a:pt x="27914" y="754659"/>
                  </a:lnTo>
                  <a:lnTo>
                    <a:pt x="27914" y="746302"/>
                  </a:lnTo>
                  <a:close/>
                </a:path>
                <a:path w="114300" h="799464">
                  <a:moveTo>
                    <a:pt x="27914" y="732396"/>
                  </a:moveTo>
                  <a:lnTo>
                    <a:pt x="26708" y="731215"/>
                  </a:lnTo>
                  <a:lnTo>
                    <a:pt x="16865" y="731215"/>
                  </a:lnTo>
                  <a:lnTo>
                    <a:pt x="15671" y="732396"/>
                  </a:lnTo>
                  <a:lnTo>
                    <a:pt x="15671" y="742251"/>
                  </a:lnTo>
                  <a:lnTo>
                    <a:pt x="16865" y="743445"/>
                  </a:lnTo>
                  <a:lnTo>
                    <a:pt x="26708" y="743445"/>
                  </a:lnTo>
                  <a:lnTo>
                    <a:pt x="27914" y="742251"/>
                  </a:lnTo>
                  <a:lnTo>
                    <a:pt x="27914" y="740791"/>
                  </a:lnTo>
                  <a:lnTo>
                    <a:pt x="27914" y="732396"/>
                  </a:lnTo>
                  <a:close/>
                </a:path>
                <a:path w="114300" h="799464">
                  <a:moveTo>
                    <a:pt x="27914" y="704659"/>
                  </a:moveTo>
                  <a:lnTo>
                    <a:pt x="26708" y="703465"/>
                  </a:lnTo>
                  <a:lnTo>
                    <a:pt x="16865" y="703465"/>
                  </a:lnTo>
                  <a:lnTo>
                    <a:pt x="15671" y="704659"/>
                  </a:lnTo>
                  <a:lnTo>
                    <a:pt x="15671" y="714502"/>
                  </a:lnTo>
                  <a:lnTo>
                    <a:pt x="16865" y="715695"/>
                  </a:lnTo>
                  <a:lnTo>
                    <a:pt x="26708" y="715695"/>
                  </a:lnTo>
                  <a:lnTo>
                    <a:pt x="27914" y="714502"/>
                  </a:lnTo>
                  <a:lnTo>
                    <a:pt x="27914" y="713041"/>
                  </a:lnTo>
                  <a:lnTo>
                    <a:pt x="27914" y="704659"/>
                  </a:lnTo>
                  <a:close/>
                </a:path>
                <a:path w="114300" h="799464">
                  <a:moveTo>
                    <a:pt x="27914" y="690778"/>
                  </a:moveTo>
                  <a:lnTo>
                    <a:pt x="26708" y="689571"/>
                  </a:lnTo>
                  <a:lnTo>
                    <a:pt x="16865" y="689571"/>
                  </a:lnTo>
                  <a:lnTo>
                    <a:pt x="15671" y="690778"/>
                  </a:lnTo>
                  <a:lnTo>
                    <a:pt x="15671" y="700608"/>
                  </a:lnTo>
                  <a:lnTo>
                    <a:pt x="16865" y="701789"/>
                  </a:lnTo>
                  <a:lnTo>
                    <a:pt x="26708" y="701789"/>
                  </a:lnTo>
                  <a:lnTo>
                    <a:pt x="27914" y="700608"/>
                  </a:lnTo>
                  <a:lnTo>
                    <a:pt x="27914" y="699147"/>
                  </a:lnTo>
                  <a:lnTo>
                    <a:pt x="27914" y="690778"/>
                  </a:lnTo>
                  <a:close/>
                </a:path>
                <a:path w="114300" h="799464">
                  <a:moveTo>
                    <a:pt x="27914" y="676884"/>
                  </a:moveTo>
                  <a:lnTo>
                    <a:pt x="26708" y="675678"/>
                  </a:lnTo>
                  <a:lnTo>
                    <a:pt x="16865" y="675678"/>
                  </a:lnTo>
                  <a:lnTo>
                    <a:pt x="15671" y="676884"/>
                  </a:lnTo>
                  <a:lnTo>
                    <a:pt x="15671" y="686727"/>
                  </a:lnTo>
                  <a:lnTo>
                    <a:pt x="16865" y="687946"/>
                  </a:lnTo>
                  <a:lnTo>
                    <a:pt x="26708" y="687946"/>
                  </a:lnTo>
                  <a:lnTo>
                    <a:pt x="27914" y="686727"/>
                  </a:lnTo>
                  <a:lnTo>
                    <a:pt x="27914" y="685266"/>
                  </a:lnTo>
                  <a:lnTo>
                    <a:pt x="27914" y="676884"/>
                  </a:lnTo>
                  <a:close/>
                </a:path>
                <a:path w="114300" h="799464">
                  <a:moveTo>
                    <a:pt x="27914" y="663016"/>
                  </a:moveTo>
                  <a:lnTo>
                    <a:pt x="26708" y="661822"/>
                  </a:lnTo>
                  <a:lnTo>
                    <a:pt x="16865" y="661822"/>
                  </a:lnTo>
                  <a:lnTo>
                    <a:pt x="15671" y="663016"/>
                  </a:lnTo>
                  <a:lnTo>
                    <a:pt x="15671" y="672858"/>
                  </a:lnTo>
                  <a:lnTo>
                    <a:pt x="16865" y="674039"/>
                  </a:lnTo>
                  <a:lnTo>
                    <a:pt x="26708" y="674039"/>
                  </a:lnTo>
                  <a:lnTo>
                    <a:pt x="27914" y="672858"/>
                  </a:lnTo>
                  <a:lnTo>
                    <a:pt x="27914" y="671385"/>
                  </a:lnTo>
                  <a:lnTo>
                    <a:pt x="27914" y="663016"/>
                  </a:lnTo>
                  <a:close/>
                </a:path>
                <a:path w="114300" h="799464">
                  <a:moveTo>
                    <a:pt x="27914" y="649122"/>
                  </a:moveTo>
                  <a:lnTo>
                    <a:pt x="26708" y="647941"/>
                  </a:lnTo>
                  <a:lnTo>
                    <a:pt x="16865" y="647941"/>
                  </a:lnTo>
                  <a:lnTo>
                    <a:pt x="15671" y="649122"/>
                  </a:lnTo>
                  <a:lnTo>
                    <a:pt x="15671" y="658977"/>
                  </a:lnTo>
                  <a:lnTo>
                    <a:pt x="16865" y="660171"/>
                  </a:lnTo>
                  <a:lnTo>
                    <a:pt x="26708" y="660171"/>
                  </a:lnTo>
                  <a:lnTo>
                    <a:pt x="27914" y="658977"/>
                  </a:lnTo>
                  <a:lnTo>
                    <a:pt x="27914" y="657504"/>
                  </a:lnTo>
                  <a:lnTo>
                    <a:pt x="27914" y="649122"/>
                  </a:lnTo>
                  <a:close/>
                </a:path>
                <a:path w="114300" h="799464">
                  <a:moveTo>
                    <a:pt x="27914" y="635266"/>
                  </a:moveTo>
                  <a:lnTo>
                    <a:pt x="26708" y="634034"/>
                  </a:lnTo>
                  <a:lnTo>
                    <a:pt x="16865" y="634034"/>
                  </a:lnTo>
                  <a:lnTo>
                    <a:pt x="15671" y="635266"/>
                  </a:lnTo>
                  <a:lnTo>
                    <a:pt x="15671" y="645058"/>
                  </a:lnTo>
                  <a:lnTo>
                    <a:pt x="16865" y="646264"/>
                  </a:lnTo>
                  <a:lnTo>
                    <a:pt x="26708" y="646264"/>
                  </a:lnTo>
                  <a:lnTo>
                    <a:pt x="27914" y="645058"/>
                  </a:lnTo>
                  <a:lnTo>
                    <a:pt x="27914" y="643610"/>
                  </a:lnTo>
                  <a:lnTo>
                    <a:pt x="27914" y="635266"/>
                  </a:lnTo>
                  <a:close/>
                </a:path>
                <a:path w="114300" h="799464">
                  <a:moveTo>
                    <a:pt x="27914" y="593585"/>
                  </a:moveTo>
                  <a:lnTo>
                    <a:pt x="26708" y="592404"/>
                  </a:lnTo>
                  <a:lnTo>
                    <a:pt x="16865" y="592404"/>
                  </a:lnTo>
                  <a:lnTo>
                    <a:pt x="15671" y="593585"/>
                  </a:lnTo>
                  <a:lnTo>
                    <a:pt x="15671" y="603453"/>
                  </a:lnTo>
                  <a:lnTo>
                    <a:pt x="16865" y="604634"/>
                  </a:lnTo>
                  <a:lnTo>
                    <a:pt x="26708" y="604634"/>
                  </a:lnTo>
                  <a:lnTo>
                    <a:pt x="27914" y="603453"/>
                  </a:lnTo>
                  <a:lnTo>
                    <a:pt x="27914" y="601980"/>
                  </a:lnTo>
                  <a:lnTo>
                    <a:pt x="27914" y="593585"/>
                  </a:lnTo>
                  <a:close/>
                </a:path>
                <a:path w="114300" h="799464">
                  <a:moveTo>
                    <a:pt x="27914" y="579742"/>
                  </a:moveTo>
                  <a:lnTo>
                    <a:pt x="26708" y="578523"/>
                  </a:lnTo>
                  <a:lnTo>
                    <a:pt x="16865" y="578523"/>
                  </a:lnTo>
                  <a:lnTo>
                    <a:pt x="15671" y="579742"/>
                  </a:lnTo>
                  <a:lnTo>
                    <a:pt x="15671" y="589559"/>
                  </a:lnTo>
                  <a:lnTo>
                    <a:pt x="16865" y="590765"/>
                  </a:lnTo>
                  <a:lnTo>
                    <a:pt x="26708" y="590765"/>
                  </a:lnTo>
                  <a:lnTo>
                    <a:pt x="27914" y="589559"/>
                  </a:lnTo>
                  <a:lnTo>
                    <a:pt x="27914" y="588098"/>
                  </a:lnTo>
                  <a:lnTo>
                    <a:pt x="27914" y="579742"/>
                  </a:lnTo>
                  <a:close/>
                </a:path>
                <a:path w="114300" h="799464">
                  <a:moveTo>
                    <a:pt x="27914" y="565835"/>
                  </a:moveTo>
                  <a:lnTo>
                    <a:pt x="26708" y="564654"/>
                  </a:lnTo>
                  <a:lnTo>
                    <a:pt x="16865" y="564654"/>
                  </a:lnTo>
                  <a:lnTo>
                    <a:pt x="15671" y="565835"/>
                  </a:lnTo>
                  <a:lnTo>
                    <a:pt x="15671" y="575678"/>
                  </a:lnTo>
                  <a:lnTo>
                    <a:pt x="16865" y="576884"/>
                  </a:lnTo>
                  <a:lnTo>
                    <a:pt x="26708" y="576884"/>
                  </a:lnTo>
                  <a:lnTo>
                    <a:pt x="27914" y="575678"/>
                  </a:lnTo>
                  <a:lnTo>
                    <a:pt x="27914" y="574230"/>
                  </a:lnTo>
                  <a:lnTo>
                    <a:pt x="27914" y="565835"/>
                  </a:lnTo>
                  <a:close/>
                </a:path>
                <a:path w="114300" h="799464">
                  <a:moveTo>
                    <a:pt x="27914" y="551967"/>
                  </a:moveTo>
                  <a:lnTo>
                    <a:pt x="26708" y="550760"/>
                  </a:lnTo>
                  <a:lnTo>
                    <a:pt x="16865" y="550760"/>
                  </a:lnTo>
                  <a:lnTo>
                    <a:pt x="15671" y="551967"/>
                  </a:lnTo>
                  <a:lnTo>
                    <a:pt x="15671" y="561797"/>
                  </a:lnTo>
                  <a:lnTo>
                    <a:pt x="16865" y="563016"/>
                  </a:lnTo>
                  <a:lnTo>
                    <a:pt x="26708" y="563016"/>
                  </a:lnTo>
                  <a:lnTo>
                    <a:pt x="27914" y="561797"/>
                  </a:lnTo>
                  <a:lnTo>
                    <a:pt x="27914" y="560336"/>
                  </a:lnTo>
                  <a:lnTo>
                    <a:pt x="27914" y="551967"/>
                  </a:lnTo>
                  <a:close/>
                </a:path>
                <a:path w="114300" h="799464">
                  <a:moveTo>
                    <a:pt x="27914" y="538086"/>
                  </a:moveTo>
                  <a:lnTo>
                    <a:pt x="26708" y="536867"/>
                  </a:lnTo>
                  <a:lnTo>
                    <a:pt x="16865" y="536867"/>
                  </a:lnTo>
                  <a:lnTo>
                    <a:pt x="15671" y="538086"/>
                  </a:lnTo>
                  <a:lnTo>
                    <a:pt x="15671" y="547941"/>
                  </a:lnTo>
                  <a:lnTo>
                    <a:pt x="16865" y="549122"/>
                  </a:lnTo>
                  <a:lnTo>
                    <a:pt x="26708" y="549122"/>
                  </a:lnTo>
                  <a:lnTo>
                    <a:pt x="27914" y="547941"/>
                  </a:lnTo>
                  <a:lnTo>
                    <a:pt x="27914" y="546455"/>
                  </a:lnTo>
                  <a:lnTo>
                    <a:pt x="27914" y="538086"/>
                  </a:lnTo>
                  <a:close/>
                </a:path>
                <a:path w="114300" h="799464">
                  <a:moveTo>
                    <a:pt x="27914" y="524205"/>
                  </a:moveTo>
                  <a:lnTo>
                    <a:pt x="26708" y="523024"/>
                  </a:lnTo>
                  <a:lnTo>
                    <a:pt x="16865" y="523024"/>
                  </a:lnTo>
                  <a:lnTo>
                    <a:pt x="15671" y="524205"/>
                  </a:lnTo>
                  <a:lnTo>
                    <a:pt x="15671" y="534047"/>
                  </a:lnTo>
                  <a:lnTo>
                    <a:pt x="16865" y="535241"/>
                  </a:lnTo>
                  <a:lnTo>
                    <a:pt x="26708" y="535241"/>
                  </a:lnTo>
                  <a:lnTo>
                    <a:pt x="27914" y="534047"/>
                  </a:lnTo>
                  <a:lnTo>
                    <a:pt x="27914" y="532574"/>
                  </a:lnTo>
                  <a:lnTo>
                    <a:pt x="27914" y="524205"/>
                  </a:lnTo>
                  <a:close/>
                </a:path>
                <a:path w="114300" h="799464">
                  <a:moveTo>
                    <a:pt x="43573" y="787933"/>
                  </a:moveTo>
                  <a:lnTo>
                    <a:pt x="42367" y="786714"/>
                  </a:lnTo>
                  <a:lnTo>
                    <a:pt x="32524" y="786714"/>
                  </a:lnTo>
                  <a:lnTo>
                    <a:pt x="31330" y="787933"/>
                  </a:lnTo>
                  <a:lnTo>
                    <a:pt x="31330" y="797750"/>
                  </a:lnTo>
                  <a:lnTo>
                    <a:pt x="32524" y="798969"/>
                  </a:lnTo>
                  <a:lnTo>
                    <a:pt x="42367" y="798969"/>
                  </a:lnTo>
                  <a:lnTo>
                    <a:pt x="43573" y="797750"/>
                  </a:lnTo>
                  <a:lnTo>
                    <a:pt x="43573" y="796290"/>
                  </a:lnTo>
                  <a:lnTo>
                    <a:pt x="43573" y="787933"/>
                  </a:lnTo>
                  <a:close/>
                </a:path>
                <a:path w="114300" h="799464">
                  <a:moveTo>
                    <a:pt x="43573" y="774052"/>
                  </a:moveTo>
                  <a:lnTo>
                    <a:pt x="42367" y="772858"/>
                  </a:lnTo>
                  <a:lnTo>
                    <a:pt x="32524" y="772858"/>
                  </a:lnTo>
                  <a:lnTo>
                    <a:pt x="31330" y="774052"/>
                  </a:lnTo>
                  <a:lnTo>
                    <a:pt x="31330" y="783882"/>
                  </a:lnTo>
                  <a:lnTo>
                    <a:pt x="32524" y="785088"/>
                  </a:lnTo>
                  <a:lnTo>
                    <a:pt x="42367" y="785088"/>
                  </a:lnTo>
                  <a:lnTo>
                    <a:pt x="43573" y="783882"/>
                  </a:lnTo>
                  <a:lnTo>
                    <a:pt x="43573" y="782434"/>
                  </a:lnTo>
                  <a:lnTo>
                    <a:pt x="43573" y="774052"/>
                  </a:lnTo>
                  <a:close/>
                </a:path>
                <a:path w="114300" h="799464">
                  <a:moveTo>
                    <a:pt x="43573" y="746302"/>
                  </a:moveTo>
                  <a:lnTo>
                    <a:pt x="42367" y="745083"/>
                  </a:lnTo>
                  <a:lnTo>
                    <a:pt x="32524" y="745083"/>
                  </a:lnTo>
                  <a:lnTo>
                    <a:pt x="31330" y="746302"/>
                  </a:lnTo>
                  <a:lnTo>
                    <a:pt x="31330" y="756145"/>
                  </a:lnTo>
                  <a:lnTo>
                    <a:pt x="32524" y="757326"/>
                  </a:lnTo>
                  <a:lnTo>
                    <a:pt x="42367" y="757326"/>
                  </a:lnTo>
                  <a:lnTo>
                    <a:pt x="43573" y="756145"/>
                  </a:lnTo>
                  <a:lnTo>
                    <a:pt x="43573" y="754659"/>
                  </a:lnTo>
                  <a:lnTo>
                    <a:pt x="43573" y="746302"/>
                  </a:lnTo>
                  <a:close/>
                </a:path>
                <a:path w="114300" h="799464">
                  <a:moveTo>
                    <a:pt x="43573" y="732396"/>
                  </a:moveTo>
                  <a:lnTo>
                    <a:pt x="42367" y="731215"/>
                  </a:lnTo>
                  <a:lnTo>
                    <a:pt x="32524" y="731215"/>
                  </a:lnTo>
                  <a:lnTo>
                    <a:pt x="31330" y="732396"/>
                  </a:lnTo>
                  <a:lnTo>
                    <a:pt x="31330" y="742251"/>
                  </a:lnTo>
                  <a:lnTo>
                    <a:pt x="32524" y="743445"/>
                  </a:lnTo>
                  <a:lnTo>
                    <a:pt x="42367" y="743445"/>
                  </a:lnTo>
                  <a:lnTo>
                    <a:pt x="43573" y="742251"/>
                  </a:lnTo>
                  <a:lnTo>
                    <a:pt x="43573" y="740791"/>
                  </a:lnTo>
                  <a:lnTo>
                    <a:pt x="43573" y="732396"/>
                  </a:lnTo>
                  <a:close/>
                </a:path>
                <a:path w="114300" h="799464">
                  <a:moveTo>
                    <a:pt x="43573" y="718515"/>
                  </a:moveTo>
                  <a:lnTo>
                    <a:pt x="42367" y="717334"/>
                  </a:lnTo>
                  <a:lnTo>
                    <a:pt x="32524" y="717334"/>
                  </a:lnTo>
                  <a:lnTo>
                    <a:pt x="31330" y="718515"/>
                  </a:lnTo>
                  <a:lnTo>
                    <a:pt x="31330" y="728370"/>
                  </a:lnTo>
                  <a:lnTo>
                    <a:pt x="32524" y="729576"/>
                  </a:lnTo>
                  <a:lnTo>
                    <a:pt x="42367" y="729576"/>
                  </a:lnTo>
                  <a:lnTo>
                    <a:pt x="43573" y="728370"/>
                  </a:lnTo>
                  <a:lnTo>
                    <a:pt x="43573" y="726897"/>
                  </a:lnTo>
                  <a:lnTo>
                    <a:pt x="43573" y="718515"/>
                  </a:lnTo>
                  <a:close/>
                </a:path>
                <a:path w="114300" h="799464">
                  <a:moveTo>
                    <a:pt x="43573" y="676884"/>
                  </a:moveTo>
                  <a:lnTo>
                    <a:pt x="42367" y="675678"/>
                  </a:lnTo>
                  <a:lnTo>
                    <a:pt x="32524" y="675678"/>
                  </a:lnTo>
                  <a:lnTo>
                    <a:pt x="31330" y="676884"/>
                  </a:lnTo>
                  <a:lnTo>
                    <a:pt x="31330" y="686727"/>
                  </a:lnTo>
                  <a:lnTo>
                    <a:pt x="32524" y="687946"/>
                  </a:lnTo>
                  <a:lnTo>
                    <a:pt x="42367" y="687946"/>
                  </a:lnTo>
                  <a:lnTo>
                    <a:pt x="43573" y="686727"/>
                  </a:lnTo>
                  <a:lnTo>
                    <a:pt x="43573" y="685266"/>
                  </a:lnTo>
                  <a:lnTo>
                    <a:pt x="43573" y="676884"/>
                  </a:lnTo>
                  <a:close/>
                </a:path>
                <a:path w="114300" h="799464">
                  <a:moveTo>
                    <a:pt x="43573" y="663016"/>
                  </a:moveTo>
                  <a:lnTo>
                    <a:pt x="42367" y="661822"/>
                  </a:lnTo>
                  <a:lnTo>
                    <a:pt x="32524" y="661822"/>
                  </a:lnTo>
                  <a:lnTo>
                    <a:pt x="31330" y="663016"/>
                  </a:lnTo>
                  <a:lnTo>
                    <a:pt x="31330" y="672858"/>
                  </a:lnTo>
                  <a:lnTo>
                    <a:pt x="32524" y="674039"/>
                  </a:lnTo>
                  <a:lnTo>
                    <a:pt x="42367" y="674039"/>
                  </a:lnTo>
                  <a:lnTo>
                    <a:pt x="43573" y="672858"/>
                  </a:lnTo>
                  <a:lnTo>
                    <a:pt x="43573" y="671385"/>
                  </a:lnTo>
                  <a:lnTo>
                    <a:pt x="43573" y="663016"/>
                  </a:lnTo>
                  <a:close/>
                </a:path>
                <a:path w="114300" h="799464">
                  <a:moveTo>
                    <a:pt x="43573" y="649122"/>
                  </a:moveTo>
                  <a:lnTo>
                    <a:pt x="42367" y="647941"/>
                  </a:lnTo>
                  <a:lnTo>
                    <a:pt x="32524" y="647941"/>
                  </a:lnTo>
                  <a:lnTo>
                    <a:pt x="31330" y="649122"/>
                  </a:lnTo>
                  <a:lnTo>
                    <a:pt x="31330" y="658977"/>
                  </a:lnTo>
                  <a:lnTo>
                    <a:pt x="32524" y="660171"/>
                  </a:lnTo>
                  <a:lnTo>
                    <a:pt x="42367" y="660171"/>
                  </a:lnTo>
                  <a:lnTo>
                    <a:pt x="43573" y="658977"/>
                  </a:lnTo>
                  <a:lnTo>
                    <a:pt x="43573" y="657504"/>
                  </a:lnTo>
                  <a:lnTo>
                    <a:pt x="43573" y="649122"/>
                  </a:lnTo>
                  <a:close/>
                </a:path>
                <a:path w="114300" h="799464">
                  <a:moveTo>
                    <a:pt x="43573" y="635266"/>
                  </a:moveTo>
                  <a:lnTo>
                    <a:pt x="42367" y="634034"/>
                  </a:lnTo>
                  <a:lnTo>
                    <a:pt x="32524" y="634034"/>
                  </a:lnTo>
                  <a:lnTo>
                    <a:pt x="31330" y="635266"/>
                  </a:lnTo>
                  <a:lnTo>
                    <a:pt x="31330" y="645058"/>
                  </a:lnTo>
                  <a:lnTo>
                    <a:pt x="32524" y="646264"/>
                  </a:lnTo>
                  <a:lnTo>
                    <a:pt x="42367" y="646264"/>
                  </a:lnTo>
                  <a:lnTo>
                    <a:pt x="43573" y="645058"/>
                  </a:lnTo>
                  <a:lnTo>
                    <a:pt x="43573" y="643610"/>
                  </a:lnTo>
                  <a:lnTo>
                    <a:pt x="43573" y="635266"/>
                  </a:lnTo>
                  <a:close/>
                </a:path>
                <a:path w="114300" h="799464">
                  <a:moveTo>
                    <a:pt x="43573" y="621372"/>
                  </a:moveTo>
                  <a:lnTo>
                    <a:pt x="42367" y="620166"/>
                  </a:lnTo>
                  <a:lnTo>
                    <a:pt x="32524" y="620166"/>
                  </a:lnTo>
                  <a:lnTo>
                    <a:pt x="31330" y="621372"/>
                  </a:lnTo>
                  <a:lnTo>
                    <a:pt x="31330" y="631228"/>
                  </a:lnTo>
                  <a:lnTo>
                    <a:pt x="32524" y="632409"/>
                  </a:lnTo>
                  <a:lnTo>
                    <a:pt x="42367" y="632409"/>
                  </a:lnTo>
                  <a:lnTo>
                    <a:pt x="43573" y="631228"/>
                  </a:lnTo>
                  <a:lnTo>
                    <a:pt x="43573" y="629742"/>
                  </a:lnTo>
                  <a:lnTo>
                    <a:pt x="43573" y="621372"/>
                  </a:lnTo>
                  <a:close/>
                </a:path>
                <a:path w="114300" h="799464">
                  <a:moveTo>
                    <a:pt x="43573" y="607479"/>
                  </a:moveTo>
                  <a:lnTo>
                    <a:pt x="42367" y="606285"/>
                  </a:lnTo>
                  <a:lnTo>
                    <a:pt x="32524" y="606285"/>
                  </a:lnTo>
                  <a:lnTo>
                    <a:pt x="31330" y="607479"/>
                  </a:lnTo>
                  <a:lnTo>
                    <a:pt x="31330" y="617321"/>
                  </a:lnTo>
                  <a:lnTo>
                    <a:pt x="32524" y="618515"/>
                  </a:lnTo>
                  <a:lnTo>
                    <a:pt x="42367" y="618515"/>
                  </a:lnTo>
                  <a:lnTo>
                    <a:pt x="43573" y="617321"/>
                  </a:lnTo>
                  <a:lnTo>
                    <a:pt x="43573" y="615861"/>
                  </a:lnTo>
                  <a:lnTo>
                    <a:pt x="43573" y="607479"/>
                  </a:lnTo>
                  <a:close/>
                </a:path>
                <a:path w="114300" h="799464">
                  <a:moveTo>
                    <a:pt x="43573" y="593585"/>
                  </a:moveTo>
                  <a:lnTo>
                    <a:pt x="42367" y="592404"/>
                  </a:lnTo>
                  <a:lnTo>
                    <a:pt x="32524" y="592404"/>
                  </a:lnTo>
                  <a:lnTo>
                    <a:pt x="31330" y="593585"/>
                  </a:lnTo>
                  <a:lnTo>
                    <a:pt x="31330" y="603453"/>
                  </a:lnTo>
                  <a:lnTo>
                    <a:pt x="32524" y="604634"/>
                  </a:lnTo>
                  <a:lnTo>
                    <a:pt x="42367" y="604634"/>
                  </a:lnTo>
                  <a:lnTo>
                    <a:pt x="43573" y="603453"/>
                  </a:lnTo>
                  <a:lnTo>
                    <a:pt x="43573" y="601980"/>
                  </a:lnTo>
                  <a:lnTo>
                    <a:pt x="43573" y="593585"/>
                  </a:lnTo>
                  <a:close/>
                </a:path>
                <a:path w="114300" h="799464">
                  <a:moveTo>
                    <a:pt x="43573" y="579742"/>
                  </a:moveTo>
                  <a:lnTo>
                    <a:pt x="42367" y="578523"/>
                  </a:lnTo>
                  <a:lnTo>
                    <a:pt x="32524" y="578523"/>
                  </a:lnTo>
                  <a:lnTo>
                    <a:pt x="31330" y="579742"/>
                  </a:lnTo>
                  <a:lnTo>
                    <a:pt x="31330" y="589559"/>
                  </a:lnTo>
                  <a:lnTo>
                    <a:pt x="32524" y="590765"/>
                  </a:lnTo>
                  <a:lnTo>
                    <a:pt x="42367" y="590765"/>
                  </a:lnTo>
                  <a:lnTo>
                    <a:pt x="43573" y="589559"/>
                  </a:lnTo>
                  <a:lnTo>
                    <a:pt x="43573" y="588098"/>
                  </a:lnTo>
                  <a:lnTo>
                    <a:pt x="43573" y="579742"/>
                  </a:lnTo>
                  <a:close/>
                </a:path>
                <a:path w="114300" h="799464">
                  <a:moveTo>
                    <a:pt x="43573" y="565835"/>
                  </a:moveTo>
                  <a:lnTo>
                    <a:pt x="42367" y="564654"/>
                  </a:lnTo>
                  <a:lnTo>
                    <a:pt x="32524" y="564654"/>
                  </a:lnTo>
                  <a:lnTo>
                    <a:pt x="31330" y="565835"/>
                  </a:lnTo>
                  <a:lnTo>
                    <a:pt x="31330" y="575678"/>
                  </a:lnTo>
                  <a:lnTo>
                    <a:pt x="32524" y="576884"/>
                  </a:lnTo>
                  <a:lnTo>
                    <a:pt x="42367" y="576884"/>
                  </a:lnTo>
                  <a:lnTo>
                    <a:pt x="43573" y="575678"/>
                  </a:lnTo>
                  <a:lnTo>
                    <a:pt x="43573" y="574230"/>
                  </a:lnTo>
                  <a:lnTo>
                    <a:pt x="43573" y="565835"/>
                  </a:lnTo>
                  <a:close/>
                </a:path>
                <a:path w="114300" h="799464">
                  <a:moveTo>
                    <a:pt x="43573" y="551967"/>
                  </a:moveTo>
                  <a:lnTo>
                    <a:pt x="42367" y="550760"/>
                  </a:lnTo>
                  <a:lnTo>
                    <a:pt x="32524" y="550760"/>
                  </a:lnTo>
                  <a:lnTo>
                    <a:pt x="31330" y="551967"/>
                  </a:lnTo>
                  <a:lnTo>
                    <a:pt x="31330" y="561797"/>
                  </a:lnTo>
                  <a:lnTo>
                    <a:pt x="32524" y="563016"/>
                  </a:lnTo>
                  <a:lnTo>
                    <a:pt x="42367" y="563016"/>
                  </a:lnTo>
                  <a:lnTo>
                    <a:pt x="43573" y="561797"/>
                  </a:lnTo>
                  <a:lnTo>
                    <a:pt x="43573" y="560336"/>
                  </a:lnTo>
                  <a:lnTo>
                    <a:pt x="43573" y="551967"/>
                  </a:lnTo>
                  <a:close/>
                </a:path>
                <a:path w="114300" h="799464">
                  <a:moveTo>
                    <a:pt x="43573" y="538086"/>
                  </a:moveTo>
                  <a:lnTo>
                    <a:pt x="42367" y="536867"/>
                  </a:lnTo>
                  <a:lnTo>
                    <a:pt x="32524" y="536867"/>
                  </a:lnTo>
                  <a:lnTo>
                    <a:pt x="31330" y="538086"/>
                  </a:lnTo>
                  <a:lnTo>
                    <a:pt x="31330" y="547941"/>
                  </a:lnTo>
                  <a:lnTo>
                    <a:pt x="32524" y="549122"/>
                  </a:lnTo>
                  <a:lnTo>
                    <a:pt x="42367" y="549122"/>
                  </a:lnTo>
                  <a:lnTo>
                    <a:pt x="43573" y="547941"/>
                  </a:lnTo>
                  <a:lnTo>
                    <a:pt x="43573" y="546455"/>
                  </a:lnTo>
                  <a:lnTo>
                    <a:pt x="43573" y="538086"/>
                  </a:lnTo>
                  <a:close/>
                </a:path>
                <a:path w="114300" h="799464">
                  <a:moveTo>
                    <a:pt x="43573" y="524205"/>
                  </a:moveTo>
                  <a:lnTo>
                    <a:pt x="42367" y="523024"/>
                  </a:lnTo>
                  <a:lnTo>
                    <a:pt x="32524" y="523024"/>
                  </a:lnTo>
                  <a:lnTo>
                    <a:pt x="31330" y="524205"/>
                  </a:lnTo>
                  <a:lnTo>
                    <a:pt x="31330" y="534047"/>
                  </a:lnTo>
                  <a:lnTo>
                    <a:pt x="32524" y="535241"/>
                  </a:lnTo>
                  <a:lnTo>
                    <a:pt x="42367" y="535241"/>
                  </a:lnTo>
                  <a:lnTo>
                    <a:pt x="43573" y="534047"/>
                  </a:lnTo>
                  <a:lnTo>
                    <a:pt x="43573" y="532574"/>
                  </a:lnTo>
                  <a:lnTo>
                    <a:pt x="43573" y="524205"/>
                  </a:lnTo>
                  <a:close/>
                </a:path>
                <a:path w="114300" h="799464">
                  <a:moveTo>
                    <a:pt x="59232" y="787933"/>
                  </a:moveTo>
                  <a:lnTo>
                    <a:pt x="58026" y="786714"/>
                  </a:lnTo>
                  <a:lnTo>
                    <a:pt x="48183" y="786714"/>
                  </a:lnTo>
                  <a:lnTo>
                    <a:pt x="46977" y="787933"/>
                  </a:lnTo>
                  <a:lnTo>
                    <a:pt x="46977" y="797750"/>
                  </a:lnTo>
                  <a:lnTo>
                    <a:pt x="48183" y="798969"/>
                  </a:lnTo>
                  <a:lnTo>
                    <a:pt x="58026" y="798969"/>
                  </a:lnTo>
                  <a:lnTo>
                    <a:pt x="59232" y="797750"/>
                  </a:lnTo>
                  <a:lnTo>
                    <a:pt x="59232" y="796290"/>
                  </a:lnTo>
                  <a:lnTo>
                    <a:pt x="59232" y="787933"/>
                  </a:lnTo>
                  <a:close/>
                </a:path>
                <a:path w="114300" h="799464">
                  <a:moveTo>
                    <a:pt x="59232" y="774052"/>
                  </a:moveTo>
                  <a:lnTo>
                    <a:pt x="58026" y="772858"/>
                  </a:lnTo>
                  <a:lnTo>
                    <a:pt x="48183" y="772858"/>
                  </a:lnTo>
                  <a:lnTo>
                    <a:pt x="46977" y="774052"/>
                  </a:lnTo>
                  <a:lnTo>
                    <a:pt x="46977" y="783882"/>
                  </a:lnTo>
                  <a:lnTo>
                    <a:pt x="48183" y="785088"/>
                  </a:lnTo>
                  <a:lnTo>
                    <a:pt x="58026" y="785088"/>
                  </a:lnTo>
                  <a:lnTo>
                    <a:pt x="59232" y="783882"/>
                  </a:lnTo>
                  <a:lnTo>
                    <a:pt x="59232" y="782434"/>
                  </a:lnTo>
                  <a:lnTo>
                    <a:pt x="59232" y="774052"/>
                  </a:lnTo>
                  <a:close/>
                </a:path>
                <a:path w="114300" h="799464">
                  <a:moveTo>
                    <a:pt x="59232" y="760158"/>
                  </a:moveTo>
                  <a:lnTo>
                    <a:pt x="58026" y="758964"/>
                  </a:lnTo>
                  <a:lnTo>
                    <a:pt x="48183" y="758964"/>
                  </a:lnTo>
                  <a:lnTo>
                    <a:pt x="46977" y="760158"/>
                  </a:lnTo>
                  <a:lnTo>
                    <a:pt x="46977" y="769988"/>
                  </a:lnTo>
                  <a:lnTo>
                    <a:pt x="48183" y="771207"/>
                  </a:lnTo>
                  <a:lnTo>
                    <a:pt x="58026" y="771207"/>
                  </a:lnTo>
                  <a:lnTo>
                    <a:pt x="59232" y="769988"/>
                  </a:lnTo>
                  <a:lnTo>
                    <a:pt x="59232" y="768540"/>
                  </a:lnTo>
                  <a:lnTo>
                    <a:pt x="59232" y="760158"/>
                  </a:lnTo>
                  <a:close/>
                </a:path>
                <a:path w="114300" h="799464">
                  <a:moveTo>
                    <a:pt x="59232" y="746302"/>
                  </a:moveTo>
                  <a:lnTo>
                    <a:pt x="58026" y="745083"/>
                  </a:lnTo>
                  <a:lnTo>
                    <a:pt x="48183" y="745083"/>
                  </a:lnTo>
                  <a:lnTo>
                    <a:pt x="46977" y="746302"/>
                  </a:lnTo>
                  <a:lnTo>
                    <a:pt x="46977" y="756145"/>
                  </a:lnTo>
                  <a:lnTo>
                    <a:pt x="48183" y="757326"/>
                  </a:lnTo>
                  <a:lnTo>
                    <a:pt x="58026" y="757326"/>
                  </a:lnTo>
                  <a:lnTo>
                    <a:pt x="59232" y="756145"/>
                  </a:lnTo>
                  <a:lnTo>
                    <a:pt x="59232" y="754659"/>
                  </a:lnTo>
                  <a:lnTo>
                    <a:pt x="59232" y="746302"/>
                  </a:lnTo>
                  <a:close/>
                </a:path>
                <a:path w="114300" h="799464">
                  <a:moveTo>
                    <a:pt x="59232" y="732396"/>
                  </a:moveTo>
                  <a:lnTo>
                    <a:pt x="58026" y="731215"/>
                  </a:lnTo>
                  <a:lnTo>
                    <a:pt x="48183" y="731215"/>
                  </a:lnTo>
                  <a:lnTo>
                    <a:pt x="46977" y="732396"/>
                  </a:lnTo>
                  <a:lnTo>
                    <a:pt x="46977" y="742251"/>
                  </a:lnTo>
                  <a:lnTo>
                    <a:pt x="48183" y="743445"/>
                  </a:lnTo>
                  <a:lnTo>
                    <a:pt x="58026" y="743445"/>
                  </a:lnTo>
                  <a:lnTo>
                    <a:pt x="59232" y="742251"/>
                  </a:lnTo>
                  <a:lnTo>
                    <a:pt x="59232" y="740791"/>
                  </a:lnTo>
                  <a:lnTo>
                    <a:pt x="59232" y="732396"/>
                  </a:lnTo>
                  <a:close/>
                </a:path>
                <a:path w="114300" h="799464">
                  <a:moveTo>
                    <a:pt x="59232" y="718515"/>
                  </a:moveTo>
                  <a:lnTo>
                    <a:pt x="58026" y="717334"/>
                  </a:lnTo>
                  <a:lnTo>
                    <a:pt x="48183" y="717334"/>
                  </a:lnTo>
                  <a:lnTo>
                    <a:pt x="46977" y="718515"/>
                  </a:lnTo>
                  <a:lnTo>
                    <a:pt x="46977" y="728370"/>
                  </a:lnTo>
                  <a:lnTo>
                    <a:pt x="48183" y="729576"/>
                  </a:lnTo>
                  <a:lnTo>
                    <a:pt x="58026" y="729576"/>
                  </a:lnTo>
                  <a:lnTo>
                    <a:pt x="59232" y="728370"/>
                  </a:lnTo>
                  <a:lnTo>
                    <a:pt x="59232" y="726897"/>
                  </a:lnTo>
                  <a:lnTo>
                    <a:pt x="59232" y="718515"/>
                  </a:lnTo>
                  <a:close/>
                </a:path>
                <a:path w="114300" h="799464">
                  <a:moveTo>
                    <a:pt x="59232" y="704659"/>
                  </a:moveTo>
                  <a:lnTo>
                    <a:pt x="58026" y="703465"/>
                  </a:lnTo>
                  <a:lnTo>
                    <a:pt x="48183" y="703465"/>
                  </a:lnTo>
                  <a:lnTo>
                    <a:pt x="46977" y="704659"/>
                  </a:lnTo>
                  <a:lnTo>
                    <a:pt x="46977" y="714502"/>
                  </a:lnTo>
                  <a:lnTo>
                    <a:pt x="48183" y="715695"/>
                  </a:lnTo>
                  <a:lnTo>
                    <a:pt x="58026" y="715695"/>
                  </a:lnTo>
                  <a:lnTo>
                    <a:pt x="59232" y="714502"/>
                  </a:lnTo>
                  <a:lnTo>
                    <a:pt x="59232" y="713041"/>
                  </a:lnTo>
                  <a:lnTo>
                    <a:pt x="59232" y="704659"/>
                  </a:lnTo>
                  <a:close/>
                </a:path>
                <a:path w="114300" h="799464">
                  <a:moveTo>
                    <a:pt x="59232" y="690778"/>
                  </a:moveTo>
                  <a:lnTo>
                    <a:pt x="58026" y="689571"/>
                  </a:lnTo>
                  <a:lnTo>
                    <a:pt x="48183" y="689571"/>
                  </a:lnTo>
                  <a:lnTo>
                    <a:pt x="46977" y="690778"/>
                  </a:lnTo>
                  <a:lnTo>
                    <a:pt x="46977" y="700608"/>
                  </a:lnTo>
                  <a:lnTo>
                    <a:pt x="48183" y="701789"/>
                  </a:lnTo>
                  <a:lnTo>
                    <a:pt x="58026" y="701789"/>
                  </a:lnTo>
                  <a:lnTo>
                    <a:pt x="59232" y="700608"/>
                  </a:lnTo>
                  <a:lnTo>
                    <a:pt x="59232" y="699147"/>
                  </a:lnTo>
                  <a:lnTo>
                    <a:pt x="59232" y="690778"/>
                  </a:lnTo>
                  <a:close/>
                </a:path>
                <a:path w="114300" h="799464">
                  <a:moveTo>
                    <a:pt x="59232" y="663016"/>
                  </a:moveTo>
                  <a:lnTo>
                    <a:pt x="58026" y="661822"/>
                  </a:lnTo>
                  <a:lnTo>
                    <a:pt x="48183" y="661822"/>
                  </a:lnTo>
                  <a:lnTo>
                    <a:pt x="46977" y="663016"/>
                  </a:lnTo>
                  <a:lnTo>
                    <a:pt x="46977" y="672858"/>
                  </a:lnTo>
                  <a:lnTo>
                    <a:pt x="48183" y="674039"/>
                  </a:lnTo>
                  <a:lnTo>
                    <a:pt x="58026" y="674039"/>
                  </a:lnTo>
                  <a:lnTo>
                    <a:pt x="59232" y="672858"/>
                  </a:lnTo>
                  <a:lnTo>
                    <a:pt x="59232" y="671385"/>
                  </a:lnTo>
                  <a:lnTo>
                    <a:pt x="59232" y="663016"/>
                  </a:lnTo>
                  <a:close/>
                </a:path>
                <a:path w="114300" h="799464">
                  <a:moveTo>
                    <a:pt x="59232" y="649122"/>
                  </a:moveTo>
                  <a:lnTo>
                    <a:pt x="58026" y="647941"/>
                  </a:lnTo>
                  <a:lnTo>
                    <a:pt x="48183" y="647941"/>
                  </a:lnTo>
                  <a:lnTo>
                    <a:pt x="46977" y="649122"/>
                  </a:lnTo>
                  <a:lnTo>
                    <a:pt x="46977" y="658977"/>
                  </a:lnTo>
                  <a:lnTo>
                    <a:pt x="48183" y="660171"/>
                  </a:lnTo>
                  <a:lnTo>
                    <a:pt x="58026" y="660171"/>
                  </a:lnTo>
                  <a:lnTo>
                    <a:pt x="59232" y="658977"/>
                  </a:lnTo>
                  <a:lnTo>
                    <a:pt x="59232" y="657504"/>
                  </a:lnTo>
                  <a:lnTo>
                    <a:pt x="59232" y="649122"/>
                  </a:lnTo>
                  <a:close/>
                </a:path>
                <a:path w="114300" h="799464">
                  <a:moveTo>
                    <a:pt x="59232" y="635266"/>
                  </a:moveTo>
                  <a:lnTo>
                    <a:pt x="58026" y="634034"/>
                  </a:lnTo>
                  <a:lnTo>
                    <a:pt x="48183" y="634034"/>
                  </a:lnTo>
                  <a:lnTo>
                    <a:pt x="46977" y="635266"/>
                  </a:lnTo>
                  <a:lnTo>
                    <a:pt x="46977" y="645058"/>
                  </a:lnTo>
                  <a:lnTo>
                    <a:pt x="48183" y="646264"/>
                  </a:lnTo>
                  <a:lnTo>
                    <a:pt x="58026" y="646264"/>
                  </a:lnTo>
                  <a:lnTo>
                    <a:pt x="59232" y="645058"/>
                  </a:lnTo>
                  <a:lnTo>
                    <a:pt x="59232" y="643610"/>
                  </a:lnTo>
                  <a:lnTo>
                    <a:pt x="59232" y="635266"/>
                  </a:lnTo>
                  <a:close/>
                </a:path>
                <a:path w="114300" h="799464">
                  <a:moveTo>
                    <a:pt x="59232" y="621372"/>
                  </a:moveTo>
                  <a:lnTo>
                    <a:pt x="58026" y="620166"/>
                  </a:lnTo>
                  <a:lnTo>
                    <a:pt x="48183" y="620166"/>
                  </a:lnTo>
                  <a:lnTo>
                    <a:pt x="46977" y="621372"/>
                  </a:lnTo>
                  <a:lnTo>
                    <a:pt x="46977" y="631228"/>
                  </a:lnTo>
                  <a:lnTo>
                    <a:pt x="48183" y="632409"/>
                  </a:lnTo>
                  <a:lnTo>
                    <a:pt x="58026" y="632409"/>
                  </a:lnTo>
                  <a:lnTo>
                    <a:pt x="59232" y="631228"/>
                  </a:lnTo>
                  <a:lnTo>
                    <a:pt x="59232" y="629742"/>
                  </a:lnTo>
                  <a:lnTo>
                    <a:pt x="59232" y="621372"/>
                  </a:lnTo>
                  <a:close/>
                </a:path>
                <a:path w="114300" h="799464">
                  <a:moveTo>
                    <a:pt x="59232" y="607479"/>
                  </a:moveTo>
                  <a:lnTo>
                    <a:pt x="58026" y="606285"/>
                  </a:lnTo>
                  <a:lnTo>
                    <a:pt x="48183" y="606285"/>
                  </a:lnTo>
                  <a:lnTo>
                    <a:pt x="46977" y="607479"/>
                  </a:lnTo>
                  <a:lnTo>
                    <a:pt x="46977" y="617321"/>
                  </a:lnTo>
                  <a:lnTo>
                    <a:pt x="48183" y="618515"/>
                  </a:lnTo>
                  <a:lnTo>
                    <a:pt x="58026" y="618515"/>
                  </a:lnTo>
                  <a:lnTo>
                    <a:pt x="59232" y="617321"/>
                  </a:lnTo>
                  <a:lnTo>
                    <a:pt x="59232" y="615861"/>
                  </a:lnTo>
                  <a:lnTo>
                    <a:pt x="59232" y="607479"/>
                  </a:lnTo>
                  <a:close/>
                </a:path>
                <a:path w="114300" h="799464">
                  <a:moveTo>
                    <a:pt x="59232" y="593585"/>
                  </a:moveTo>
                  <a:lnTo>
                    <a:pt x="58026" y="592404"/>
                  </a:lnTo>
                  <a:lnTo>
                    <a:pt x="48183" y="592404"/>
                  </a:lnTo>
                  <a:lnTo>
                    <a:pt x="46977" y="593585"/>
                  </a:lnTo>
                  <a:lnTo>
                    <a:pt x="46977" y="603453"/>
                  </a:lnTo>
                  <a:lnTo>
                    <a:pt x="48183" y="604634"/>
                  </a:lnTo>
                  <a:lnTo>
                    <a:pt x="58026" y="604634"/>
                  </a:lnTo>
                  <a:lnTo>
                    <a:pt x="59232" y="603453"/>
                  </a:lnTo>
                  <a:lnTo>
                    <a:pt x="59232" y="601980"/>
                  </a:lnTo>
                  <a:lnTo>
                    <a:pt x="59232" y="593585"/>
                  </a:lnTo>
                  <a:close/>
                </a:path>
                <a:path w="114300" h="799464">
                  <a:moveTo>
                    <a:pt x="59232" y="579742"/>
                  </a:moveTo>
                  <a:lnTo>
                    <a:pt x="58026" y="578523"/>
                  </a:lnTo>
                  <a:lnTo>
                    <a:pt x="48183" y="578523"/>
                  </a:lnTo>
                  <a:lnTo>
                    <a:pt x="46977" y="579742"/>
                  </a:lnTo>
                  <a:lnTo>
                    <a:pt x="46977" y="589559"/>
                  </a:lnTo>
                  <a:lnTo>
                    <a:pt x="48183" y="590765"/>
                  </a:lnTo>
                  <a:lnTo>
                    <a:pt x="58026" y="590765"/>
                  </a:lnTo>
                  <a:lnTo>
                    <a:pt x="59232" y="589559"/>
                  </a:lnTo>
                  <a:lnTo>
                    <a:pt x="59232" y="588098"/>
                  </a:lnTo>
                  <a:lnTo>
                    <a:pt x="59232" y="579742"/>
                  </a:lnTo>
                  <a:close/>
                </a:path>
                <a:path w="114300" h="799464">
                  <a:moveTo>
                    <a:pt x="114274" y="89852"/>
                  </a:moveTo>
                  <a:lnTo>
                    <a:pt x="112433" y="88023"/>
                  </a:lnTo>
                  <a:lnTo>
                    <a:pt x="97434" y="88023"/>
                  </a:lnTo>
                  <a:lnTo>
                    <a:pt x="95605" y="89852"/>
                  </a:lnTo>
                  <a:lnTo>
                    <a:pt x="95605" y="104838"/>
                  </a:lnTo>
                  <a:lnTo>
                    <a:pt x="97434" y="106667"/>
                  </a:lnTo>
                  <a:lnTo>
                    <a:pt x="112433" y="106667"/>
                  </a:lnTo>
                  <a:lnTo>
                    <a:pt x="114274" y="104838"/>
                  </a:lnTo>
                  <a:lnTo>
                    <a:pt x="114274" y="102628"/>
                  </a:lnTo>
                  <a:lnTo>
                    <a:pt x="114274" y="89852"/>
                  </a:lnTo>
                  <a:close/>
                </a:path>
                <a:path w="114300" h="799464">
                  <a:moveTo>
                    <a:pt x="114274" y="31178"/>
                  </a:moveTo>
                  <a:lnTo>
                    <a:pt x="112433" y="29337"/>
                  </a:lnTo>
                  <a:lnTo>
                    <a:pt x="97434" y="29337"/>
                  </a:lnTo>
                  <a:lnTo>
                    <a:pt x="95605" y="31178"/>
                  </a:lnTo>
                  <a:lnTo>
                    <a:pt x="95605" y="46177"/>
                  </a:lnTo>
                  <a:lnTo>
                    <a:pt x="97434" y="48018"/>
                  </a:lnTo>
                  <a:lnTo>
                    <a:pt x="112433" y="48018"/>
                  </a:lnTo>
                  <a:lnTo>
                    <a:pt x="114274" y="46177"/>
                  </a:lnTo>
                  <a:lnTo>
                    <a:pt x="114274" y="43942"/>
                  </a:lnTo>
                  <a:lnTo>
                    <a:pt x="114274" y="31178"/>
                  </a:lnTo>
                  <a:close/>
                </a:path>
                <a:path w="114300" h="799464">
                  <a:moveTo>
                    <a:pt x="114274" y="1841"/>
                  </a:moveTo>
                  <a:lnTo>
                    <a:pt x="112433" y="0"/>
                  </a:lnTo>
                  <a:lnTo>
                    <a:pt x="97434" y="0"/>
                  </a:lnTo>
                  <a:lnTo>
                    <a:pt x="95605" y="1841"/>
                  </a:lnTo>
                  <a:lnTo>
                    <a:pt x="95605" y="16840"/>
                  </a:lnTo>
                  <a:lnTo>
                    <a:pt x="97434" y="18669"/>
                  </a:lnTo>
                  <a:lnTo>
                    <a:pt x="112433" y="18669"/>
                  </a:lnTo>
                  <a:lnTo>
                    <a:pt x="114274" y="16840"/>
                  </a:lnTo>
                  <a:lnTo>
                    <a:pt x="114274" y="14592"/>
                  </a:lnTo>
                  <a:lnTo>
                    <a:pt x="114274" y="184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697518" y="1095971"/>
              <a:ext cx="386715" cy="616585"/>
            </a:xfrm>
            <a:custGeom>
              <a:avLst/>
              <a:gdLst/>
              <a:ahLst/>
              <a:cxnLst/>
              <a:rect l="l" t="t" r="r" b="b"/>
              <a:pathLst>
                <a:path w="386714" h="616585">
                  <a:moveTo>
                    <a:pt x="26543" y="592264"/>
                  </a:moveTo>
                  <a:lnTo>
                    <a:pt x="23939" y="589648"/>
                  </a:lnTo>
                  <a:lnTo>
                    <a:pt x="2603" y="589648"/>
                  </a:lnTo>
                  <a:lnTo>
                    <a:pt x="0" y="592264"/>
                  </a:lnTo>
                  <a:lnTo>
                    <a:pt x="0" y="613613"/>
                  </a:lnTo>
                  <a:lnTo>
                    <a:pt x="2603" y="616229"/>
                  </a:lnTo>
                  <a:lnTo>
                    <a:pt x="23939" y="616229"/>
                  </a:lnTo>
                  <a:lnTo>
                    <a:pt x="26543" y="613613"/>
                  </a:lnTo>
                  <a:lnTo>
                    <a:pt x="26543" y="610438"/>
                  </a:lnTo>
                  <a:lnTo>
                    <a:pt x="26543" y="592264"/>
                  </a:lnTo>
                  <a:close/>
                </a:path>
                <a:path w="386714" h="616585">
                  <a:moveTo>
                    <a:pt x="26543" y="527405"/>
                  </a:moveTo>
                  <a:lnTo>
                    <a:pt x="23939" y="524789"/>
                  </a:lnTo>
                  <a:lnTo>
                    <a:pt x="2603" y="524789"/>
                  </a:lnTo>
                  <a:lnTo>
                    <a:pt x="0" y="527405"/>
                  </a:lnTo>
                  <a:lnTo>
                    <a:pt x="0" y="548741"/>
                  </a:lnTo>
                  <a:lnTo>
                    <a:pt x="2603" y="551345"/>
                  </a:lnTo>
                  <a:lnTo>
                    <a:pt x="23939" y="551345"/>
                  </a:lnTo>
                  <a:lnTo>
                    <a:pt x="26543" y="548741"/>
                  </a:lnTo>
                  <a:lnTo>
                    <a:pt x="26543" y="545553"/>
                  </a:lnTo>
                  <a:lnTo>
                    <a:pt x="26543" y="527405"/>
                  </a:lnTo>
                  <a:close/>
                </a:path>
                <a:path w="386714" h="616585">
                  <a:moveTo>
                    <a:pt x="26543" y="428980"/>
                  </a:moveTo>
                  <a:lnTo>
                    <a:pt x="23939" y="426389"/>
                  </a:lnTo>
                  <a:lnTo>
                    <a:pt x="2603" y="426389"/>
                  </a:lnTo>
                  <a:lnTo>
                    <a:pt x="0" y="428980"/>
                  </a:lnTo>
                  <a:lnTo>
                    <a:pt x="0" y="450342"/>
                  </a:lnTo>
                  <a:lnTo>
                    <a:pt x="2603" y="452958"/>
                  </a:lnTo>
                  <a:lnTo>
                    <a:pt x="23939" y="452958"/>
                  </a:lnTo>
                  <a:lnTo>
                    <a:pt x="26543" y="450342"/>
                  </a:lnTo>
                  <a:lnTo>
                    <a:pt x="26543" y="447154"/>
                  </a:lnTo>
                  <a:lnTo>
                    <a:pt x="26543" y="428980"/>
                  </a:lnTo>
                  <a:close/>
                </a:path>
                <a:path w="386714" h="616585">
                  <a:moveTo>
                    <a:pt x="26543" y="363410"/>
                  </a:moveTo>
                  <a:lnTo>
                    <a:pt x="23939" y="360781"/>
                  </a:lnTo>
                  <a:lnTo>
                    <a:pt x="2603" y="360781"/>
                  </a:lnTo>
                  <a:lnTo>
                    <a:pt x="0" y="363410"/>
                  </a:lnTo>
                  <a:lnTo>
                    <a:pt x="0" y="384721"/>
                  </a:lnTo>
                  <a:lnTo>
                    <a:pt x="2603" y="387350"/>
                  </a:lnTo>
                  <a:lnTo>
                    <a:pt x="23939" y="387350"/>
                  </a:lnTo>
                  <a:lnTo>
                    <a:pt x="26543" y="384721"/>
                  </a:lnTo>
                  <a:lnTo>
                    <a:pt x="26543" y="381558"/>
                  </a:lnTo>
                  <a:lnTo>
                    <a:pt x="26543" y="363410"/>
                  </a:lnTo>
                  <a:close/>
                </a:path>
                <a:path w="386714" h="616585">
                  <a:moveTo>
                    <a:pt x="26543" y="330593"/>
                  </a:moveTo>
                  <a:lnTo>
                    <a:pt x="23939" y="327990"/>
                  </a:lnTo>
                  <a:lnTo>
                    <a:pt x="2603" y="327990"/>
                  </a:lnTo>
                  <a:lnTo>
                    <a:pt x="0" y="330593"/>
                  </a:lnTo>
                  <a:lnTo>
                    <a:pt x="0" y="351929"/>
                  </a:lnTo>
                  <a:lnTo>
                    <a:pt x="2603" y="354545"/>
                  </a:lnTo>
                  <a:lnTo>
                    <a:pt x="23939" y="354545"/>
                  </a:lnTo>
                  <a:lnTo>
                    <a:pt x="26543" y="351929"/>
                  </a:lnTo>
                  <a:lnTo>
                    <a:pt x="26543" y="348742"/>
                  </a:lnTo>
                  <a:lnTo>
                    <a:pt x="26543" y="330593"/>
                  </a:lnTo>
                  <a:close/>
                </a:path>
                <a:path w="386714" h="616585">
                  <a:moveTo>
                    <a:pt x="26543" y="297776"/>
                  </a:moveTo>
                  <a:lnTo>
                    <a:pt x="23939" y="295173"/>
                  </a:lnTo>
                  <a:lnTo>
                    <a:pt x="2603" y="295173"/>
                  </a:lnTo>
                  <a:lnTo>
                    <a:pt x="0" y="297776"/>
                  </a:lnTo>
                  <a:lnTo>
                    <a:pt x="0" y="319151"/>
                  </a:lnTo>
                  <a:lnTo>
                    <a:pt x="2603" y="321729"/>
                  </a:lnTo>
                  <a:lnTo>
                    <a:pt x="23939" y="321729"/>
                  </a:lnTo>
                  <a:lnTo>
                    <a:pt x="26543" y="319151"/>
                  </a:lnTo>
                  <a:lnTo>
                    <a:pt x="26543" y="315950"/>
                  </a:lnTo>
                  <a:lnTo>
                    <a:pt x="26543" y="297776"/>
                  </a:lnTo>
                  <a:close/>
                </a:path>
                <a:path w="386714" h="616585">
                  <a:moveTo>
                    <a:pt x="26543" y="264985"/>
                  </a:moveTo>
                  <a:lnTo>
                    <a:pt x="23939" y="262369"/>
                  </a:lnTo>
                  <a:lnTo>
                    <a:pt x="2603" y="262369"/>
                  </a:lnTo>
                  <a:lnTo>
                    <a:pt x="0" y="264985"/>
                  </a:lnTo>
                  <a:lnTo>
                    <a:pt x="0" y="286346"/>
                  </a:lnTo>
                  <a:lnTo>
                    <a:pt x="2603" y="288937"/>
                  </a:lnTo>
                  <a:lnTo>
                    <a:pt x="23939" y="288937"/>
                  </a:lnTo>
                  <a:lnTo>
                    <a:pt x="26543" y="286346"/>
                  </a:lnTo>
                  <a:lnTo>
                    <a:pt x="26543" y="283146"/>
                  </a:lnTo>
                  <a:lnTo>
                    <a:pt x="26543" y="264985"/>
                  </a:lnTo>
                  <a:close/>
                </a:path>
                <a:path w="386714" h="616585">
                  <a:moveTo>
                    <a:pt x="26543" y="232194"/>
                  </a:moveTo>
                  <a:lnTo>
                    <a:pt x="23939" y="229590"/>
                  </a:lnTo>
                  <a:lnTo>
                    <a:pt x="2603" y="229590"/>
                  </a:lnTo>
                  <a:lnTo>
                    <a:pt x="0" y="232194"/>
                  </a:lnTo>
                  <a:lnTo>
                    <a:pt x="0" y="253542"/>
                  </a:lnTo>
                  <a:lnTo>
                    <a:pt x="2603" y="256159"/>
                  </a:lnTo>
                  <a:lnTo>
                    <a:pt x="23939" y="256159"/>
                  </a:lnTo>
                  <a:lnTo>
                    <a:pt x="26543" y="253542"/>
                  </a:lnTo>
                  <a:lnTo>
                    <a:pt x="26543" y="250367"/>
                  </a:lnTo>
                  <a:lnTo>
                    <a:pt x="26543" y="232194"/>
                  </a:lnTo>
                  <a:close/>
                </a:path>
                <a:path w="386714" h="616585">
                  <a:moveTo>
                    <a:pt x="26543" y="199415"/>
                  </a:moveTo>
                  <a:lnTo>
                    <a:pt x="23939" y="196799"/>
                  </a:lnTo>
                  <a:lnTo>
                    <a:pt x="2603" y="196799"/>
                  </a:lnTo>
                  <a:lnTo>
                    <a:pt x="0" y="199415"/>
                  </a:lnTo>
                  <a:lnTo>
                    <a:pt x="0" y="220738"/>
                  </a:lnTo>
                  <a:lnTo>
                    <a:pt x="2603" y="223354"/>
                  </a:lnTo>
                  <a:lnTo>
                    <a:pt x="23939" y="223354"/>
                  </a:lnTo>
                  <a:lnTo>
                    <a:pt x="26543" y="220738"/>
                  </a:lnTo>
                  <a:lnTo>
                    <a:pt x="26543" y="217551"/>
                  </a:lnTo>
                  <a:lnTo>
                    <a:pt x="26543" y="199415"/>
                  </a:lnTo>
                  <a:close/>
                </a:path>
                <a:path w="386714" h="616585">
                  <a:moveTo>
                    <a:pt x="26543" y="166585"/>
                  </a:moveTo>
                  <a:lnTo>
                    <a:pt x="23939" y="163982"/>
                  </a:lnTo>
                  <a:lnTo>
                    <a:pt x="2603" y="163982"/>
                  </a:lnTo>
                  <a:lnTo>
                    <a:pt x="0" y="166585"/>
                  </a:lnTo>
                  <a:lnTo>
                    <a:pt x="0" y="187934"/>
                  </a:lnTo>
                  <a:lnTo>
                    <a:pt x="2603" y="190538"/>
                  </a:lnTo>
                  <a:lnTo>
                    <a:pt x="23939" y="190538"/>
                  </a:lnTo>
                  <a:lnTo>
                    <a:pt x="26543" y="187934"/>
                  </a:lnTo>
                  <a:lnTo>
                    <a:pt x="26543" y="184759"/>
                  </a:lnTo>
                  <a:lnTo>
                    <a:pt x="26543" y="166585"/>
                  </a:lnTo>
                  <a:close/>
                </a:path>
                <a:path w="386714" h="616585">
                  <a:moveTo>
                    <a:pt x="26543" y="133794"/>
                  </a:moveTo>
                  <a:lnTo>
                    <a:pt x="23939" y="131191"/>
                  </a:lnTo>
                  <a:lnTo>
                    <a:pt x="2603" y="131191"/>
                  </a:lnTo>
                  <a:lnTo>
                    <a:pt x="0" y="133794"/>
                  </a:lnTo>
                  <a:lnTo>
                    <a:pt x="0" y="155143"/>
                  </a:lnTo>
                  <a:lnTo>
                    <a:pt x="2603" y="157746"/>
                  </a:lnTo>
                  <a:lnTo>
                    <a:pt x="23939" y="157746"/>
                  </a:lnTo>
                  <a:lnTo>
                    <a:pt x="26543" y="155143"/>
                  </a:lnTo>
                  <a:lnTo>
                    <a:pt x="26543" y="151955"/>
                  </a:lnTo>
                  <a:lnTo>
                    <a:pt x="26543" y="133794"/>
                  </a:lnTo>
                  <a:close/>
                </a:path>
                <a:path w="386714" h="616585">
                  <a:moveTo>
                    <a:pt x="26543" y="100990"/>
                  </a:moveTo>
                  <a:lnTo>
                    <a:pt x="23939" y="98386"/>
                  </a:lnTo>
                  <a:lnTo>
                    <a:pt x="2603" y="98386"/>
                  </a:lnTo>
                  <a:lnTo>
                    <a:pt x="0" y="100990"/>
                  </a:lnTo>
                  <a:lnTo>
                    <a:pt x="0" y="122351"/>
                  </a:lnTo>
                  <a:lnTo>
                    <a:pt x="2603" y="124942"/>
                  </a:lnTo>
                  <a:lnTo>
                    <a:pt x="23939" y="124942"/>
                  </a:lnTo>
                  <a:lnTo>
                    <a:pt x="26543" y="122351"/>
                  </a:lnTo>
                  <a:lnTo>
                    <a:pt x="26543" y="119151"/>
                  </a:lnTo>
                  <a:lnTo>
                    <a:pt x="26543" y="100990"/>
                  </a:lnTo>
                  <a:close/>
                </a:path>
                <a:path w="386714" h="616585">
                  <a:moveTo>
                    <a:pt x="26543" y="68186"/>
                  </a:moveTo>
                  <a:lnTo>
                    <a:pt x="23939" y="65582"/>
                  </a:lnTo>
                  <a:lnTo>
                    <a:pt x="2603" y="65582"/>
                  </a:lnTo>
                  <a:lnTo>
                    <a:pt x="0" y="68186"/>
                  </a:lnTo>
                  <a:lnTo>
                    <a:pt x="0" y="89547"/>
                  </a:lnTo>
                  <a:lnTo>
                    <a:pt x="2603" y="92125"/>
                  </a:lnTo>
                  <a:lnTo>
                    <a:pt x="23939" y="92125"/>
                  </a:lnTo>
                  <a:lnTo>
                    <a:pt x="26543" y="89547"/>
                  </a:lnTo>
                  <a:lnTo>
                    <a:pt x="26543" y="86347"/>
                  </a:lnTo>
                  <a:lnTo>
                    <a:pt x="26543" y="68186"/>
                  </a:lnTo>
                  <a:close/>
                </a:path>
                <a:path w="386714" h="616585">
                  <a:moveTo>
                    <a:pt x="26543" y="35394"/>
                  </a:moveTo>
                  <a:lnTo>
                    <a:pt x="23939" y="32804"/>
                  </a:lnTo>
                  <a:lnTo>
                    <a:pt x="2603" y="32804"/>
                  </a:lnTo>
                  <a:lnTo>
                    <a:pt x="0" y="35394"/>
                  </a:lnTo>
                  <a:lnTo>
                    <a:pt x="0" y="56756"/>
                  </a:lnTo>
                  <a:lnTo>
                    <a:pt x="2603" y="59359"/>
                  </a:lnTo>
                  <a:lnTo>
                    <a:pt x="23939" y="59359"/>
                  </a:lnTo>
                  <a:lnTo>
                    <a:pt x="26543" y="56756"/>
                  </a:lnTo>
                  <a:lnTo>
                    <a:pt x="26543" y="53568"/>
                  </a:lnTo>
                  <a:lnTo>
                    <a:pt x="26543" y="35394"/>
                  </a:lnTo>
                  <a:close/>
                </a:path>
                <a:path w="386714" h="616585">
                  <a:moveTo>
                    <a:pt x="26543" y="2616"/>
                  </a:moveTo>
                  <a:lnTo>
                    <a:pt x="23939" y="0"/>
                  </a:lnTo>
                  <a:lnTo>
                    <a:pt x="2603" y="0"/>
                  </a:lnTo>
                  <a:lnTo>
                    <a:pt x="0" y="2616"/>
                  </a:lnTo>
                  <a:lnTo>
                    <a:pt x="0" y="23939"/>
                  </a:lnTo>
                  <a:lnTo>
                    <a:pt x="2603" y="26555"/>
                  </a:lnTo>
                  <a:lnTo>
                    <a:pt x="23939" y="26555"/>
                  </a:lnTo>
                  <a:lnTo>
                    <a:pt x="26543" y="23939"/>
                  </a:lnTo>
                  <a:lnTo>
                    <a:pt x="26543" y="20764"/>
                  </a:lnTo>
                  <a:lnTo>
                    <a:pt x="26543" y="2616"/>
                  </a:lnTo>
                  <a:close/>
                </a:path>
                <a:path w="386714" h="616585">
                  <a:moveTo>
                    <a:pt x="58166" y="592264"/>
                  </a:moveTo>
                  <a:lnTo>
                    <a:pt x="55575" y="589648"/>
                  </a:lnTo>
                  <a:lnTo>
                    <a:pt x="34226" y="589648"/>
                  </a:lnTo>
                  <a:lnTo>
                    <a:pt x="31623" y="592264"/>
                  </a:lnTo>
                  <a:lnTo>
                    <a:pt x="31623" y="613613"/>
                  </a:lnTo>
                  <a:lnTo>
                    <a:pt x="34226" y="616229"/>
                  </a:lnTo>
                  <a:lnTo>
                    <a:pt x="55575" y="616229"/>
                  </a:lnTo>
                  <a:lnTo>
                    <a:pt x="58166" y="613613"/>
                  </a:lnTo>
                  <a:lnTo>
                    <a:pt x="58166" y="610438"/>
                  </a:lnTo>
                  <a:lnTo>
                    <a:pt x="58166" y="592264"/>
                  </a:lnTo>
                  <a:close/>
                </a:path>
                <a:path w="386714" h="616585">
                  <a:moveTo>
                    <a:pt x="58166" y="527405"/>
                  </a:moveTo>
                  <a:lnTo>
                    <a:pt x="55575" y="524789"/>
                  </a:lnTo>
                  <a:lnTo>
                    <a:pt x="34226" y="524789"/>
                  </a:lnTo>
                  <a:lnTo>
                    <a:pt x="31623" y="527405"/>
                  </a:lnTo>
                  <a:lnTo>
                    <a:pt x="31623" y="548741"/>
                  </a:lnTo>
                  <a:lnTo>
                    <a:pt x="34226" y="551345"/>
                  </a:lnTo>
                  <a:lnTo>
                    <a:pt x="55575" y="551345"/>
                  </a:lnTo>
                  <a:lnTo>
                    <a:pt x="58166" y="548741"/>
                  </a:lnTo>
                  <a:lnTo>
                    <a:pt x="58166" y="545553"/>
                  </a:lnTo>
                  <a:lnTo>
                    <a:pt x="58166" y="527405"/>
                  </a:lnTo>
                  <a:close/>
                </a:path>
                <a:path w="386714" h="616585">
                  <a:moveTo>
                    <a:pt x="58166" y="494601"/>
                  </a:moveTo>
                  <a:lnTo>
                    <a:pt x="55575" y="491972"/>
                  </a:lnTo>
                  <a:lnTo>
                    <a:pt x="34226" y="491972"/>
                  </a:lnTo>
                  <a:lnTo>
                    <a:pt x="31623" y="494601"/>
                  </a:lnTo>
                  <a:lnTo>
                    <a:pt x="31623" y="515950"/>
                  </a:lnTo>
                  <a:lnTo>
                    <a:pt x="34226" y="518541"/>
                  </a:lnTo>
                  <a:lnTo>
                    <a:pt x="55575" y="518541"/>
                  </a:lnTo>
                  <a:lnTo>
                    <a:pt x="58166" y="515950"/>
                  </a:lnTo>
                  <a:lnTo>
                    <a:pt x="58166" y="512749"/>
                  </a:lnTo>
                  <a:lnTo>
                    <a:pt x="58166" y="494601"/>
                  </a:lnTo>
                  <a:close/>
                </a:path>
                <a:path w="386714" h="616585">
                  <a:moveTo>
                    <a:pt x="58166" y="461784"/>
                  </a:moveTo>
                  <a:lnTo>
                    <a:pt x="55575" y="459168"/>
                  </a:lnTo>
                  <a:lnTo>
                    <a:pt x="34226" y="459168"/>
                  </a:lnTo>
                  <a:lnTo>
                    <a:pt x="31623" y="461784"/>
                  </a:lnTo>
                  <a:lnTo>
                    <a:pt x="31623" y="483133"/>
                  </a:lnTo>
                  <a:lnTo>
                    <a:pt x="34226" y="485736"/>
                  </a:lnTo>
                  <a:lnTo>
                    <a:pt x="55575" y="485736"/>
                  </a:lnTo>
                  <a:lnTo>
                    <a:pt x="58166" y="483133"/>
                  </a:lnTo>
                  <a:lnTo>
                    <a:pt x="58166" y="479933"/>
                  </a:lnTo>
                  <a:lnTo>
                    <a:pt x="58166" y="461784"/>
                  </a:lnTo>
                  <a:close/>
                </a:path>
                <a:path w="386714" h="616585">
                  <a:moveTo>
                    <a:pt x="58166" y="428980"/>
                  </a:moveTo>
                  <a:lnTo>
                    <a:pt x="55575" y="426389"/>
                  </a:lnTo>
                  <a:lnTo>
                    <a:pt x="34226" y="426389"/>
                  </a:lnTo>
                  <a:lnTo>
                    <a:pt x="31623" y="428980"/>
                  </a:lnTo>
                  <a:lnTo>
                    <a:pt x="31623" y="450342"/>
                  </a:lnTo>
                  <a:lnTo>
                    <a:pt x="34226" y="452958"/>
                  </a:lnTo>
                  <a:lnTo>
                    <a:pt x="55575" y="452958"/>
                  </a:lnTo>
                  <a:lnTo>
                    <a:pt x="58166" y="450342"/>
                  </a:lnTo>
                  <a:lnTo>
                    <a:pt x="58166" y="447154"/>
                  </a:lnTo>
                  <a:lnTo>
                    <a:pt x="58166" y="428980"/>
                  </a:lnTo>
                  <a:close/>
                </a:path>
                <a:path w="386714" h="616585">
                  <a:moveTo>
                    <a:pt x="58166" y="396214"/>
                  </a:moveTo>
                  <a:lnTo>
                    <a:pt x="55575" y="393598"/>
                  </a:lnTo>
                  <a:lnTo>
                    <a:pt x="34226" y="393598"/>
                  </a:lnTo>
                  <a:lnTo>
                    <a:pt x="31623" y="396214"/>
                  </a:lnTo>
                  <a:lnTo>
                    <a:pt x="31623" y="417550"/>
                  </a:lnTo>
                  <a:lnTo>
                    <a:pt x="34226" y="420154"/>
                  </a:lnTo>
                  <a:lnTo>
                    <a:pt x="55575" y="420154"/>
                  </a:lnTo>
                  <a:lnTo>
                    <a:pt x="58166" y="417550"/>
                  </a:lnTo>
                  <a:lnTo>
                    <a:pt x="58166" y="414362"/>
                  </a:lnTo>
                  <a:lnTo>
                    <a:pt x="58166" y="396214"/>
                  </a:lnTo>
                  <a:close/>
                </a:path>
                <a:path w="386714" h="616585">
                  <a:moveTo>
                    <a:pt x="58166" y="363410"/>
                  </a:moveTo>
                  <a:lnTo>
                    <a:pt x="55575" y="360781"/>
                  </a:lnTo>
                  <a:lnTo>
                    <a:pt x="34226" y="360781"/>
                  </a:lnTo>
                  <a:lnTo>
                    <a:pt x="31623" y="363410"/>
                  </a:lnTo>
                  <a:lnTo>
                    <a:pt x="31623" y="384721"/>
                  </a:lnTo>
                  <a:lnTo>
                    <a:pt x="34226" y="387350"/>
                  </a:lnTo>
                  <a:lnTo>
                    <a:pt x="55575" y="387350"/>
                  </a:lnTo>
                  <a:lnTo>
                    <a:pt x="58166" y="384721"/>
                  </a:lnTo>
                  <a:lnTo>
                    <a:pt x="58166" y="381558"/>
                  </a:lnTo>
                  <a:lnTo>
                    <a:pt x="58166" y="363410"/>
                  </a:lnTo>
                  <a:close/>
                </a:path>
                <a:path w="386714" h="616585">
                  <a:moveTo>
                    <a:pt x="58166" y="330593"/>
                  </a:moveTo>
                  <a:lnTo>
                    <a:pt x="55575" y="327990"/>
                  </a:lnTo>
                  <a:lnTo>
                    <a:pt x="34226" y="327990"/>
                  </a:lnTo>
                  <a:lnTo>
                    <a:pt x="31623" y="330593"/>
                  </a:lnTo>
                  <a:lnTo>
                    <a:pt x="31623" y="351929"/>
                  </a:lnTo>
                  <a:lnTo>
                    <a:pt x="34226" y="354545"/>
                  </a:lnTo>
                  <a:lnTo>
                    <a:pt x="55575" y="354545"/>
                  </a:lnTo>
                  <a:lnTo>
                    <a:pt x="58166" y="351929"/>
                  </a:lnTo>
                  <a:lnTo>
                    <a:pt x="58166" y="348742"/>
                  </a:lnTo>
                  <a:lnTo>
                    <a:pt x="58166" y="330593"/>
                  </a:lnTo>
                  <a:close/>
                </a:path>
                <a:path w="386714" h="616585">
                  <a:moveTo>
                    <a:pt x="58166" y="297776"/>
                  </a:moveTo>
                  <a:lnTo>
                    <a:pt x="55575" y="295173"/>
                  </a:lnTo>
                  <a:lnTo>
                    <a:pt x="34226" y="295173"/>
                  </a:lnTo>
                  <a:lnTo>
                    <a:pt x="31623" y="297776"/>
                  </a:lnTo>
                  <a:lnTo>
                    <a:pt x="31623" y="319151"/>
                  </a:lnTo>
                  <a:lnTo>
                    <a:pt x="34226" y="321729"/>
                  </a:lnTo>
                  <a:lnTo>
                    <a:pt x="55575" y="321729"/>
                  </a:lnTo>
                  <a:lnTo>
                    <a:pt x="58166" y="319151"/>
                  </a:lnTo>
                  <a:lnTo>
                    <a:pt x="58166" y="315950"/>
                  </a:lnTo>
                  <a:lnTo>
                    <a:pt x="58166" y="297776"/>
                  </a:lnTo>
                  <a:close/>
                </a:path>
                <a:path w="386714" h="616585">
                  <a:moveTo>
                    <a:pt x="58166" y="264985"/>
                  </a:moveTo>
                  <a:lnTo>
                    <a:pt x="55575" y="262369"/>
                  </a:lnTo>
                  <a:lnTo>
                    <a:pt x="34226" y="262369"/>
                  </a:lnTo>
                  <a:lnTo>
                    <a:pt x="31623" y="264985"/>
                  </a:lnTo>
                  <a:lnTo>
                    <a:pt x="31623" y="286346"/>
                  </a:lnTo>
                  <a:lnTo>
                    <a:pt x="34226" y="288937"/>
                  </a:lnTo>
                  <a:lnTo>
                    <a:pt x="55575" y="288937"/>
                  </a:lnTo>
                  <a:lnTo>
                    <a:pt x="58166" y="286346"/>
                  </a:lnTo>
                  <a:lnTo>
                    <a:pt x="58166" y="283146"/>
                  </a:lnTo>
                  <a:lnTo>
                    <a:pt x="58166" y="264985"/>
                  </a:lnTo>
                  <a:close/>
                </a:path>
                <a:path w="386714" h="616585">
                  <a:moveTo>
                    <a:pt x="58166" y="232194"/>
                  </a:moveTo>
                  <a:lnTo>
                    <a:pt x="55575" y="229590"/>
                  </a:lnTo>
                  <a:lnTo>
                    <a:pt x="34226" y="229590"/>
                  </a:lnTo>
                  <a:lnTo>
                    <a:pt x="31623" y="232194"/>
                  </a:lnTo>
                  <a:lnTo>
                    <a:pt x="31623" y="253542"/>
                  </a:lnTo>
                  <a:lnTo>
                    <a:pt x="34226" y="256159"/>
                  </a:lnTo>
                  <a:lnTo>
                    <a:pt x="55575" y="256159"/>
                  </a:lnTo>
                  <a:lnTo>
                    <a:pt x="58166" y="253542"/>
                  </a:lnTo>
                  <a:lnTo>
                    <a:pt x="58166" y="250367"/>
                  </a:lnTo>
                  <a:lnTo>
                    <a:pt x="58166" y="232194"/>
                  </a:lnTo>
                  <a:close/>
                </a:path>
                <a:path w="386714" h="616585">
                  <a:moveTo>
                    <a:pt x="58166" y="199415"/>
                  </a:moveTo>
                  <a:lnTo>
                    <a:pt x="55575" y="196799"/>
                  </a:lnTo>
                  <a:lnTo>
                    <a:pt x="34226" y="196799"/>
                  </a:lnTo>
                  <a:lnTo>
                    <a:pt x="31623" y="199415"/>
                  </a:lnTo>
                  <a:lnTo>
                    <a:pt x="31623" y="220738"/>
                  </a:lnTo>
                  <a:lnTo>
                    <a:pt x="34226" y="223354"/>
                  </a:lnTo>
                  <a:lnTo>
                    <a:pt x="55575" y="223354"/>
                  </a:lnTo>
                  <a:lnTo>
                    <a:pt x="58166" y="220738"/>
                  </a:lnTo>
                  <a:lnTo>
                    <a:pt x="58166" y="217551"/>
                  </a:lnTo>
                  <a:lnTo>
                    <a:pt x="58166" y="199415"/>
                  </a:lnTo>
                  <a:close/>
                </a:path>
                <a:path w="386714" h="616585">
                  <a:moveTo>
                    <a:pt x="58166" y="166585"/>
                  </a:moveTo>
                  <a:lnTo>
                    <a:pt x="55575" y="163982"/>
                  </a:lnTo>
                  <a:lnTo>
                    <a:pt x="34226" y="163982"/>
                  </a:lnTo>
                  <a:lnTo>
                    <a:pt x="31623" y="166585"/>
                  </a:lnTo>
                  <a:lnTo>
                    <a:pt x="31623" y="187934"/>
                  </a:lnTo>
                  <a:lnTo>
                    <a:pt x="34226" y="190538"/>
                  </a:lnTo>
                  <a:lnTo>
                    <a:pt x="55575" y="190538"/>
                  </a:lnTo>
                  <a:lnTo>
                    <a:pt x="58166" y="187934"/>
                  </a:lnTo>
                  <a:lnTo>
                    <a:pt x="58166" y="184759"/>
                  </a:lnTo>
                  <a:lnTo>
                    <a:pt x="58166" y="166585"/>
                  </a:lnTo>
                  <a:close/>
                </a:path>
                <a:path w="386714" h="616585">
                  <a:moveTo>
                    <a:pt x="58166" y="133794"/>
                  </a:moveTo>
                  <a:lnTo>
                    <a:pt x="55575" y="131191"/>
                  </a:lnTo>
                  <a:lnTo>
                    <a:pt x="34226" y="131191"/>
                  </a:lnTo>
                  <a:lnTo>
                    <a:pt x="31623" y="133794"/>
                  </a:lnTo>
                  <a:lnTo>
                    <a:pt x="31623" y="155143"/>
                  </a:lnTo>
                  <a:lnTo>
                    <a:pt x="34226" y="157746"/>
                  </a:lnTo>
                  <a:lnTo>
                    <a:pt x="55575" y="157746"/>
                  </a:lnTo>
                  <a:lnTo>
                    <a:pt x="58166" y="155143"/>
                  </a:lnTo>
                  <a:lnTo>
                    <a:pt x="58166" y="151955"/>
                  </a:lnTo>
                  <a:lnTo>
                    <a:pt x="58166" y="133794"/>
                  </a:lnTo>
                  <a:close/>
                </a:path>
                <a:path w="386714" h="616585">
                  <a:moveTo>
                    <a:pt x="58166" y="100990"/>
                  </a:moveTo>
                  <a:lnTo>
                    <a:pt x="55575" y="98386"/>
                  </a:lnTo>
                  <a:lnTo>
                    <a:pt x="34226" y="98386"/>
                  </a:lnTo>
                  <a:lnTo>
                    <a:pt x="31623" y="100990"/>
                  </a:lnTo>
                  <a:lnTo>
                    <a:pt x="31623" y="122351"/>
                  </a:lnTo>
                  <a:lnTo>
                    <a:pt x="34226" y="124942"/>
                  </a:lnTo>
                  <a:lnTo>
                    <a:pt x="55575" y="124942"/>
                  </a:lnTo>
                  <a:lnTo>
                    <a:pt x="58166" y="122351"/>
                  </a:lnTo>
                  <a:lnTo>
                    <a:pt x="58166" y="119151"/>
                  </a:lnTo>
                  <a:lnTo>
                    <a:pt x="58166" y="100990"/>
                  </a:lnTo>
                  <a:close/>
                </a:path>
                <a:path w="386714" h="616585">
                  <a:moveTo>
                    <a:pt x="58166" y="68186"/>
                  </a:moveTo>
                  <a:lnTo>
                    <a:pt x="55575" y="65582"/>
                  </a:lnTo>
                  <a:lnTo>
                    <a:pt x="34226" y="65582"/>
                  </a:lnTo>
                  <a:lnTo>
                    <a:pt x="31623" y="68186"/>
                  </a:lnTo>
                  <a:lnTo>
                    <a:pt x="31623" y="89547"/>
                  </a:lnTo>
                  <a:lnTo>
                    <a:pt x="34226" y="92125"/>
                  </a:lnTo>
                  <a:lnTo>
                    <a:pt x="55575" y="92125"/>
                  </a:lnTo>
                  <a:lnTo>
                    <a:pt x="58166" y="89547"/>
                  </a:lnTo>
                  <a:lnTo>
                    <a:pt x="58166" y="86347"/>
                  </a:lnTo>
                  <a:lnTo>
                    <a:pt x="58166" y="68186"/>
                  </a:lnTo>
                  <a:close/>
                </a:path>
                <a:path w="386714" h="616585">
                  <a:moveTo>
                    <a:pt x="58166" y="35394"/>
                  </a:moveTo>
                  <a:lnTo>
                    <a:pt x="55575" y="32804"/>
                  </a:lnTo>
                  <a:lnTo>
                    <a:pt x="34226" y="32804"/>
                  </a:lnTo>
                  <a:lnTo>
                    <a:pt x="31623" y="35394"/>
                  </a:lnTo>
                  <a:lnTo>
                    <a:pt x="31623" y="56756"/>
                  </a:lnTo>
                  <a:lnTo>
                    <a:pt x="34226" y="59359"/>
                  </a:lnTo>
                  <a:lnTo>
                    <a:pt x="55575" y="59359"/>
                  </a:lnTo>
                  <a:lnTo>
                    <a:pt x="58166" y="56756"/>
                  </a:lnTo>
                  <a:lnTo>
                    <a:pt x="58166" y="53568"/>
                  </a:lnTo>
                  <a:lnTo>
                    <a:pt x="58166" y="35394"/>
                  </a:lnTo>
                  <a:close/>
                </a:path>
                <a:path w="386714" h="616585">
                  <a:moveTo>
                    <a:pt x="58166" y="2616"/>
                  </a:moveTo>
                  <a:lnTo>
                    <a:pt x="55575" y="0"/>
                  </a:lnTo>
                  <a:lnTo>
                    <a:pt x="34226" y="0"/>
                  </a:lnTo>
                  <a:lnTo>
                    <a:pt x="31623" y="2616"/>
                  </a:lnTo>
                  <a:lnTo>
                    <a:pt x="31623" y="23939"/>
                  </a:lnTo>
                  <a:lnTo>
                    <a:pt x="34226" y="26555"/>
                  </a:lnTo>
                  <a:lnTo>
                    <a:pt x="55575" y="26555"/>
                  </a:lnTo>
                  <a:lnTo>
                    <a:pt x="58166" y="23939"/>
                  </a:lnTo>
                  <a:lnTo>
                    <a:pt x="58166" y="20764"/>
                  </a:lnTo>
                  <a:lnTo>
                    <a:pt x="58166" y="2616"/>
                  </a:lnTo>
                  <a:close/>
                </a:path>
                <a:path w="386714" h="616585">
                  <a:moveTo>
                    <a:pt x="89789" y="592264"/>
                  </a:moveTo>
                  <a:lnTo>
                    <a:pt x="87185" y="589648"/>
                  </a:lnTo>
                  <a:lnTo>
                    <a:pt x="65849" y="589648"/>
                  </a:lnTo>
                  <a:lnTo>
                    <a:pt x="63246" y="592264"/>
                  </a:lnTo>
                  <a:lnTo>
                    <a:pt x="63246" y="613613"/>
                  </a:lnTo>
                  <a:lnTo>
                    <a:pt x="65849" y="616229"/>
                  </a:lnTo>
                  <a:lnTo>
                    <a:pt x="87185" y="616229"/>
                  </a:lnTo>
                  <a:lnTo>
                    <a:pt x="89789" y="613613"/>
                  </a:lnTo>
                  <a:lnTo>
                    <a:pt x="89789" y="610438"/>
                  </a:lnTo>
                  <a:lnTo>
                    <a:pt x="89789" y="592264"/>
                  </a:lnTo>
                  <a:close/>
                </a:path>
                <a:path w="386714" h="616585">
                  <a:moveTo>
                    <a:pt x="89789" y="560197"/>
                  </a:moveTo>
                  <a:lnTo>
                    <a:pt x="87185" y="557580"/>
                  </a:lnTo>
                  <a:lnTo>
                    <a:pt x="65849" y="557580"/>
                  </a:lnTo>
                  <a:lnTo>
                    <a:pt x="63246" y="560197"/>
                  </a:lnTo>
                  <a:lnTo>
                    <a:pt x="63246" y="581533"/>
                  </a:lnTo>
                  <a:lnTo>
                    <a:pt x="65849" y="584149"/>
                  </a:lnTo>
                  <a:lnTo>
                    <a:pt x="87185" y="584149"/>
                  </a:lnTo>
                  <a:lnTo>
                    <a:pt x="89789" y="581533"/>
                  </a:lnTo>
                  <a:lnTo>
                    <a:pt x="89789" y="578345"/>
                  </a:lnTo>
                  <a:lnTo>
                    <a:pt x="89789" y="560197"/>
                  </a:lnTo>
                  <a:close/>
                </a:path>
                <a:path w="386714" h="616585">
                  <a:moveTo>
                    <a:pt x="89789" y="527405"/>
                  </a:moveTo>
                  <a:lnTo>
                    <a:pt x="87185" y="524789"/>
                  </a:lnTo>
                  <a:lnTo>
                    <a:pt x="65849" y="524789"/>
                  </a:lnTo>
                  <a:lnTo>
                    <a:pt x="63246" y="527405"/>
                  </a:lnTo>
                  <a:lnTo>
                    <a:pt x="63246" y="548741"/>
                  </a:lnTo>
                  <a:lnTo>
                    <a:pt x="65849" y="551345"/>
                  </a:lnTo>
                  <a:lnTo>
                    <a:pt x="87185" y="551345"/>
                  </a:lnTo>
                  <a:lnTo>
                    <a:pt x="89789" y="548741"/>
                  </a:lnTo>
                  <a:lnTo>
                    <a:pt x="89789" y="545553"/>
                  </a:lnTo>
                  <a:lnTo>
                    <a:pt x="89789" y="527405"/>
                  </a:lnTo>
                  <a:close/>
                </a:path>
                <a:path w="386714" h="616585">
                  <a:moveTo>
                    <a:pt x="89789" y="494601"/>
                  </a:moveTo>
                  <a:lnTo>
                    <a:pt x="87185" y="491972"/>
                  </a:lnTo>
                  <a:lnTo>
                    <a:pt x="65849" y="491972"/>
                  </a:lnTo>
                  <a:lnTo>
                    <a:pt x="63246" y="494601"/>
                  </a:lnTo>
                  <a:lnTo>
                    <a:pt x="63246" y="515950"/>
                  </a:lnTo>
                  <a:lnTo>
                    <a:pt x="65849" y="518541"/>
                  </a:lnTo>
                  <a:lnTo>
                    <a:pt x="87185" y="518541"/>
                  </a:lnTo>
                  <a:lnTo>
                    <a:pt x="89789" y="515950"/>
                  </a:lnTo>
                  <a:lnTo>
                    <a:pt x="89789" y="512749"/>
                  </a:lnTo>
                  <a:lnTo>
                    <a:pt x="89789" y="494601"/>
                  </a:lnTo>
                  <a:close/>
                </a:path>
                <a:path w="386714" h="616585">
                  <a:moveTo>
                    <a:pt x="89789" y="461784"/>
                  </a:moveTo>
                  <a:lnTo>
                    <a:pt x="87185" y="459168"/>
                  </a:lnTo>
                  <a:lnTo>
                    <a:pt x="65849" y="459168"/>
                  </a:lnTo>
                  <a:lnTo>
                    <a:pt x="63246" y="461784"/>
                  </a:lnTo>
                  <a:lnTo>
                    <a:pt x="63246" y="483133"/>
                  </a:lnTo>
                  <a:lnTo>
                    <a:pt x="65849" y="485736"/>
                  </a:lnTo>
                  <a:lnTo>
                    <a:pt x="87185" y="485736"/>
                  </a:lnTo>
                  <a:lnTo>
                    <a:pt x="89789" y="483133"/>
                  </a:lnTo>
                  <a:lnTo>
                    <a:pt x="89789" y="479933"/>
                  </a:lnTo>
                  <a:lnTo>
                    <a:pt x="89789" y="461784"/>
                  </a:lnTo>
                  <a:close/>
                </a:path>
                <a:path w="386714" h="616585">
                  <a:moveTo>
                    <a:pt x="89789" y="428980"/>
                  </a:moveTo>
                  <a:lnTo>
                    <a:pt x="87185" y="426389"/>
                  </a:lnTo>
                  <a:lnTo>
                    <a:pt x="65849" y="426389"/>
                  </a:lnTo>
                  <a:lnTo>
                    <a:pt x="63246" y="428980"/>
                  </a:lnTo>
                  <a:lnTo>
                    <a:pt x="63246" y="450342"/>
                  </a:lnTo>
                  <a:lnTo>
                    <a:pt x="65849" y="452958"/>
                  </a:lnTo>
                  <a:lnTo>
                    <a:pt x="87185" y="452958"/>
                  </a:lnTo>
                  <a:lnTo>
                    <a:pt x="89789" y="450342"/>
                  </a:lnTo>
                  <a:lnTo>
                    <a:pt x="89789" y="447154"/>
                  </a:lnTo>
                  <a:lnTo>
                    <a:pt x="89789" y="428980"/>
                  </a:lnTo>
                  <a:close/>
                </a:path>
                <a:path w="386714" h="616585">
                  <a:moveTo>
                    <a:pt x="89789" y="396214"/>
                  </a:moveTo>
                  <a:lnTo>
                    <a:pt x="87185" y="393598"/>
                  </a:lnTo>
                  <a:lnTo>
                    <a:pt x="65849" y="393598"/>
                  </a:lnTo>
                  <a:lnTo>
                    <a:pt x="63246" y="396214"/>
                  </a:lnTo>
                  <a:lnTo>
                    <a:pt x="63246" y="417550"/>
                  </a:lnTo>
                  <a:lnTo>
                    <a:pt x="65849" y="420154"/>
                  </a:lnTo>
                  <a:lnTo>
                    <a:pt x="87185" y="420154"/>
                  </a:lnTo>
                  <a:lnTo>
                    <a:pt x="89789" y="417550"/>
                  </a:lnTo>
                  <a:lnTo>
                    <a:pt x="89789" y="414362"/>
                  </a:lnTo>
                  <a:lnTo>
                    <a:pt x="89789" y="396214"/>
                  </a:lnTo>
                  <a:close/>
                </a:path>
                <a:path w="386714" h="616585">
                  <a:moveTo>
                    <a:pt x="89789" y="363410"/>
                  </a:moveTo>
                  <a:lnTo>
                    <a:pt x="87185" y="360781"/>
                  </a:lnTo>
                  <a:lnTo>
                    <a:pt x="65849" y="360781"/>
                  </a:lnTo>
                  <a:lnTo>
                    <a:pt x="63246" y="363410"/>
                  </a:lnTo>
                  <a:lnTo>
                    <a:pt x="63246" y="384721"/>
                  </a:lnTo>
                  <a:lnTo>
                    <a:pt x="65849" y="387350"/>
                  </a:lnTo>
                  <a:lnTo>
                    <a:pt x="87185" y="387350"/>
                  </a:lnTo>
                  <a:lnTo>
                    <a:pt x="89789" y="384721"/>
                  </a:lnTo>
                  <a:lnTo>
                    <a:pt x="89789" y="381558"/>
                  </a:lnTo>
                  <a:lnTo>
                    <a:pt x="89789" y="363410"/>
                  </a:lnTo>
                  <a:close/>
                </a:path>
                <a:path w="386714" h="616585">
                  <a:moveTo>
                    <a:pt x="89789" y="330593"/>
                  </a:moveTo>
                  <a:lnTo>
                    <a:pt x="87185" y="327990"/>
                  </a:lnTo>
                  <a:lnTo>
                    <a:pt x="65849" y="327990"/>
                  </a:lnTo>
                  <a:lnTo>
                    <a:pt x="63246" y="330593"/>
                  </a:lnTo>
                  <a:lnTo>
                    <a:pt x="63246" y="351929"/>
                  </a:lnTo>
                  <a:lnTo>
                    <a:pt x="65849" y="354545"/>
                  </a:lnTo>
                  <a:lnTo>
                    <a:pt x="87185" y="354545"/>
                  </a:lnTo>
                  <a:lnTo>
                    <a:pt x="89789" y="351929"/>
                  </a:lnTo>
                  <a:lnTo>
                    <a:pt x="89789" y="348742"/>
                  </a:lnTo>
                  <a:lnTo>
                    <a:pt x="89789" y="330593"/>
                  </a:lnTo>
                  <a:close/>
                </a:path>
                <a:path w="386714" h="616585">
                  <a:moveTo>
                    <a:pt x="89789" y="297776"/>
                  </a:moveTo>
                  <a:lnTo>
                    <a:pt x="87185" y="295173"/>
                  </a:lnTo>
                  <a:lnTo>
                    <a:pt x="65849" y="295173"/>
                  </a:lnTo>
                  <a:lnTo>
                    <a:pt x="63246" y="297776"/>
                  </a:lnTo>
                  <a:lnTo>
                    <a:pt x="63246" y="319151"/>
                  </a:lnTo>
                  <a:lnTo>
                    <a:pt x="65849" y="321729"/>
                  </a:lnTo>
                  <a:lnTo>
                    <a:pt x="87185" y="321729"/>
                  </a:lnTo>
                  <a:lnTo>
                    <a:pt x="89789" y="319151"/>
                  </a:lnTo>
                  <a:lnTo>
                    <a:pt x="89789" y="315950"/>
                  </a:lnTo>
                  <a:lnTo>
                    <a:pt x="89789" y="297776"/>
                  </a:lnTo>
                  <a:close/>
                </a:path>
                <a:path w="386714" h="616585">
                  <a:moveTo>
                    <a:pt x="89789" y="264985"/>
                  </a:moveTo>
                  <a:lnTo>
                    <a:pt x="87185" y="262369"/>
                  </a:lnTo>
                  <a:lnTo>
                    <a:pt x="65849" y="262369"/>
                  </a:lnTo>
                  <a:lnTo>
                    <a:pt x="63246" y="264985"/>
                  </a:lnTo>
                  <a:lnTo>
                    <a:pt x="63246" y="286346"/>
                  </a:lnTo>
                  <a:lnTo>
                    <a:pt x="65849" y="288937"/>
                  </a:lnTo>
                  <a:lnTo>
                    <a:pt x="87185" y="288937"/>
                  </a:lnTo>
                  <a:lnTo>
                    <a:pt x="89789" y="286346"/>
                  </a:lnTo>
                  <a:lnTo>
                    <a:pt x="89789" y="283146"/>
                  </a:lnTo>
                  <a:lnTo>
                    <a:pt x="89789" y="264985"/>
                  </a:lnTo>
                  <a:close/>
                </a:path>
                <a:path w="386714" h="616585">
                  <a:moveTo>
                    <a:pt x="89789" y="232194"/>
                  </a:moveTo>
                  <a:lnTo>
                    <a:pt x="87185" y="229590"/>
                  </a:lnTo>
                  <a:lnTo>
                    <a:pt x="65849" y="229590"/>
                  </a:lnTo>
                  <a:lnTo>
                    <a:pt x="63246" y="232194"/>
                  </a:lnTo>
                  <a:lnTo>
                    <a:pt x="63246" y="253542"/>
                  </a:lnTo>
                  <a:lnTo>
                    <a:pt x="65849" y="256159"/>
                  </a:lnTo>
                  <a:lnTo>
                    <a:pt x="87185" y="256159"/>
                  </a:lnTo>
                  <a:lnTo>
                    <a:pt x="89789" y="253542"/>
                  </a:lnTo>
                  <a:lnTo>
                    <a:pt x="89789" y="250367"/>
                  </a:lnTo>
                  <a:lnTo>
                    <a:pt x="89789" y="232194"/>
                  </a:lnTo>
                  <a:close/>
                </a:path>
                <a:path w="386714" h="616585">
                  <a:moveTo>
                    <a:pt x="89789" y="199415"/>
                  </a:moveTo>
                  <a:lnTo>
                    <a:pt x="87185" y="196799"/>
                  </a:lnTo>
                  <a:lnTo>
                    <a:pt x="65849" y="196799"/>
                  </a:lnTo>
                  <a:lnTo>
                    <a:pt x="63246" y="199415"/>
                  </a:lnTo>
                  <a:lnTo>
                    <a:pt x="63246" y="220738"/>
                  </a:lnTo>
                  <a:lnTo>
                    <a:pt x="65849" y="223354"/>
                  </a:lnTo>
                  <a:lnTo>
                    <a:pt x="87185" y="223354"/>
                  </a:lnTo>
                  <a:lnTo>
                    <a:pt x="89789" y="220738"/>
                  </a:lnTo>
                  <a:lnTo>
                    <a:pt x="89789" y="217551"/>
                  </a:lnTo>
                  <a:lnTo>
                    <a:pt x="89789" y="199415"/>
                  </a:lnTo>
                  <a:close/>
                </a:path>
                <a:path w="386714" h="616585">
                  <a:moveTo>
                    <a:pt x="89789" y="166585"/>
                  </a:moveTo>
                  <a:lnTo>
                    <a:pt x="87185" y="163982"/>
                  </a:lnTo>
                  <a:lnTo>
                    <a:pt x="65849" y="163982"/>
                  </a:lnTo>
                  <a:lnTo>
                    <a:pt x="63246" y="166585"/>
                  </a:lnTo>
                  <a:lnTo>
                    <a:pt x="63246" y="187934"/>
                  </a:lnTo>
                  <a:lnTo>
                    <a:pt x="65849" y="190538"/>
                  </a:lnTo>
                  <a:lnTo>
                    <a:pt x="87185" y="190538"/>
                  </a:lnTo>
                  <a:lnTo>
                    <a:pt x="89789" y="187934"/>
                  </a:lnTo>
                  <a:lnTo>
                    <a:pt x="89789" y="184759"/>
                  </a:lnTo>
                  <a:lnTo>
                    <a:pt x="89789" y="166585"/>
                  </a:lnTo>
                  <a:close/>
                </a:path>
                <a:path w="386714" h="616585">
                  <a:moveTo>
                    <a:pt x="89789" y="133794"/>
                  </a:moveTo>
                  <a:lnTo>
                    <a:pt x="87185" y="131191"/>
                  </a:lnTo>
                  <a:lnTo>
                    <a:pt x="65849" y="131191"/>
                  </a:lnTo>
                  <a:lnTo>
                    <a:pt x="63246" y="133794"/>
                  </a:lnTo>
                  <a:lnTo>
                    <a:pt x="63246" y="155143"/>
                  </a:lnTo>
                  <a:lnTo>
                    <a:pt x="65849" y="157746"/>
                  </a:lnTo>
                  <a:lnTo>
                    <a:pt x="87185" y="157746"/>
                  </a:lnTo>
                  <a:lnTo>
                    <a:pt x="89789" y="155143"/>
                  </a:lnTo>
                  <a:lnTo>
                    <a:pt x="89789" y="151955"/>
                  </a:lnTo>
                  <a:lnTo>
                    <a:pt x="89789" y="133794"/>
                  </a:lnTo>
                  <a:close/>
                </a:path>
                <a:path w="386714" h="616585">
                  <a:moveTo>
                    <a:pt x="89789" y="100990"/>
                  </a:moveTo>
                  <a:lnTo>
                    <a:pt x="87185" y="98386"/>
                  </a:lnTo>
                  <a:lnTo>
                    <a:pt x="65849" y="98386"/>
                  </a:lnTo>
                  <a:lnTo>
                    <a:pt x="63246" y="100990"/>
                  </a:lnTo>
                  <a:lnTo>
                    <a:pt x="63246" y="122351"/>
                  </a:lnTo>
                  <a:lnTo>
                    <a:pt x="65849" y="124942"/>
                  </a:lnTo>
                  <a:lnTo>
                    <a:pt x="87185" y="124942"/>
                  </a:lnTo>
                  <a:lnTo>
                    <a:pt x="89789" y="122351"/>
                  </a:lnTo>
                  <a:lnTo>
                    <a:pt x="89789" y="119151"/>
                  </a:lnTo>
                  <a:lnTo>
                    <a:pt x="89789" y="100990"/>
                  </a:lnTo>
                  <a:close/>
                </a:path>
                <a:path w="386714" h="616585">
                  <a:moveTo>
                    <a:pt x="320586" y="582625"/>
                  </a:moveTo>
                  <a:lnTo>
                    <a:pt x="319062" y="581113"/>
                  </a:lnTo>
                  <a:lnTo>
                    <a:pt x="306603" y="581113"/>
                  </a:lnTo>
                  <a:lnTo>
                    <a:pt x="305079" y="582625"/>
                  </a:lnTo>
                  <a:lnTo>
                    <a:pt x="305079" y="595071"/>
                  </a:lnTo>
                  <a:lnTo>
                    <a:pt x="306603" y="596595"/>
                  </a:lnTo>
                  <a:lnTo>
                    <a:pt x="319062" y="596595"/>
                  </a:lnTo>
                  <a:lnTo>
                    <a:pt x="320586" y="595071"/>
                  </a:lnTo>
                  <a:lnTo>
                    <a:pt x="320586" y="593229"/>
                  </a:lnTo>
                  <a:lnTo>
                    <a:pt x="320586" y="582625"/>
                  </a:lnTo>
                  <a:close/>
                </a:path>
                <a:path w="386714" h="616585">
                  <a:moveTo>
                    <a:pt x="320586" y="562089"/>
                  </a:moveTo>
                  <a:lnTo>
                    <a:pt x="319062" y="560578"/>
                  </a:lnTo>
                  <a:lnTo>
                    <a:pt x="306603" y="560578"/>
                  </a:lnTo>
                  <a:lnTo>
                    <a:pt x="305079" y="562089"/>
                  </a:lnTo>
                  <a:lnTo>
                    <a:pt x="305079" y="574548"/>
                  </a:lnTo>
                  <a:lnTo>
                    <a:pt x="306603" y="576072"/>
                  </a:lnTo>
                  <a:lnTo>
                    <a:pt x="319062" y="576072"/>
                  </a:lnTo>
                  <a:lnTo>
                    <a:pt x="320586" y="574548"/>
                  </a:lnTo>
                  <a:lnTo>
                    <a:pt x="320586" y="572693"/>
                  </a:lnTo>
                  <a:lnTo>
                    <a:pt x="320586" y="562089"/>
                  </a:lnTo>
                  <a:close/>
                </a:path>
                <a:path w="386714" h="616585">
                  <a:moveTo>
                    <a:pt x="320586" y="521055"/>
                  </a:moveTo>
                  <a:lnTo>
                    <a:pt x="319062" y="519531"/>
                  </a:lnTo>
                  <a:lnTo>
                    <a:pt x="306603" y="519531"/>
                  </a:lnTo>
                  <a:lnTo>
                    <a:pt x="305079" y="521055"/>
                  </a:lnTo>
                  <a:lnTo>
                    <a:pt x="305079" y="533514"/>
                  </a:lnTo>
                  <a:lnTo>
                    <a:pt x="306603" y="535038"/>
                  </a:lnTo>
                  <a:lnTo>
                    <a:pt x="319062" y="535038"/>
                  </a:lnTo>
                  <a:lnTo>
                    <a:pt x="320586" y="533514"/>
                  </a:lnTo>
                  <a:lnTo>
                    <a:pt x="320586" y="531660"/>
                  </a:lnTo>
                  <a:lnTo>
                    <a:pt x="320586" y="521055"/>
                  </a:lnTo>
                  <a:close/>
                </a:path>
                <a:path w="386714" h="616585">
                  <a:moveTo>
                    <a:pt x="320586" y="500545"/>
                  </a:moveTo>
                  <a:lnTo>
                    <a:pt x="319062" y="499021"/>
                  </a:lnTo>
                  <a:lnTo>
                    <a:pt x="306603" y="499021"/>
                  </a:lnTo>
                  <a:lnTo>
                    <a:pt x="305079" y="500545"/>
                  </a:lnTo>
                  <a:lnTo>
                    <a:pt x="305079" y="513003"/>
                  </a:lnTo>
                  <a:lnTo>
                    <a:pt x="306603" y="514502"/>
                  </a:lnTo>
                  <a:lnTo>
                    <a:pt x="319062" y="514502"/>
                  </a:lnTo>
                  <a:lnTo>
                    <a:pt x="320586" y="513003"/>
                  </a:lnTo>
                  <a:lnTo>
                    <a:pt x="320586" y="511136"/>
                  </a:lnTo>
                  <a:lnTo>
                    <a:pt x="320586" y="500545"/>
                  </a:lnTo>
                  <a:close/>
                </a:path>
                <a:path w="386714" h="616585">
                  <a:moveTo>
                    <a:pt x="320586" y="480034"/>
                  </a:moveTo>
                  <a:lnTo>
                    <a:pt x="319062" y="478485"/>
                  </a:lnTo>
                  <a:lnTo>
                    <a:pt x="306603" y="478485"/>
                  </a:lnTo>
                  <a:lnTo>
                    <a:pt x="305079" y="480034"/>
                  </a:lnTo>
                  <a:lnTo>
                    <a:pt x="305079" y="492480"/>
                  </a:lnTo>
                  <a:lnTo>
                    <a:pt x="306603" y="494017"/>
                  </a:lnTo>
                  <a:lnTo>
                    <a:pt x="319062" y="494017"/>
                  </a:lnTo>
                  <a:lnTo>
                    <a:pt x="320586" y="492480"/>
                  </a:lnTo>
                  <a:lnTo>
                    <a:pt x="320586" y="490626"/>
                  </a:lnTo>
                  <a:lnTo>
                    <a:pt x="320586" y="480034"/>
                  </a:lnTo>
                  <a:close/>
                </a:path>
                <a:path w="386714" h="616585">
                  <a:moveTo>
                    <a:pt x="320586" y="438975"/>
                  </a:moveTo>
                  <a:lnTo>
                    <a:pt x="319062" y="437464"/>
                  </a:lnTo>
                  <a:lnTo>
                    <a:pt x="306603" y="437464"/>
                  </a:lnTo>
                  <a:lnTo>
                    <a:pt x="305079" y="438975"/>
                  </a:lnTo>
                  <a:lnTo>
                    <a:pt x="305079" y="451446"/>
                  </a:lnTo>
                  <a:lnTo>
                    <a:pt x="306603" y="452970"/>
                  </a:lnTo>
                  <a:lnTo>
                    <a:pt x="319062" y="452970"/>
                  </a:lnTo>
                  <a:lnTo>
                    <a:pt x="320586" y="451446"/>
                  </a:lnTo>
                  <a:lnTo>
                    <a:pt x="320586" y="449592"/>
                  </a:lnTo>
                  <a:lnTo>
                    <a:pt x="320586" y="438975"/>
                  </a:lnTo>
                  <a:close/>
                </a:path>
                <a:path w="386714" h="616585">
                  <a:moveTo>
                    <a:pt x="320586" y="418465"/>
                  </a:moveTo>
                  <a:lnTo>
                    <a:pt x="319062" y="416941"/>
                  </a:lnTo>
                  <a:lnTo>
                    <a:pt x="306603" y="416941"/>
                  </a:lnTo>
                  <a:lnTo>
                    <a:pt x="305079" y="418465"/>
                  </a:lnTo>
                  <a:lnTo>
                    <a:pt x="305079" y="430936"/>
                  </a:lnTo>
                  <a:lnTo>
                    <a:pt x="306603" y="432447"/>
                  </a:lnTo>
                  <a:lnTo>
                    <a:pt x="319062" y="432447"/>
                  </a:lnTo>
                  <a:lnTo>
                    <a:pt x="320586" y="430936"/>
                  </a:lnTo>
                  <a:lnTo>
                    <a:pt x="320586" y="429082"/>
                  </a:lnTo>
                  <a:lnTo>
                    <a:pt x="320586" y="418465"/>
                  </a:lnTo>
                  <a:close/>
                </a:path>
                <a:path w="386714" h="616585">
                  <a:moveTo>
                    <a:pt x="320586" y="377444"/>
                  </a:moveTo>
                  <a:lnTo>
                    <a:pt x="319062" y="375881"/>
                  </a:lnTo>
                  <a:lnTo>
                    <a:pt x="306603" y="375881"/>
                  </a:lnTo>
                  <a:lnTo>
                    <a:pt x="305079" y="377444"/>
                  </a:lnTo>
                  <a:lnTo>
                    <a:pt x="305079" y="389902"/>
                  </a:lnTo>
                  <a:lnTo>
                    <a:pt x="306603" y="391426"/>
                  </a:lnTo>
                  <a:lnTo>
                    <a:pt x="319062" y="391426"/>
                  </a:lnTo>
                  <a:lnTo>
                    <a:pt x="320586" y="389902"/>
                  </a:lnTo>
                  <a:lnTo>
                    <a:pt x="320586" y="388048"/>
                  </a:lnTo>
                  <a:lnTo>
                    <a:pt x="320586" y="377444"/>
                  </a:lnTo>
                  <a:close/>
                </a:path>
                <a:path w="386714" h="616585">
                  <a:moveTo>
                    <a:pt x="320586" y="356920"/>
                  </a:moveTo>
                  <a:lnTo>
                    <a:pt x="319062" y="355396"/>
                  </a:lnTo>
                  <a:lnTo>
                    <a:pt x="306603" y="355396"/>
                  </a:lnTo>
                  <a:lnTo>
                    <a:pt x="305079" y="356920"/>
                  </a:lnTo>
                  <a:lnTo>
                    <a:pt x="305079" y="369366"/>
                  </a:lnTo>
                  <a:lnTo>
                    <a:pt x="306603" y="370916"/>
                  </a:lnTo>
                  <a:lnTo>
                    <a:pt x="319062" y="370916"/>
                  </a:lnTo>
                  <a:lnTo>
                    <a:pt x="320586" y="369366"/>
                  </a:lnTo>
                  <a:lnTo>
                    <a:pt x="320586" y="367512"/>
                  </a:lnTo>
                  <a:lnTo>
                    <a:pt x="320586" y="356920"/>
                  </a:lnTo>
                  <a:close/>
                </a:path>
                <a:path w="386714" h="616585">
                  <a:moveTo>
                    <a:pt x="320586" y="336397"/>
                  </a:moveTo>
                  <a:lnTo>
                    <a:pt x="319062" y="334860"/>
                  </a:lnTo>
                  <a:lnTo>
                    <a:pt x="306603" y="334860"/>
                  </a:lnTo>
                  <a:lnTo>
                    <a:pt x="305079" y="336397"/>
                  </a:lnTo>
                  <a:lnTo>
                    <a:pt x="305079" y="348869"/>
                  </a:lnTo>
                  <a:lnTo>
                    <a:pt x="306603" y="350380"/>
                  </a:lnTo>
                  <a:lnTo>
                    <a:pt x="319062" y="350380"/>
                  </a:lnTo>
                  <a:lnTo>
                    <a:pt x="320586" y="348869"/>
                  </a:lnTo>
                  <a:lnTo>
                    <a:pt x="320586" y="347014"/>
                  </a:lnTo>
                  <a:lnTo>
                    <a:pt x="320586" y="336397"/>
                  </a:lnTo>
                  <a:close/>
                </a:path>
                <a:path w="386714" h="616585">
                  <a:moveTo>
                    <a:pt x="320586" y="315899"/>
                  </a:moveTo>
                  <a:lnTo>
                    <a:pt x="319062" y="314337"/>
                  </a:lnTo>
                  <a:lnTo>
                    <a:pt x="306603" y="314337"/>
                  </a:lnTo>
                  <a:lnTo>
                    <a:pt x="305079" y="315899"/>
                  </a:lnTo>
                  <a:lnTo>
                    <a:pt x="305079" y="328333"/>
                  </a:lnTo>
                  <a:lnTo>
                    <a:pt x="306603" y="329869"/>
                  </a:lnTo>
                  <a:lnTo>
                    <a:pt x="319062" y="329869"/>
                  </a:lnTo>
                  <a:lnTo>
                    <a:pt x="320586" y="328333"/>
                  </a:lnTo>
                  <a:lnTo>
                    <a:pt x="320586" y="326491"/>
                  </a:lnTo>
                  <a:lnTo>
                    <a:pt x="320586" y="315899"/>
                  </a:lnTo>
                  <a:close/>
                </a:path>
                <a:path w="386714" h="616585">
                  <a:moveTo>
                    <a:pt x="320586" y="295351"/>
                  </a:moveTo>
                  <a:lnTo>
                    <a:pt x="319062" y="293827"/>
                  </a:lnTo>
                  <a:lnTo>
                    <a:pt x="306603" y="293827"/>
                  </a:lnTo>
                  <a:lnTo>
                    <a:pt x="305079" y="295351"/>
                  </a:lnTo>
                  <a:lnTo>
                    <a:pt x="305079" y="307822"/>
                  </a:lnTo>
                  <a:lnTo>
                    <a:pt x="306603" y="309333"/>
                  </a:lnTo>
                  <a:lnTo>
                    <a:pt x="319062" y="309333"/>
                  </a:lnTo>
                  <a:lnTo>
                    <a:pt x="320586" y="307822"/>
                  </a:lnTo>
                  <a:lnTo>
                    <a:pt x="320586" y="305955"/>
                  </a:lnTo>
                  <a:lnTo>
                    <a:pt x="320586" y="295351"/>
                  </a:lnTo>
                  <a:close/>
                </a:path>
                <a:path w="386714" h="616585">
                  <a:moveTo>
                    <a:pt x="320586" y="274853"/>
                  </a:moveTo>
                  <a:lnTo>
                    <a:pt x="319062" y="273304"/>
                  </a:lnTo>
                  <a:lnTo>
                    <a:pt x="306603" y="273304"/>
                  </a:lnTo>
                  <a:lnTo>
                    <a:pt x="305079" y="274853"/>
                  </a:lnTo>
                  <a:lnTo>
                    <a:pt x="305079" y="287299"/>
                  </a:lnTo>
                  <a:lnTo>
                    <a:pt x="306603" y="288823"/>
                  </a:lnTo>
                  <a:lnTo>
                    <a:pt x="319062" y="288823"/>
                  </a:lnTo>
                  <a:lnTo>
                    <a:pt x="320586" y="287299"/>
                  </a:lnTo>
                  <a:lnTo>
                    <a:pt x="320586" y="285457"/>
                  </a:lnTo>
                  <a:lnTo>
                    <a:pt x="320586" y="274853"/>
                  </a:lnTo>
                  <a:close/>
                </a:path>
                <a:path w="386714" h="616585">
                  <a:moveTo>
                    <a:pt x="320586" y="233807"/>
                  </a:moveTo>
                  <a:lnTo>
                    <a:pt x="319062" y="232283"/>
                  </a:lnTo>
                  <a:lnTo>
                    <a:pt x="306603" y="232283"/>
                  </a:lnTo>
                  <a:lnTo>
                    <a:pt x="305079" y="233807"/>
                  </a:lnTo>
                  <a:lnTo>
                    <a:pt x="305079" y="246278"/>
                  </a:lnTo>
                  <a:lnTo>
                    <a:pt x="306603" y="247802"/>
                  </a:lnTo>
                  <a:lnTo>
                    <a:pt x="319062" y="247802"/>
                  </a:lnTo>
                  <a:lnTo>
                    <a:pt x="320586" y="246278"/>
                  </a:lnTo>
                  <a:lnTo>
                    <a:pt x="320586" y="244398"/>
                  </a:lnTo>
                  <a:lnTo>
                    <a:pt x="320586" y="233807"/>
                  </a:lnTo>
                  <a:close/>
                </a:path>
                <a:path w="386714" h="616585">
                  <a:moveTo>
                    <a:pt x="320586" y="213296"/>
                  </a:moveTo>
                  <a:lnTo>
                    <a:pt x="319062" y="211772"/>
                  </a:lnTo>
                  <a:lnTo>
                    <a:pt x="306603" y="211772"/>
                  </a:lnTo>
                  <a:lnTo>
                    <a:pt x="305079" y="213296"/>
                  </a:lnTo>
                  <a:lnTo>
                    <a:pt x="305079" y="225755"/>
                  </a:lnTo>
                  <a:lnTo>
                    <a:pt x="306603" y="227279"/>
                  </a:lnTo>
                  <a:lnTo>
                    <a:pt x="319062" y="227279"/>
                  </a:lnTo>
                  <a:lnTo>
                    <a:pt x="320586" y="225755"/>
                  </a:lnTo>
                  <a:lnTo>
                    <a:pt x="320586" y="223901"/>
                  </a:lnTo>
                  <a:lnTo>
                    <a:pt x="320586" y="213296"/>
                  </a:lnTo>
                  <a:close/>
                </a:path>
                <a:path w="386714" h="616585">
                  <a:moveTo>
                    <a:pt x="320586" y="192773"/>
                  </a:moveTo>
                  <a:lnTo>
                    <a:pt x="319062" y="191249"/>
                  </a:lnTo>
                  <a:lnTo>
                    <a:pt x="306603" y="191249"/>
                  </a:lnTo>
                  <a:lnTo>
                    <a:pt x="305079" y="192773"/>
                  </a:lnTo>
                  <a:lnTo>
                    <a:pt x="305079" y="205232"/>
                  </a:lnTo>
                  <a:lnTo>
                    <a:pt x="306603" y="206768"/>
                  </a:lnTo>
                  <a:lnTo>
                    <a:pt x="319062" y="206768"/>
                  </a:lnTo>
                  <a:lnTo>
                    <a:pt x="320586" y="205232"/>
                  </a:lnTo>
                  <a:lnTo>
                    <a:pt x="320586" y="203365"/>
                  </a:lnTo>
                  <a:lnTo>
                    <a:pt x="320586" y="192773"/>
                  </a:lnTo>
                  <a:close/>
                </a:path>
                <a:path w="386714" h="616585">
                  <a:moveTo>
                    <a:pt x="320586" y="172237"/>
                  </a:moveTo>
                  <a:lnTo>
                    <a:pt x="319062" y="170713"/>
                  </a:lnTo>
                  <a:lnTo>
                    <a:pt x="306603" y="170713"/>
                  </a:lnTo>
                  <a:lnTo>
                    <a:pt x="305079" y="172237"/>
                  </a:lnTo>
                  <a:lnTo>
                    <a:pt x="305079" y="184708"/>
                  </a:lnTo>
                  <a:lnTo>
                    <a:pt x="306603" y="186232"/>
                  </a:lnTo>
                  <a:lnTo>
                    <a:pt x="319062" y="186232"/>
                  </a:lnTo>
                  <a:lnTo>
                    <a:pt x="320586" y="184708"/>
                  </a:lnTo>
                  <a:lnTo>
                    <a:pt x="320586" y="182854"/>
                  </a:lnTo>
                  <a:lnTo>
                    <a:pt x="320586" y="172237"/>
                  </a:lnTo>
                  <a:close/>
                </a:path>
                <a:path w="386714" h="616585">
                  <a:moveTo>
                    <a:pt x="386143" y="402374"/>
                  </a:moveTo>
                  <a:lnTo>
                    <a:pt x="384937" y="401154"/>
                  </a:lnTo>
                  <a:lnTo>
                    <a:pt x="375094" y="401154"/>
                  </a:lnTo>
                  <a:lnTo>
                    <a:pt x="373888" y="402374"/>
                  </a:lnTo>
                  <a:lnTo>
                    <a:pt x="373888" y="412191"/>
                  </a:lnTo>
                  <a:lnTo>
                    <a:pt x="375094" y="413397"/>
                  </a:lnTo>
                  <a:lnTo>
                    <a:pt x="384937" y="413397"/>
                  </a:lnTo>
                  <a:lnTo>
                    <a:pt x="386143" y="412191"/>
                  </a:lnTo>
                  <a:lnTo>
                    <a:pt x="386143" y="410730"/>
                  </a:lnTo>
                  <a:lnTo>
                    <a:pt x="386143" y="402374"/>
                  </a:lnTo>
                  <a:close/>
                </a:path>
                <a:path w="386714" h="616585">
                  <a:moveTo>
                    <a:pt x="386143" y="388467"/>
                  </a:moveTo>
                  <a:lnTo>
                    <a:pt x="384937" y="387286"/>
                  </a:lnTo>
                  <a:lnTo>
                    <a:pt x="375094" y="387286"/>
                  </a:lnTo>
                  <a:lnTo>
                    <a:pt x="373888" y="388467"/>
                  </a:lnTo>
                  <a:lnTo>
                    <a:pt x="373888" y="398310"/>
                  </a:lnTo>
                  <a:lnTo>
                    <a:pt x="375094" y="399516"/>
                  </a:lnTo>
                  <a:lnTo>
                    <a:pt x="384937" y="399516"/>
                  </a:lnTo>
                  <a:lnTo>
                    <a:pt x="386143" y="398310"/>
                  </a:lnTo>
                  <a:lnTo>
                    <a:pt x="386143" y="396862"/>
                  </a:lnTo>
                  <a:lnTo>
                    <a:pt x="386143" y="388467"/>
                  </a:lnTo>
                  <a:close/>
                </a:path>
                <a:path w="386714" h="616585">
                  <a:moveTo>
                    <a:pt x="386143" y="374599"/>
                  </a:moveTo>
                  <a:lnTo>
                    <a:pt x="384937" y="373392"/>
                  </a:lnTo>
                  <a:lnTo>
                    <a:pt x="375094" y="373392"/>
                  </a:lnTo>
                  <a:lnTo>
                    <a:pt x="373888" y="374599"/>
                  </a:lnTo>
                  <a:lnTo>
                    <a:pt x="373888" y="384429"/>
                  </a:lnTo>
                  <a:lnTo>
                    <a:pt x="375094" y="385648"/>
                  </a:lnTo>
                  <a:lnTo>
                    <a:pt x="384937" y="385648"/>
                  </a:lnTo>
                  <a:lnTo>
                    <a:pt x="386143" y="384429"/>
                  </a:lnTo>
                  <a:lnTo>
                    <a:pt x="386143" y="382968"/>
                  </a:lnTo>
                  <a:lnTo>
                    <a:pt x="386143" y="374599"/>
                  </a:lnTo>
                  <a:close/>
                </a:path>
                <a:path w="386714" h="616585">
                  <a:moveTo>
                    <a:pt x="386143" y="360718"/>
                  </a:moveTo>
                  <a:lnTo>
                    <a:pt x="384937" y="359498"/>
                  </a:lnTo>
                  <a:lnTo>
                    <a:pt x="375094" y="359498"/>
                  </a:lnTo>
                  <a:lnTo>
                    <a:pt x="373888" y="360718"/>
                  </a:lnTo>
                  <a:lnTo>
                    <a:pt x="373888" y="370573"/>
                  </a:lnTo>
                  <a:lnTo>
                    <a:pt x="375094" y="371754"/>
                  </a:lnTo>
                  <a:lnTo>
                    <a:pt x="384937" y="371754"/>
                  </a:lnTo>
                  <a:lnTo>
                    <a:pt x="386143" y="370573"/>
                  </a:lnTo>
                  <a:lnTo>
                    <a:pt x="386143" y="369087"/>
                  </a:lnTo>
                  <a:lnTo>
                    <a:pt x="386143" y="360718"/>
                  </a:lnTo>
                  <a:close/>
                </a:path>
                <a:path w="386714" h="616585">
                  <a:moveTo>
                    <a:pt x="386143" y="346837"/>
                  </a:moveTo>
                  <a:lnTo>
                    <a:pt x="384937" y="345655"/>
                  </a:lnTo>
                  <a:lnTo>
                    <a:pt x="375094" y="345655"/>
                  </a:lnTo>
                  <a:lnTo>
                    <a:pt x="373888" y="346837"/>
                  </a:lnTo>
                  <a:lnTo>
                    <a:pt x="373888" y="356679"/>
                  </a:lnTo>
                  <a:lnTo>
                    <a:pt x="375094" y="357873"/>
                  </a:lnTo>
                  <a:lnTo>
                    <a:pt x="384937" y="357873"/>
                  </a:lnTo>
                  <a:lnTo>
                    <a:pt x="386143" y="356679"/>
                  </a:lnTo>
                  <a:lnTo>
                    <a:pt x="386143" y="355206"/>
                  </a:lnTo>
                  <a:lnTo>
                    <a:pt x="386143" y="346837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760764" y="828408"/>
              <a:ext cx="558165" cy="987425"/>
            </a:xfrm>
            <a:custGeom>
              <a:avLst/>
              <a:gdLst/>
              <a:ahLst/>
              <a:cxnLst/>
              <a:rect l="l" t="t" r="r" b="b"/>
              <a:pathLst>
                <a:path w="558164" h="987425">
                  <a:moveTo>
                    <a:pt x="26543" y="368554"/>
                  </a:moveTo>
                  <a:lnTo>
                    <a:pt x="23939" y="365950"/>
                  </a:lnTo>
                  <a:lnTo>
                    <a:pt x="2603" y="365950"/>
                  </a:lnTo>
                  <a:lnTo>
                    <a:pt x="0" y="368554"/>
                  </a:lnTo>
                  <a:lnTo>
                    <a:pt x="0" y="389915"/>
                  </a:lnTo>
                  <a:lnTo>
                    <a:pt x="2603" y="392506"/>
                  </a:lnTo>
                  <a:lnTo>
                    <a:pt x="23939" y="392506"/>
                  </a:lnTo>
                  <a:lnTo>
                    <a:pt x="26543" y="389915"/>
                  </a:lnTo>
                  <a:lnTo>
                    <a:pt x="26543" y="386715"/>
                  </a:lnTo>
                  <a:lnTo>
                    <a:pt x="26543" y="368554"/>
                  </a:lnTo>
                  <a:close/>
                </a:path>
                <a:path w="558164" h="987425">
                  <a:moveTo>
                    <a:pt x="26543" y="335749"/>
                  </a:moveTo>
                  <a:lnTo>
                    <a:pt x="23939" y="333146"/>
                  </a:lnTo>
                  <a:lnTo>
                    <a:pt x="2603" y="333146"/>
                  </a:lnTo>
                  <a:lnTo>
                    <a:pt x="0" y="335749"/>
                  </a:lnTo>
                  <a:lnTo>
                    <a:pt x="0" y="357111"/>
                  </a:lnTo>
                  <a:lnTo>
                    <a:pt x="2603" y="359689"/>
                  </a:lnTo>
                  <a:lnTo>
                    <a:pt x="23939" y="359689"/>
                  </a:lnTo>
                  <a:lnTo>
                    <a:pt x="26543" y="357111"/>
                  </a:lnTo>
                  <a:lnTo>
                    <a:pt x="26543" y="353910"/>
                  </a:lnTo>
                  <a:lnTo>
                    <a:pt x="26543" y="335749"/>
                  </a:lnTo>
                  <a:close/>
                </a:path>
                <a:path w="558164" h="987425">
                  <a:moveTo>
                    <a:pt x="26543" y="302958"/>
                  </a:moveTo>
                  <a:lnTo>
                    <a:pt x="23939" y="300367"/>
                  </a:lnTo>
                  <a:lnTo>
                    <a:pt x="2603" y="300367"/>
                  </a:lnTo>
                  <a:lnTo>
                    <a:pt x="0" y="302958"/>
                  </a:lnTo>
                  <a:lnTo>
                    <a:pt x="0" y="324319"/>
                  </a:lnTo>
                  <a:lnTo>
                    <a:pt x="2603" y="326923"/>
                  </a:lnTo>
                  <a:lnTo>
                    <a:pt x="23939" y="326923"/>
                  </a:lnTo>
                  <a:lnTo>
                    <a:pt x="26543" y="324319"/>
                  </a:lnTo>
                  <a:lnTo>
                    <a:pt x="26543" y="321132"/>
                  </a:lnTo>
                  <a:lnTo>
                    <a:pt x="26543" y="302958"/>
                  </a:lnTo>
                  <a:close/>
                </a:path>
                <a:path w="558164" h="987425">
                  <a:moveTo>
                    <a:pt x="58140" y="859828"/>
                  </a:moveTo>
                  <a:lnTo>
                    <a:pt x="55537" y="857211"/>
                  </a:lnTo>
                  <a:lnTo>
                    <a:pt x="34201" y="857211"/>
                  </a:lnTo>
                  <a:lnTo>
                    <a:pt x="31597" y="859828"/>
                  </a:lnTo>
                  <a:lnTo>
                    <a:pt x="31597" y="881176"/>
                  </a:lnTo>
                  <a:lnTo>
                    <a:pt x="34201" y="883793"/>
                  </a:lnTo>
                  <a:lnTo>
                    <a:pt x="55537" y="883793"/>
                  </a:lnTo>
                  <a:lnTo>
                    <a:pt x="58140" y="881176"/>
                  </a:lnTo>
                  <a:lnTo>
                    <a:pt x="58140" y="878001"/>
                  </a:lnTo>
                  <a:lnTo>
                    <a:pt x="58140" y="859828"/>
                  </a:lnTo>
                  <a:close/>
                </a:path>
                <a:path w="558164" h="987425">
                  <a:moveTo>
                    <a:pt x="58140" y="794969"/>
                  </a:moveTo>
                  <a:lnTo>
                    <a:pt x="55537" y="792353"/>
                  </a:lnTo>
                  <a:lnTo>
                    <a:pt x="34201" y="792353"/>
                  </a:lnTo>
                  <a:lnTo>
                    <a:pt x="31597" y="794969"/>
                  </a:lnTo>
                  <a:lnTo>
                    <a:pt x="31597" y="816305"/>
                  </a:lnTo>
                  <a:lnTo>
                    <a:pt x="34201" y="818908"/>
                  </a:lnTo>
                  <a:lnTo>
                    <a:pt x="55537" y="818908"/>
                  </a:lnTo>
                  <a:lnTo>
                    <a:pt x="58140" y="816305"/>
                  </a:lnTo>
                  <a:lnTo>
                    <a:pt x="58140" y="813117"/>
                  </a:lnTo>
                  <a:lnTo>
                    <a:pt x="58140" y="794969"/>
                  </a:lnTo>
                  <a:close/>
                </a:path>
                <a:path w="558164" h="987425">
                  <a:moveTo>
                    <a:pt x="58140" y="696544"/>
                  </a:moveTo>
                  <a:lnTo>
                    <a:pt x="55537" y="693953"/>
                  </a:lnTo>
                  <a:lnTo>
                    <a:pt x="34201" y="693953"/>
                  </a:lnTo>
                  <a:lnTo>
                    <a:pt x="31597" y="696544"/>
                  </a:lnTo>
                  <a:lnTo>
                    <a:pt x="31597" y="717905"/>
                  </a:lnTo>
                  <a:lnTo>
                    <a:pt x="34201" y="720521"/>
                  </a:lnTo>
                  <a:lnTo>
                    <a:pt x="55537" y="720521"/>
                  </a:lnTo>
                  <a:lnTo>
                    <a:pt x="58140" y="717905"/>
                  </a:lnTo>
                  <a:lnTo>
                    <a:pt x="58140" y="714717"/>
                  </a:lnTo>
                  <a:lnTo>
                    <a:pt x="58140" y="696544"/>
                  </a:lnTo>
                  <a:close/>
                </a:path>
                <a:path w="558164" h="987425">
                  <a:moveTo>
                    <a:pt x="58140" y="630974"/>
                  </a:moveTo>
                  <a:lnTo>
                    <a:pt x="55537" y="628345"/>
                  </a:lnTo>
                  <a:lnTo>
                    <a:pt x="34201" y="628345"/>
                  </a:lnTo>
                  <a:lnTo>
                    <a:pt x="31597" y="630974"/>
                  </a:lnTo>
                  <a:lnTo>
                    <a:pt x="31597" y="652284"/>
                  </a:lnTo>
                  <a:lnTo>
                    <a:pt x="34201" y="654913"/>
                  </a:lnTo>
                  <a:lnTo>
                    <a:pt x="55537" y="654913"/>
                  </a:lnTo>
                  <a:lnTo>
                    <a:pt x="58140" y="652284"/>
                  </a:lnTo>
                  <a:lnTo>
                    <a:pt x="58140" y="649122"/>
                  </a:lnTo>
                  <a:lnTo>
                    <a:pt x="58140" y="630974"/>
                  </a:lnTo>
                  <a:close/>
                </a:path>
                <a:path w="558164" h="987425">
                  <a:moveTo>
                    <a:pt x="58140" y="598157"/>
                  </a:moveTo>
                  <a:lnTo>
                    <a:pt x="55537" y="595553"/>
                  </a:lnTo>
                  <a:lnTo>
                    <a:pt x="34201" y="595553"/>
                  </a:lnTo>
                  <a:lnTo>
                    <a:pt x="31597" y="598157"/>
                  </a:lnTo>
                  <a:lnTo>
                    <a:pt x="31597" y="619493"/>
                  </a:lnTo>
                  <a:lnTo>
                    <a:pt x="34201" y="622109"/>
                  </a:lnTo>
                  <a:lnTo>
                    <a:pt x="55537" y="622109"/>
                  </a:lnTo>
                  <a:lnTo>
                    <a:pt x="58140" y="619493"/>
                  </a:lnTo>
                  <a:lnTo>
                    <a:pt x="58140" y="616305"/>
                  </a:lnTo>
                  <a:lnTo>
                    <a:pt x="58140" y="598157"/>
                  </a:lnTo>
                  <a:close/>
                </a:path>
                <a:path w="558164" h="987425">
                  <a:moveTo>
                    <a:pt x="58140" y="565340"/>
                  </a:moveTo>
                  <a:lnTo>
                    <a:pt x="55537" y="562737"/>
                  </a:lnTo>
                  <a:lnTo>
                    <a:pt x="34201" y="562737"/>
                  </a:lnTo>
                  <a:lnTo>
                    <a:pt x="31597" y="565340"/>
                  </a:lnTo>
                  <a:lnTo>
                    <a:pt x="31597" y="586714"/>
                  </a:lnTo>
                  <a:lnTo>
                    <a:pt x="34201" y="589292"/>
                  </a:lnTo>
                  <a:lnTo>
                    <a:pt x="55537" y="589292"/>
                  </a:lnTo>
                  <a:lnTo>
                    <a:pt x="58140" y="586714"/>
                  </a:lnTo>
                  <a:lnTo>
                    <a:pt x="58140" y="583514"/>
                  </a:lnTo>
                  <a:lnTo>
                    <a:pt x="58140" y="565340"/>
                  </a:lnTo>
                  <a:close/>
                </a:path>
                <a:path w="558164" h="987425">
                  <a:moveTo>
                    <a:pt x="58140" y="532549"/>
                  </a:moveTo>
                  <a:lnTo>
                    <a:pt x="55537" y="529932"/>
                  </a:lnTo>
                  <a:lnTo>
                    <a:pt x="34201" y="529932"/>
                  </a:lnTo>
                  <a:lnTo>
                    <a:pt x="31597" y="532549"/>
                  </a:lnTo>
                  <a:lnTo>
                    <a:pt x="31597" y="553910"/>
                  </a:lnTo>
                  <a:lnTo>
                    <a:pt x="34201" y="556501"/>
                  </a:lnTo>
                  <a:lnTo>
                    <a:pt x="55537" y="556501"/>
                  </a:lnTo>
                  <a:lnTo>
                    <a:pt x="58140" y="553910"/>
                  </a:lnTo>
                  <a:lnTo>
                    <a:pt x="58140" y="550710"/>
                  </a:lnTo>
                  <a:lnTo>
                    <a:pt x="58140" y="532549"/>
                  </a:lnTo>
                  <a:close/>
                </a:path>
                <a:path w="558164" h="987425">
                  <a:moveTo>
                    <a:pt x="58140" y="499757"/>
                  </a:moveTo>
                  <a:lnTo>
                    <a:pt x="55537" y="497154"/>
                  </a:lnTo>
                  <a:lnTo>
                    <a:pt x="34201" y="497154"/>
                  </a:lnTo>
                  <a:lnTo>
                    <a:pt x="31597" y="499757"/>
                  </a:lnTo>
                  <a:lnTo>
                    <a:pt x="31597" y="521106"/>
                  </a:lnTo>
                  <a:lnTo>
                    <a:pt x="34201" y="523722"/>
                  </a:lnTo>
                  <a:lnTo>
                    <a:pt x="55537" y="523722"/>
                  </a:lnTo>
                  <a:lnTo>
                    <a:pt x="58140" y="521106"/>
                  </a:lnTo>
                  <a:lnTo>
                    <a:pt x="58140" y="517931"/>
                  </a:lnTo>
                  <a:lnTo>
                    <a:pt x="58140" y="499757"/>
                  </a:lnTo>
                  <a:close/>
                </a:path>
                <a:path w="558164" h="987425">
                  <a:moveTo>
                    <a:pt x="58140" y="466979"/>
                  </a:moveTo>
                  <a:lnTo>
                    <a:pt x="55537" y="464362"/>
                  </a:lnTo>
                  <a:lnTo>
                    <a:pt x="34201" y="464362"/>
                  </a:lnTo>
                  <a:lnTo>
                    <a:pt x="31597" y="466979"/>
                  </a:lnTo>
                  <a:lnTo>
                    <a:pt x="31597" y="488302"/>
                  </a:lnTo>
                  <a:lnTo>
                    <a:pt x="34201" y="490918"/>
                  </a:lnTo>
                  <a:lnTo>
                    <a:pt x="55537" y="490918"/>
                  </a:lnTo>
                  <a:lnTo>
                    <a:pt x="58140" y="488302"/>
                  </a:lnTo>
                  <a:lnTo>
                    <a:pt x="58140" y="485114"/>
                  </a:lnTo>
                  <a:lnTo>
                    <a:pt x="58140" y="466979"/>
                  </a:lnTo>
                  <a:close/>
                </a:path>
                <a:path w="558164" h="987425">
                  <a:moveTo>
                    <a:pt x="58140" y="434149"/>
                  </a:moveTo>
                  <a:lnTo>
                    <a:pt x="55537" y="431546"/>
                  </a:lnTo>
                  <a:lnTo>
                    <a:pt x="34201" y="431546"/>
                  </a:lnTo>
                  <a:lnTo>
                    <a:pt x="31597" y="434149"/>
                  </a:lnTo>
                  <a:lnTo>
                    <a:pt x="31597" y="455498"/>
                  </a:lnTo>
                  <a:lnTo>
                    <a:pt x="34201" y="458101"/>
                  </a:lnTo>
                  <a:lnTo>
                    <a:pt x="55537" y="458101"/>
                  </a:lnTo>
                  <a:lnTo>
                    <a:pt x="58140" y="455498"/>
                  </a:lnTo>
                  <a:lnTo>
                    <a:pt x="58140" y="452323"/>
                  </a:lnTo>
                  <a:lnTo>
                    <a:pt x="58140" y="434149"/>
                  </a:lnTo>
                  <a:close/>
                </a:path>
                <a:path w="558164" h="987425">
                  <a:moveTo>
                    <a:pt x="58140" y="401358"/>
                  </a:moveTo>
                  <a:lnTo>
                    <a:pt x="55537" y="398754"/>
                  </a:lnTo>
                  <a:lnTo>
                    <a:pt x="34201" y="398754"/>
                  </a:lnTo>
                  <a:lnTo>
                    <a:pt x="31597" y="401358"/>
                  </a:lnTo>
                  <a:lnTo>
                    <a:pt x="31597" y="422706"/>
                  </a:lnTo>
                  <a:lnTo>
                    <a:pt x="34201" y="425310"/>
                  </a:lnTo>
                  <a:lnTo>
                    <a:pt x="55537" y="425310"/>
                  </a:lnTo>
                  <a:lnTo>
                    <a:pt x="58140" y="422706"/>
                  </a:lnTo>
                  <a:lnTo>
                    <a:pt x="58140" y="419519"/>
                  </a:lnTo>
                  <a:lnTo>
                    <a:pt x="58140" y="401358"/>
                  </a:lnTo>
                  <a:close/>
                </a:path>
                <a:path w="558164" h="987425">
                  <a:moveTo>
                    <a:pt x="58140" y="368554"/>
                  </a:moveTo>
                  <a:lnTo>
                    <a:pt x="55537" y="365950"/>
                  </a:lnTo>
                  <a:lnTo>
                    <a:pt x="34201" y="365950"/>
                  </a:lnTo>
                  <a:lnTo>
                    <a:pt x="31597" y="368554"/>
                  </a:lnTo>
                  <a:lnTo>
                    <a:pt x="31597" y="389915"/>
                  </a:lnTo>
                  <a:lnTo>
                    <a:pt x="34201" y="392506"/>
                  </a:lnTo>
                  <a:lnTo>
                    <a:pt x="55537" y="392506"/>
                  </a:lnTo>
                  <a:lnTo>
                    <a:pt x="58140" y="389915"/>
                  </a:lnTo>
                  <a:lnTo>
                    <a:pt x="58140" y="386715"/>
                  </a:lnTo>
                  <a:lnTo>
                    <a:pt x="58140" y="368554"/>
                  </a:lnTo>
                  <a:close/>
                </a:path>
                <a:path w="558164" h="987425">
                  <a:moveTo>
                    <a:pt x="58140" y="335749"/>
                  </a:moveTo>
                  <a:lnTo>
                    <a:pt x="55537" y="333146"/>
                  </a:lnTo>
                  <a:lnTo>
                    <a:pt x="34201" y="333146"/>
                  </a:lnTo>
                  <a:lnTo>
                    <a:pt x="31597" y="335749"/>
                  </a:lnTo>
                  <a:lnTo>
                    <a:pt x="31597" y="357111"/>
                  </a:lnTo>
                  <a:lnTo>
                    <a:pt x="34201" y="359689"/>
                  </a:lnTo>
                  <a:lnTo>
                    <a:pt x="55537" y="359689"/>
                  </a:lnTo>
                  <a:lnTo>
                    <a:pt x="58140" y="357111"/>
                  </a:lnTo>
                  <a:lnTo>
                    <a:pt x="58140" y="353910"/>
                  </a:lnTo>
                  <a:lnTo>
                    <a:pt x="58140" y="335749"/>
                  </a:lnTo>
                  <a:close/>
                </a:path>
                <a:path w="558164" h="987425">
                  <a:moveTo>
                    <a:pt x="58140" y="302958"/>
                  </a:moveTo>
                  <a:lnTo>
                    <a:pt x="55537" y="300367"/>
                  </a:lnTo>
                  <a:lnTo>
                    <a:pt x="34201" y="300367"/>
                  </a:lnTo>
                  <a:lnTo>
                    <a:pt x="31597" y="302958"/>
                  </a:lnTo>
                  <a:lnTo>
                    <a:pt x="31597" y="324319"/>
                  </a:lnTo>
                  <a:lnTo>
                    <a:pt x="34201" y="326923"/>
                  </a:lnTo>
                  <a:lnTo>
                    <a:pt x="55537" y="326923"/>
                  </a:lnTo>
                  <a:lnTo>
                    <a:pt x="58140" y="324319"/>
                  </a:lnTo>
                  <a:lnTo>
                    <a:pt x="58140" y="321132"/>
                  </a:lnTo>
                  <a:lnTo>
                    <a:pt x="58140" y="302958"/>
                  </a:lnTo>
                  <a:close/>
                </a:path>
                <a:path w="558164" h="987425">
                  <a:moveTo>
                    <a:pt x="496023" y="929132"/>
                  </a:moveTo>
                  <a:lnTo>
                    <a:pt x="493407" y="926553"/>
                  </a:lnTo>
                  <a:lnTo>
                    <a:pt x="472071" y="926553"/>
                  </a:lnTo>
                  <a:lnTo>
                    <a:pt x="469468" y="929132"/>
                  </a:lnTo>
                  <a:lnTo>
                    <a:pt x="469468" y="950493"/>
                  </a:lnTo>
                  <a:lnTo>
                    <a:pt x="472071" y="953084"/>
                  </a:lnTo>
                  <a:lnTo>
                    <a:pt x="493407" y="953084"/>
                  </a:lnTo>
                  <a:lnTo>
                    <a:pt x="496023" y="950493"/>
                  </a:lnTo>
                  <a:lnTo>
                    <a:pt x="496023" y="947293"/>
                  </a:lnTo>
                  <a:lnTo>
                    <a:pt x="496023" y="929132"/>
                  </a:lnTo>
                  <a:close/>
                </a:path>
                <a:path w="558164" h="987425">
                  <a:moveTo>
                    <a:pt x="496023" y="860501"/>
                  </a:moveTo>
                  <a:lnTo>
                    <a:pt x="493407" y="857910"/>
                  </a:lnTo>
                  <a:lnTo>
                    <a:pt x="472071" y="857910"/>
                  </a:lnTo>
                  <a:lnTo>
                    <a:pt x="469468" y="860501"/>
                  </a:lnTo>
                  <a:lnTo>
                    <a:pt x="469468" y="881849"/>
                  </a:lnTo>
                  <a:lnTo>
                    <a:pt x="472071" y="884440"/>
                  </a:lnTo>
                  <a:lnTo>
                    <a:pt x="493407" y="884440"/>
                  </a:lnTo>
                  <a:lnTo>
                    <a:pt x="496023" y="881849"/>
                  </a:lnTo>
                  <a:lnTo>
                    <a:pt x="496023" y="878674"/>
                  </a:lnTo>
                  <a:lnTo>
                    <a:pt x="496023" y="860501"/>
                  </a:lnTo>
                  <a:close/>
                </a:path>
                <a:path w="558164" h="987425">
                  <a:moveTo>
                    <a:pt x="496023" y="791895"/>
                  </a:moveTo>
                  <a:lnTo>
                    <a:pt x="493407" y="789279"/>
                  </a:lnTo>
                  <a:lnTo>
                    <a:pt x="472071" y="789279"/>
                  </a:lnTo>
                  <a:lnTo>
                    <a:pt x="469468" y="791895"/>
                  </a:lnTo>
                  <a:lnTo>
                    <a:pt x="469468" y="813219"/>
                  </a:lnTo>
                  <a:lnTo>
                    <a:pt x="472071" y="815822"/>
                  </a:lnTo>
                  <a:lnTo>
                    <a:pt x="493407" y="815822"/>
                  </a:lnTo>
                  <a:lnTo>
                    <a:pt x="496023" y="813219"/>
                  </a:lnTo>
                  <a:lnTo>
                    <a:pt x="496023" y="810018"/>
                  </a:lnTo>
                  <a:lnTo>
                    <a:pt x="496023" y="791895"/>
                  </a:lnTo>
                  <a:close/>
                </a:path>
                <a:path w="558164" h="987425">
                  <a:moveTo>
                    <a:pt x="496023" y="723252"/>
                  </a:moveTo>
                  <a:lnTo>
                    <a:pt x="493407" y="720648"/>
                  </a:lnTo>
                  <a:lnTo>
                    <a:pt x="472071" y="720648"/>
                  </a:lnTo>
                  <a:lnTo>
                    <a:pt x="469468" y="723252"/>
                  </a:lnTo>
                  <a:lnTo>
                    <a:pt x="469468" y="744588"/>
                  </a:lnTo>
                  <a:lnTo>
                    <a:pt x="472071" y="747204"/>
                  </a:lnTo>
                  <a:lnTo>
                    <a:pt x="493407" y="747204"/>
                  </a:lnTo>
                  <a:lnTo>
                    <a:pt x="496023" y="744588"/>
                  </a:lnTo>
                  <a:lnTo>
                    <a:pt x="496023" y="741413"/>
                  </a:lnTo>
                  <a:lnTo>
                    <a:pt x="496023" y="723252"/>
                  </a:lnTo>
                  <a:close/>
                </a:path>
                <a:path w="558164" h="987425">
                  <a:moveTo>
                    <a:pt x="496023" y="688924"/>
                  </a:moveTo>
                  <a:lnTo>
                    <a:pt x="493407" y="686333"/>
                  </a:lnTo>
                  <a:lnTo>
                    <a:pt x="472071" y="686333"/>
                  </a:lnTo>
                  <a:lnTo>
                    <a:pt x="469468" y="688924"/>
                  </a:lnTo>
                  <a:lnTo>
                    <a:pt x="469468" y="710285"/>
                  </a:lnTo>
                  <a:lnTo>
                    <a:pt x="472071" y="712876"/>
                  </a:lnTo>
                  <a:lnTo>
                    <a:pt x="493407" y="712876"/>
                  </a:lnTo>
                  <a:lnTo>
                    <a:pt x="496023" y="710285"/>
                  </a:lnTo>
                  <a:lnTo>
                    <a:pt x="496023" y="707085"/>
                  </a:lnTo>
                  <a:lnTo>
                    <a:pt x="496023" y="688924"/>
                  </a:lnTo>
                  <a:close/>
                </a:path>
                <a:path w="558164" h="987425">
                  <a:moveTo>
                    <a:pt x="496023" y="654621"/>
                  </a:moveTo>
                  <a:lnTo>
                    <a:pt x="493407" y="652018"/>
                  </a:lnTo>
                  <a:lnTo>
                    <a:pt x="472071" y="652018"/>
                  </a:lnTo>
                  <a:lnTo>
                    <a:pt x="469468" y="654621"/>
                  </a:lnTo>
                  <a:lnTo>
                    <a:pt x="469468" y="675957"/>
                  </a:lnTo>
                  <a:lnTo>
                    <a:pt x="472071" y="678573"/>
                  </a:lnTo>
                  <a:lnTo>
                    <a:pt x="493407" y="678573"/>
                  </a:lnTo>
                  <a:lnTo>
                    <a:pt x="496023" y="675957"/>
                  </a:lnTo>
                  <a:lnTo>
                    <a:pt x="496023" y="672782"/>
                  </a:lnTo>
                  <a:lnTo>
                    <a:pt x="496023" y="654621"/>
                  </a:lnTo>
                  <a:close/>
                </a:path>
                <a:path w="558164" h="987425">
                  <a:moveTo>
                    <a:pt x="496023" y="620293"/>
                  </a:moveTo>
                  <a:lnTo>
                    <a:pt x="493407" y="617689"/>
                  </a:lnTo>
                  <a:lnTo>
                    <a:pt x="472071" y="617689"/>
                  </a:lnTo>
                  <a:lnTo>
                    <a:pt x="469468" y="620293"/>
                  </a:lnTo>
                  <a:lnTo>
                    <a:pt x="469468" y="641642"/>
                  </a:lnTo>
                  <a:lnTo>
                    <a:pt x="472071" y="644271"/>
                  </a:lnTo>
                  <a:lnTo>
                    <a:pt x="493407" y="644271"/>
                  </a:lnTo>
                  <a:lnTo>
                    <a:pt x="496023" y="641642"/>
                  </a:lnTo>
                  <a:lnTo>
                    <a:pt x="496023" y="638467"/>
                  </a:lnTo>
                  <a:lnTo>
                    <a:pt x="496023" y="620293"/>
                  </a:lnTo>
                  <a:close/>
                </a:path>
                <a:path w="558164" h="987425">
                  <a:moveTo>
                    <a:pt x="496023" y="586003"/>
                  </a:moveTo>
                  <a:lnTo>
                    <a:pt x="493407" y="583387"/>
                  </a:lnTo>
                  <a:lnTo>
                    <a:pt x="472071" y="583387"/>
                  </a:lnTo>
                  <a:lnTo>
                    <a:pt x="469468" y="586003"/>
                  </a:lnTo>
                  <a:lnTo>
                    <a:pt x="469468" y="607326"/>
                  </a:lnTo>
                  <a:lnTo>
                    <a:pt x="472071" y="609942"/>
                  </a:lnTo>
                  <a:lnTo>
                    <a:pt x="493407" y="609942"/>
                  </a:lnTo>
                  <a:lnTo>
                    <a:pt x="496023" y="607326"/>
                  </a:lnTo>
                  <a:lnTo>
                    <a:pt x="496023" y="604139"/>
                  </a:lnTo>
                  <a:lnTo>
                    <a:pt x="496023" y="586003"/>
                  </a:lnTo>
                  <a:close/>
                </a:path>
                <a:path w="558164" h="987425">
                  <a:moveTo>
                    <a:pt x="496023" y="551675"/>
                  </a:moveTo>
                  <a:lnTo>
                    <a:pt x="493407" y="549059"/>
                  </a:lnTo>
                  <a:lnTo>
                    <a:pt x="472071" y="549059"/>
                  </a:lnTo>
                  <a:lnTo>
                    <a:pt x="469468" y="551675"/>
                  </a:lnTo>
                  <a:lnTo>
                    <a:pt x="469468" y="573024"/>
                  </a:lnTo>
                  <a:lnTo>
                    <a:pt x="472071" y="575614"/>
                  </a:lnTo>
                  <a:lnTo>
                    <a:pt x="493407" y="575614"/>
                  </a:lnTo>
                  <a:lnTo>
                    <a:pt x="496023" y="573024"/>
                  </a:lnTo>
                  <a:lnTo>
                    <a:pt x="496023" y="569823"/>
                  </a:lnTo>
                  <a:lnTo>
                    <a:pt x="496023" y="551675"/>
                  </a:lnTo>
                  <a:close/>
                </a:path>
                <a:path w="558164" h="987425">
                  <a:moveTo>
                    <a:pt x="496023" y="517359"/>
                  </a:moveTo>
                  <a:lnTo>
                    <a:pt x="493407" y="514756"/>
                  </a:lnTo>
                  <a:lnTo>
                    <a:pt x="472071" y="514756"/>
                  </a:lnTo>
                  <a:lnTo>
                    <a:pt x="469468" y="517359"/>
                  </a:lnTo>
                  <a:lnTo>
                    <a:pt x="469468" y="538695"/>
                  </a:lnTo>
                  <a:lnTo>
                    <a:pt x="472071" y="541312"/>
                  </a:lnTo>
                  <a:lnTo>
                    <a:pt x="493407" y="541312"/>
                  </a:lnTo>
                  <a:lnTo>
                    <a:pt x="496023" y="538695"/>
                  </a:lnTo>
                  <a:lnTo>
                    <a:pt x="496023" y="535508"/>
                  </a:lnTo>
                  <a:lnTo>
                    <a:pt x="496023" y="517359"/>
                  </a:lnTo>
                  <a:close/>
                </a:path>
                <a:path w="558164" h="987425">
                  <a:moveTo>
                    <a:pt x="496023" y="483031"/>
                  </a:moveTo>
                  <a:lnTo>
                    <a:pt x="493407" y="480453"/>
                  </a:lnTo>
                  <a:lnTo>
                    <a:pt x="472071" y="480453"/>
                  </a:lnTo>
                  <a:lnTo>
                    <a:pt x="469468" y="483031"/>
                  </a:lnTo>
                  <a:lnTo>
                    <a:pt x="469468" y="504393"/>
                  </a:lnTo>
                  <a:lnTo>
                    <a:pt x="472071" y="506984"/>
                  </a:lnTo>
                  <a:lnTo>
                    <a:pt x="493407" y="506984"/>
                  </a:lnTo>
                  <a:lnTo>
                    <a:pt x="496023" y="504393"/>
                  </a:lnTo>
                  <a:lnTo>
                    <a:pt x="496023" y="501192"/>
                  </a:lnTo>
                  <a:lnTo>
                    <a:pt x="496023" y="483031"/>
                  </a:lnTo>
                  <a:close/>
                </a:path>
                <a:path w="558164" h="987425">
                  <a:moveTo>
                    <a:pt x="496023" y="448729"/>
                  </a:moveTo>
                  <a:lnTo>
                    <a:pt x="493407" y="446112"/>
                  </a:lnTo>
                  <a:lnTo>
                    <a:pt x="472071" y="446112"/>
                  </a:lnTo>
                  <a:lnTo>
                    <a:pt x="469468" y="448729"/>
                  </a:lnTo>
                  <a:lnTo>
                    <a:pt x="469468" y="470065"/>
                  </a:lnTo>
                  <a:lnTo>
                    <a:pt x="472071" y="472681"/>
                  </a:lnTo>
                  <a:lnTo>
                    <a:pt x="493407" y="472681"/>
                  </a:lnTo>
                  <a:lnTo>
                    <a:pt x="496023" y="470065"/>
                  </a:lnTo>
                  <a:lnTo>
                    <a:pt x="496023" y="466877"/>
                  </a:lnTo>
                  <a:lnTo>
                    <a:pt x="496023" y="448729"/>
                  </a:lnTo>
                  <a:close/>
                </a:path>
                <a:path w="558164" h="987425">
                  <a:moveTo>
                    <a:pt x="496023" y="414413"/>
                  </a:moveTo>
                  <a:lnTo>
                    <a:pt x="493407" y="411797"/>
                  </a:lnTo>
                  <a:lnTo>
                    <a:pt x="472071" y="411797"/>
                  </a:lnTo>
                  <a:lnTo>
                    <a:pt x="469468" y="414413"/>
                  </a:lnTo>
                  <a:lnTo>
                    <a:pt x="469468" y="435762"/>
                  </a:lnTo>
                  <a:lnTo>
                    <a:pt x="472071" y="438353"/>
                  </a:lnTo>
                  <a:lnTo>
                    <a:pt x="493407" y="438353"/>
                  </a:lnTo>
                  <a:lnTo>
                    <a:pt x="496023" y="435762"/>
                  </a:lnTo>
                  <a:lnTo>
                    <a:pt x="496023" y="432587"/>
                  </a:lnTo>
                  <a:lnTo>
                    <a:pt x="496023" y="414413"/>
                  </a:lnTo>
                  <a:close/>
                </a:path>
                <a:path w="558164" h="987425">
                  <a:moveTo>
                    <a:pt x="496023" y="380098"/>
                  </a:moveTo>
                  <a:lnTo>
                    <a:pt x="493407" y="377482"/>
                  </a:lnTo>
                  <a:lnTo>
                    <a:pt x="472071" y="377482"/>
                  </a:lnTo>
                  <a:lnTo>
                    <a:pt x="469468" y="380098"/>
                  </a:lnTo>
                  <a:lnTo>
                    <a:pt x="469468" y="401421"/>
                  </a:lnTo>
                  <a:lnTo>
                    <a:pt x="472071" y="404050"/>
                  </a:lnTo>
                  <a:lnTo>
                    <a:pt x="493407" y="404050"/>
                  </a:lnTo>
                  <a:lnTo>
                    <a:pt x="496023" y="401421"/>
                  </a:lnTo>
                  <a:lnTo>
                    <a:pt x="496023" y="398246"/>
                  </a:lnTo>
                  <a:lnTo>
                    <a:pt x="496023" y="380098"/>
                  </a:lnTo>
                  <a:close/>
                </a:path>
                <a:path w="558164" h="987425">
                  <a:moveTo>
                    <a:pt x="496023" y="345782"/>
                  </a:moveTo>
                  <a:lnTo>
                    <a:pt x="493407" y="343166"/>
                  </a:lnTo>
                  <a:lnTo>
                    <a:pt x="472071" y="343166"/>
                  </a:lnTo>
                  <a:lnTo>
                    <a:pt x="469468" y="345782"/>
                  </a:lnTo>
                  <a:lnTo>
                    <a:pt x="469468" y="367118"/>
                  </a:lnTo>
                  <a:lnTo>
                    <a:pt x="472071" y="369722"/>
                  </a:lnTo>
                  <a:lnTo>
                    <a:pt x="493407" y="369722"/>
                  </a:lnTo>
                  <a:lnTo>
                    <a:pt x="496023" y="367118"/>
                  </a:lnTo>
                  <a:lnTo>
                    <a:pt x="496023" y="363918"/>
                  </a:lnTo>
                  <a:lnTo>
                    <a:pt x="496023" y="345782"/>
                  </a:lnTo>
                  <a:close/>
                </a:path>
                <a:path w="558164" h="987425">
                  <a:moveTo>
                    <a:pt x="496023" y="311467"/>
                  </a:moveTo>
                  <a:lnTo>
                    <a:pt x="493407" y="308864"/>
                  </a:lnTo>
                  <a:lnTo>
                    <a:pt x="472071" y="308864"/>
                  </a:lnTo>
                  <a:lnTo>
                    <a:pt x="469468" y="311467"/>
                  </a:lnTo>
                  <a:lnTo>
                    <a:pt x="469468" y="332803"/>
                  </a:lnTo>
                  <a:lnTo>
                    <a:pt x="472071" y="335419"/>
                  </a:lnTo>
                  <a:lnTo>
                    <a:pt x="493407" y="335419"/>
                  </a:lnTo>
                  <a:lnTo>
                    <a:pt x="496023" y="332803"/>
                  </a:lnTo>
                  <a:lnTo>
                    <a:pt x="496023" y="329615"/>
                  </a:lnTo>
                  <a:lnTo>
                    <a:pt x="496023" y="311467"/>
                  </a:lnTo>
                  <a:close/>
                </a:path>
                <a:path w="558164" h="987425">
                  <a:moveTo>
                    <a:pt x="496023" y="277139"/>
                  </a:moveTo>
                  <a:lnTo>
                    <a:pt x="493407" y="274561"/>
                  </a:lnTo>
                  <a:lnTo>
                    <a:pt x="472071" y="274561"/>
                  </a:lnTo>
                  <a:lnTo>
                    <a:pt x="469468" y="277139"/>
                  </a:lnTo>
                  <a:lnTo>
                    <a:pt x="469468" y="298488"/>
                  </a:lnTo>
                  <a:lnTo>
                    <a:pt x="472071" y="301091"/>
                  </a:lnTo>
                  <a:lnTo>
                    <a:pt x="493407" y="301091"/>
                  </a:lnTo>
                  <a:lnTo>
                    <a:pt x="496023" y="298488"/>
                  </a:lnTo>
                  <a:lnTo>
                    <a:pt x="496023" y="295300"/>
                  </a:lnTo>
                  <a:lnTo>
                    <a:pt x="496023" y="277139"/>
                  </a:lnTo>
                  <a:close/>
                </a:path>
                <a:path w="558164" h="987425">
                  <a:moveTo>
                    <a:pt x="496023" y="242836"/>
                  </a:moveTo>
                  <a:lnTo>
                    <a:pt x="493407" y="240220"/>
                  </a:lnTo>
                  <a:lnTo>
                    <a:pt x="472071" y="240220"/>
                  </a:lnTo>
                  <a:lnTo>
                    <a:pt x="469468" y="242836"/>
                  </a:lnTo>
                  <a:lnTo>
                    <a:pt x="469468" y="264172"/>
                  </a:lnTo>
                  <a:lnTo>
                    <a:pt x="472071" y="266788"/>
                  </a:lnTo>
                  <a:lnTo>
                    <a:pt x="493407" y="266788"/>
                  </a:lnTo>
                  <a:lnTo>
                    <a:pt x="496023" y="264172"/>
                  </a:lnTo>
                  <a:lnTo>
                    <a:pt x="496023" y="260997"/>
                  </a:lnTo>
                  <a:lnTo>
                    <a:pt x="496023" y="242836"/>
                  </a:lnTo>
                  <a:close/>
                </a:path>
                <a:path w="558164" h="987425">
                  <a:moveTo>
                    <a:pt x="496023" y="208508"/>
                  </a:moveTo>
                  <a:lnTo>
                    <a:pt x="493407" y="205892"/>
                  </a:lnTo>
                  <a:lnTo>
                    <a:pt x="472071" y="205892"/>
                  </a:lnTo>
                  <a:lnTo>
                    <a:pt x="469468" y="208508"/>
                  </a:lnTo>
                  <a:lnTo>
                    <a:pt x="469468" y="229857"/>
                  </a:lnTo>
                  <a:lnTo>
                    <a:pt x="472071" y="232448"/>
                  </a:lnTo>
                  <a:lnTo>
                    <a:pt x="493407" y="232448"/>
                  </a:lnTo>
                  <a:lnTo>
                    <a:pt x="496023" y="229857"/>
                  </a:lnTo>
                  <a:lnTo>
                    <a:pt x="496023" y="226695"/>
                  </a:lnTo>
                  <a:lnTo>
                    <a:pt x="496023" y="208508"/>
                  </a:lnTo>
                  <a:close/>
                </a:path>
                <a:path w="558164" h="987425">
                  <a:moveTo>
                    <a:pt x="496023" y="174193"/>
                  </a:moveTo>
                  <a:lnTo>
                    <a:pt x="493407" y="171589"/>
                  </a:lnTo>
                  <a:lnTo>
                    <a:pt x="472071" y="171589"/>
                  </a:lnTo>
                  <a:lnTo>
                    <a:pt x="469468" y="174193"/>
                  </a:lnTo>
                  <a:lnTo>
                    <a:pt x="469468" y="195541"/>
                  </a:lnTo>
                  <a:lnTo>
                    <a:pt x="472071" y="198158"/>
                  </a:lnTo>
                  <a:lnTo>
                    <a:pt x="493407" y="198158"/>
                  </a:lnTo>
                  <a:lnTo>
                    <a:pt x="496023" y="195541"/>
                  </a:lnTo>
                  <a:lnTo>
                    <a:pt x="496023" y="192366"/>
                  </a:lnTo>
                  <a:lnTo>
                    <a:pt x="496023" y="174193"/>
                  </a:lnTo>
                  <a:close/>
                </a:path>
                <a:path w="558164" h="987425">
                  <a:moveTo>
                    <a:pt x="496023" y="139877"/>
                  </a:moveTo>
                  <a:lnTo>
                    <a:pt x="493407" y="137274"/>
                  </a:lnTo>
                  <a:lnTo>
                    <a:pt x="472071" y="137274"/>
                  </a:lnTo>
                  <a:lnTo>
                    <a:pt x="469468" y="139877"/>
                  </a:lnTo>
                  <a:lnTo>
                    <a:pt x="469468" y="161239"/>
                  </a:lnTo>
                  <a:lnTo>
                    <a:pt x="472071" y="163830"/>
                  </a:lnTo>
                  <a:lnTo>
                    <a:pt x="493407" y="163830"/>
                  </a:lnTo>
                  <a:lnTo>
                    <a:pt x="496023" y="161239"/>
                  </a:lnTo>
                  <a:lnTo>
                    <a:pt x="496023" y="158038"/>
                  </a:lnTo>
                  <a:lnTo>
                    <a:pt x="496023" y="139877"/>
                  </a:lnTo>
                  <a:close/>
                </a:path>
                <a:path w="558164" h="987425">
                  <a:moveTo>
                    <a:pt x="496023" y="105562"/>
                  </a:moveTo>
                  <a:lnTo>
                    <a:pt x="493407" y="102946"/>
                  </a:lnTo>
                  <a:lnTo>
                    <a:pt x="472071" y="102946"/>
                  </a:lnTo>
                  <a:lnTo>
                    <a:pt x="469468" y="105562"/>
                  </a:lnTo>
                  <a:lnTo>
                    <a:pt x="469468" y="126898"/>
                  </a:lnTo>
                  <a:lnTo>
                    <a:pt x="472071" y="129514"/>
                  </a:lnTo>
                  <a:lnTo>
                    <a:pt x="493407" y="129514"/>
                  </a:lnTo>
                  <a:lnTo>
                    <a:pt x="496023" y="126898"/>
                  </a:lnTo>
                  <a:lnTo>
                    <a:pt x="496023" y="123736"/>
                  </a:lnTo>
                  <a:lnTo>
                    <a:pt x="496023" y="105562"/>
                  </a:lnTo>
                  <a:close/>
                </a:path>
                <a:path w="558164" h="987425">
                  <a:moveTo>
                    <a:pt x="496023" y="71259"/>
                  </a:moveTo>
                  <a:lnTo>
                    <a:pt x="493407" y="68656"/>
                  </a:lnTo>
                  <a:lnTo>
                    <a:pt x="472071" y="68656"/>
                  </a:lnTo>
                  <a:lnTo>
                    <a:pt x="469468" y="71259"/>
                  </a:lnTo>
                  <a:lnTo>
                    <a:pt x="469468" y="92595"/>
                  </a:lnTo>
                  <a:lnTo>
                    <a:pt x="472071" y="95186"/>
                  </a:lnTo>
                  <a:lnTo>
                    <a:pt x="493407" y="95186"/>
                  </a:lnTo>
                  <a:lnTo>
                    <a:pt x="496023" y="92595"/>
                  </a:lnTo>
                  <a:lnTo>
                    <a:pt x="496023" y="89420"/>
                  </a:lnTo>
                  <a:lnTo>
                    <a:pt x="496023" y="71259"/>
                  </a:lnTo>
                  <a:close/>
                </a:path>
                <a:path w="558164" h="987425">
                  <a:moveTo>
                    <a:pt x="496023" y="36944"/>
                  </a:moveTo>
                  <a:lnTo>
                    <a:pt x="493407" y="34328"/>
                  </a:lnTo>
                  <a:lnTo>
                    <a:pt x="472071" y="34328"/>
                  </a:lnTo>
                  <a:lnTo>
                    <a:pt x="469468" y="36944"/>
                  </a:lnTo>
                  <a:lnTo>
                    <a:pt x="469468" y="58267"/>
                  </a:lnTo>
                  <a:lnTo>
                    <a:pt x="472071" y="60883"/>
                  </a:lnTo>
                  <a:lnTo>
                    <a:pt x="493407" y="60883"/>
                  </a:lnTo>
                  <a:lnTo>
                    <a:pt x="496023" y="58267"/>
                  </a:lnTo>
                  <a:lnTo>
                    <a:pt x="496023" y="55105"/>
                  </a:lnTo>
                  <a:lnTo>
                    <a:pt x="496023" y="36944"/>
                  </a:lnTo>
                  <a:close/>
                </a:path>
                <a:path w="558164" h="987425">
                  <a:moveTo>
                    <a:pt x="496023" y="2616"/>
                  </a:moveTo>
                  <a:lnTo>
                    <a:pt x="493407" y="0"/>
                  </a:lnTo>
                  <a:lnTo>
                    <a:pt x="472071" y="0"/>
                  </a:lnTo>
                  <a:lnTo>
                    <a:pt x="469468" y="2616"/>
                  </a:lnTo>
                  <a:lnTo>
                    <a:pt x="469468" y="23964"/>
                  </a:lnTo>
                  <a:lnTo>
                    <a:pt x="472071" y="26555"/>
                  </a:lnTo>
                  <a:lnTo>
                    <a:pt x="493407" y="26555"/>
                  </a:lnTo>
                  <a:lnTo>
                    <a:pt x="496023" y="23964"/>
                  </a:lnTo>
                  <a:lnTo>
                    <a:pt x="496023" y="20789"/>
                  </a:lnTo>
                  <a:lnTo>
                    <a:pt x="496023" y="2616"/>
                  </a:lnTo>
                  <a:close/>
                </a:path>
                <a:path w="558164" h="987425">
                  <a:moveTo>
                    <a:pt x="526948" y="963447"/>
                  </a:moveTo>
                  <a:lnTo>
                    <a:pt x="524344" y="960843"/>
                  </a:lnTo>
                  <a:lnTo>
                    <a:pt x="503008" y="960843"/>
                  </a:lnTo>
                  <a:lnTo>
                    <a:pt x="500392" y="963447"/>
                  </a:lnTo>
                  <a:lnTo>
                    <a:pt x="500392" y="984796"/>
                  </a:lnTo>
                  <a:lnTo>
                    <a:pt x="503008" y="987399"/>
                  </a:lnTo>
                  <a:lnTo>
                    <a:pt x="524344" y="987399"/>
                  </a:lnTo>
                  <a:lnTo>
                    <a:pt x="526948" y="984796"/>
                  </a:lnTo>
                  <a:lnTo>
                    <a:pt x="526948" y="981621"/>
                  </a:lnTo>
                  <a:lnTo>
                    <a:pt x="526948" y="963447"/>
                  </a:lnTo>
                  <a:close/>
                </a:path>
                <a:path w="558164" h="987425">
                  <a:moveTo>
                    <a:pt x="526948" y="929132"/>
                  </a:moveTo>
                  <a:lnTo>
                    <a:pt x="524344" y="926553"/>
                  </a:lnTo>
                  <a:lnTo>
                    <a:pt x="503008" y="926553"/>
                  </a:lnTo>
                  <a:lnTo>
                    <a:pt x="500392" y="929132"/>
                  </a:lnTo>
                  <a:lnTo>
                    <a:pt x="500392" y="950493"/>
                  </a:lnTo>
                  <a:lnTo>
                    <a:pt x="503008" y="953084"/>
                  </a:lnTo>
                  <a:lnTo>
                    <a:pt x="524344" y="953084"/>
                  </a:lnTo>
                  <a:lnTo>
                    <a:pt x="526948" y="950493"/>
                  </a:lnTo>
                  <a:lnTo>
                    <a:pt x="526948" y="947293"/>
                  </a:lnTo>
                  <a:lnTo>
                    <a:pt x="526948" y="929132"/>
                  </a:lnTo>
                  <a:close/>
                </a:path>
                <a:path w="558164" h="987425">
                  <a:moveTo>
                    <a:pt x="526948" y="894803"/>
                  </a:moveTo>
                  <a:lnTo>
                    <a:pt x="524344" y="892213"/>
                  </a:lnTo>
                  <a:lnTo>
                    <a:pt x="503008" y="892213"/>
                  </a:lnTo>
                  <a:lnTo>
                    <a:pt x="500392" y="894803"/>
                  </a:lnTo>
                  <a:lnTo>
                    <a:pt x="500392" y="916152"/>
                  </a:lnTo>
                  <a:lnTo>
                    <a:pt x="503008" y="918756"/>
                  </a:lnTo>
                  <a:lnTo>
                    <a:pt x="524344" y="918756"/>
                  </a:lnTo>
                  <a:lnTo>
                    <a:pt x="526948" y="916152"/>
                  </a:lnTo>
                  <a:lnTo>
                    <a:pt x="526948" y="912977"/>
                  </a:lnTo>
                  <a:lnTo>
                    <a:pt x="526948" y="894803"/>
                  </a:lnTo>
                  <a:close/>
                </a:path>
                <a:path w="558164" h="987425">
                  <a:moveTo>
                    <a:pt x="526948" y="826198"/>
                  </a:moveTo>
                  <a:lnTo>
                    <a:pt x="524344" y="823595"/>
                  </a:lnTo>
                  <a:lnTo>
                    <a:pt x="503008" y="823595"/>
                  </a:lnTo>
                  <a:lnTo>
                    <a:pt x="500392" y="826198"/>
                  </a:lnTo>
                  <a:lnTo>
                    <a:pt x="500392" y="847559"/>
                  </a:lnTo>
                  <a:lnTo>
                    <a:pt x="503008" y="850138"/>
                  </a:lnTo>
                  <a:lnTo>
                    <a:pt x="524344" y="850138"/>
                  </a:lnTo>
                  <a:lnTo>
                    <a:pt x="526948" y="847559"/>
                  </a:lnTo>
                  <a:lnTo>
                    <a:pt x="526948" y="844359"/>
                  </a:lnTo>
                  <a:lnTo>
                    <a:pt x="526948" y="826198"/>
                  </a:lnTo>
                  <a:close/>
                </a:path>
                <a:path w="558164" h="987425">
                  <a:moveTo>
                    <a:pt x="526948" y="791895"/>
                  </a:moveTo>
                  <a:lnTo>
                    <a:pt x="524344" y="789279"/>
                  </a:lnTo>
                  <a:lnTo>
                    <a:pt x="503008" y="789279"/>
                  </a:lnTo>
                  <a:lnTo>
                    <a:pt x="500392" y="791895"/>
                  </a:lnTo>
                  <a:lnTo>
                    <a:pt x="500392" y="813219"/>
                  </a:lnTo>
                  <a:lnTo>
                    <a:pt x="503008" y="815822"/>
                  </a:lnTo>
                  <a:lnTo>
                    <a:pt x="524344" y="815822"/>
                  </a:lnTo>
                  <a:lnTo>
                    <a:pt x="526948" y="813219"/>
                  </a:lnTo>
                  <a:lnTo>
                    <a:pt x="526948" y="810018"/>
                  </a:lnTo>
                  <a:lnTo>
                    <a:pt x="526948" y="791895"/>
                  </a:lnTo>
                  <a:close/>
                </a:path>
                <a:path w="558164" h="987425">
                  <a:moveTo>
                    <a:pt x="526948" y="757567"/>
                  </a:moveTo>
                  <a:lnTo>
                    <a:pt x="524344" y="754964"/>
                  </a:lnTo>
                  <a:lnTo>
                    <a:pt x="503008" y="754964"/>
                  </a:lnTo>
                  <a:lnTo>
                    <a:pt x="500392" y="757567"/>
                  </a:lnTo>
                  <a:lnTo>
                    <a:pt x="500392" y="778916"/>
                  </a:lnTo>
                  <a:lnTo>
                    <a:pt x="503008" y="781507"/>
                  </a:lnTo>
                  <a:lnTo>
                    <a:pt x="524344" y="781507"/>
                  </a:lnTo>
                  <a:lnTo>
                    <a:pt x="526948" y="778916"/>
                  </a:lnTo>
                  <a:lnTo>
                    <a:pt x="526948" y="775728"/>
                  </a:lnTo>
                  <a:lnTo>
                    <a:pt x="526948" y="757567"/>
                  </a:lnTo>
                  <a:close/>
                </a:path>
                <a:path w="558164" h="987425">
                  <a:moveTo>
                    <a:pt x="526948" y="688924"/>
                  </a:moveTo>
                  <a:lnTo>
                    <a:pt x="524344" y="686333"/>
                  </a:lnTo>
                  <a:lnTo>
                    <a:pt x="503008" y="686333"/>
                  </a:lnTo>
                  <a:lnTo>
                    <a:pt x="500392" y="688924"/>
                  </a:lnTo>
                  <a:lnTo>
                    <a:pt x="500392" y="710285"/>
                  </a:lnTo>
                  <a:lnTo>
                    <a:pt x="503008" y="712876"/>
                  </a:lnTo>
                  <a:lnTo>
                    <a:pt x="524344" y="712876"/>
                  </a:lnTo>
                  <a:lnTo>
                    <a:pt x="526948" y="710285"/>
                  </a:lnTo>
                  <a:lnTo>
                    <a:pt x="526948" y="707085"/>
                  </a:lnTo>
                  <a:lnTo>
                    <a:pt x="526948" y="688924"/>
                  </a:lnTo>
                  <a:close/>
                </a:path>
                <a:path w="558164" h="987425">
                  <a:moveTo>
                    <a:pt x="526948" y="654621"/>
                  </a:moveTo>
                  <a:lnTo>
                    <a:pt x="524344" y="652018"/>
                  </a:lnTo>
                  <a:lnTo>
                    <a:pt x="503008" y="652018"/>
                  </a:lnTo>
                  <a:lnTo>
                    <a:pt x="500392" y="654621"/>
                  </a:lnTo>
                  <a:lnTo>
                    <a:pt x="500392" y="675957"/>
                  </a:lnTo>
                  <a:lnTo>
                    <a:pt x="503008" y="678573"/>
                  </a:lnTo>
                  <a:lnTo>
                    <a:pt x="524344" y="678573"/>
                  </a:lnTo>
                  <a:lnTo>
                    <a:pt x="526948" y="675957"/>
                  </a:lnTo>
                  <a:lnTo>
                    <a:pt x="526948" y="672782"/>
                  </a:lnTo>
                  <a:lnTo>
                    <a:pt x="526948" y="654621"/>
                  </a:lnTo>
                  <a:close/>
                </a:path>
                <a:path w="558164" h="987425">
                  <a:moveTo>
                    <a:pt x="526948" y="620293"/>
                  </a:moveTo>
                  <a:lnTo>
                    <a:pt x="524344" y="617689"/>
                  </a:lnTo>
                  <a:lnTo>
                    <a:pt x="503008" y="617689"/>
                  </a:lnTo>
                  <a:lnTo>
                    <a:pt x="500392" y="620293"/>
                  </a:lnTo>
                  <a:lnTo>
                    <a:pt x="500392" y="641642"/>
                  </a:lnTo>
                  <a:lnTo>
                    <a:pt x="503008" y="644271"/>
                  </a:lnTo>
                  <a:lnTo>
                    <a:pt x="524344" y="644271"/>
                  </a:lnTo>
                  <a:lnTo>
                    <a:pt x="526948" y="641642"/>
                  </a:lnTo>
                  <a:lnTo>
                    <a:pt x="526948" y="638467"/>
                  </a:lnTo>
                  <a:lnTo>
                    <a:pt x="526948" y="620293"/>
                  </a:lnTo>
                  <a:close/>
                </a:path>
                <a:path w="558164" h="987425">
                  <a:moveTo>
                    <a:pt x="526948" y="586003"/>
                  </a:moveTo>
                  <a:lnTo>
                    <a:pt x="524344" y="583387"/>
                  </a:lnTo>
                  <a:lnTo>
                    <a:pt x="503008" y="583387"/>
                  </a:lnTo>
                  <a:lnTo>
                    <a:pt x="500392" y="586003"/>
                  </a:lnTo>
                  <a:lnTo>
                    <a:pt x="500392" y="607326"/>
                  </a:lnTo>
                  <a:lnTo>
                    <a:pt x="503008" y="609942"/>
                  </a:lnTo>
                  <a:lnTo>
                    <a:pt x="524344" y="609942"/>
                  </a:lnTo>
                  <a:lnTo>
                    <a:pt x="526948" y="607326"/>
                  </a:lnTo>
                  <a:lnTo>
                    <a:pt x="526948" y="604139"/>
                  </a:lnTo>
                  <a:lnTo>
                    <a:pt x="526948" y="586003"/>
                  </a:lnTo>
                  <a:close/>
                </a:path>
                <a:path w="558164" h="987425">
                  <a:moveTo>
                    <a:pt x="526948" y="551675"/>
                  </a:moveTo>
                  <a:lnTo>
                    <a:pt x="524344" y="549059"/>
                  </a:lnTo>
                  <a:lnTo>
                    <a:pt x="503008" y="549059"/>
                  </a:lnTo>
                  <a:lnTo>
                    <a:pt x="500392" y="551675"/>
                  </a:lnTo>
                  <a:lnTo>
                    <a:pt x="500392" y="573024"/>
                  </a:lnTo>
                  <a:lnTo>
                    <a:pt x="503008" y="575614"/>
                  </a:lnTo>
                  <a:lnTo>
                    <a:pt x="524344" y="575614"/>
                  </a:lnTo>
                  <a:lnTo>
                    <a:pt x="526948" y="573024"/>
                  </a:lnTo>
                  <a:lnTo>
                    <a:pt x="526948" y="569823"/>
                  </a:lnTo>
                  <a:lnTo>
                    <a:pt x="526948" y="551675"/>
                  </a:lnTo>
                  <a:close/>
                </a:path>
                <a:path w="558164" h="987425">
                  <a:moveTo>
                    <a:pt x="526948" y="517359"/>
                  </a:moveTo>
                  <a:lnTo>
                    <a:pt x="524344" y="514756"/>
                  </a:lnTo>
                  <a:lnTo>
                    <a:pt x="503008" y="514756"/>
                  </a:lnTo>
                  <a:lnTo>
                    <a:pt x="500392" y="517359"/>
                  </a:lnTo>
                  <a:lnTo>
                    <a:pt x="500392" y="538695"/>
                  </a:lnTo>
                  <a:lnTo>
                    <a:pt x="503008" y="541312"/>
                  </a:lnTo>
                  <a:lnTo>
                    <a:pt x="524344" y="541312"/>
                  </a:lnTo>
                  <a:lnTo>
                    <a:pt x="526948" y="538695"/>
                  </a:lnTo>
                  <a:lnTo>
                    <a:pt x="526948" y="535508"/>
                  </a:lnTo>
                  <a:lnTo>
                    <a:pt x="526948" y="517359"/>
                  </a:lnTo>
                  <a:close/>
                </a:path>
                <a:path w="558164" h="987425">
                  <a:moveTo>
                    <a:pt x="526948" y="483031"/>
                  </a:moveTo>
                  <a:lnTo>
                    <a:pt x="524344" y="480453"/>
                  </a:lnTo>
                  <a:lnTo>
                    <a:pt x="503008" y="480453"/>
                  </a:lnTo>
                  <a:lnTo>
                    <a:pt x="500392" y="483031"/>
                  </a:lnTo>
                  <a:lnTo>
                    <a:pt x="500392" y="504393"/>
                  </a:lnTo>
                  <a:lnTo>
                    <a:pt x="503008" y="506984"/>
                  </a:lnTo>
                  <a:lnTo>
                    <a:pt x="524344" y="506984"/>
                  </a:lnTo>
                  <a:lnTo>
                    <a:pt x="526948" y="504393"/>
                  </a:lnTo>
                  <a:lnTo>
                    <a:pt x="526948" y="501192"/>
                  </a:lnTo>
                  <a:lnTo>
                    <a:pt x="526948" y="483031"/>
                  </a:lnTo>
                  <a:close/>
                </a:path>
                <a:path w="558164" h="987425">
                  <a:moveTo>
                    <a:pt x="526948" y="414413"/>
                  </a:moveTo>
                  <a:lnTo>
                    <a:pt x="524344" y="411797"/>
                  </a:lnTo>
                  <a:lnTo>
                    <a:pt x="503008" y="411797"/>
                  </a:lnTo>
                  <a:lnTo>
                    <a:pt x="500392" y="414413"/>
                  </a:lnTo>
                  <a:lnTo>
                    <a:pt x="500392" y="435762"/>
                  </a:lnTo>
                  <a:lnTo>
                    <a:pt x="503008" y="438353"/>
                  </a:lnTo>
                  <a:lnTo>
                    <a:pt x="524344" y="438353"/>
                  </a:lnTo>
                  <a:lnTo>
                    <a:pt x="526948" y="435762"/>
                  </a:lnTo>
                  <a:lnTo>
                    <a:pt x="526948" y="432587"/>
                  </a:lnTo>
                  <a:lnTo>
                    <a:pt x="526948" y="414413"/>
                  </a:lnTo>
                  <a:close/>
                </a:path>
                <a:path w="558164" h="987425">
                  <a:moveTo>
                    <a:pt x="526948" y="380098"/>
                  </a:moveTo>
                  <a:lnTo>
                    <a:pt x="524344" y="377482"/>
                  </a:lnTo>
                  <a:lnTo>
                    <a:pt x="503008" y="377482"/>
                  </a:lnTo>
                  <a:lnTo>
                    <a:pt x="500392" y="380098"/>
                  </a:lnTo>
                  <a:lnTo>
                    <a:pt x="500392" y="401421"/>
                  </a:lnTo>
                  <a:lnTo>
                    <a:pt x="503008" y="404050"/>
                  </a:lnTo>
                  <a:lnTo>
                    <a:pt x="524344" y="404050"/>
                  </a:lnTo>
                  <a:lnTo>
                    <a:pt x="526948" y="401421"/>
                  </a:lnTo>
                  <a:lnTo>
                    <a:pt x="526948" y="398246"/>
                  </a:lnTo>
                  <a:lnTo>
                    <a:pt x="526948" y="380098"/>
                  </a:lnTo>
                  <a:close/>
                </a:path>
                <a:path w="558164" h="987425">
                  <a:moveTo>
                    <a:pt x="526948" y="311467"/>
                  </a:moveTo>
                  <a:lnTo>
                    <a:pt x="524344" y="308864"/>
                  </a:lnTo>
                  <a:lnTo>
                    <a:pt x="503008" y="308864"/>
                  </a:lnTo>
                  <a:lnTo>
                    <a:pt x="500392" y="311467"/>
                  </a:lnTo>
                  <a:lnTo>
                    <a:pt x="500392" y="332803"/>
                  </a:lnTo>
                  <a:lnTo>
                    <a:pt x="503008" y="335419"/>
                  </a:lnTo>
                  <a:lnTo>
                    <a:pt x="524344" y="335419"/>
                  </a:lnTo>
                  <a:lnTo>
                    <a:pt x="526948" y="332803"/>
                  </a:lnTo>
                  <a:lnTo>
                    <a:pt x="526948" y="329615"/>
                  </a:lnTo>
                  <a:lnTo>
                    <a:pt x="526948" y="311467"/>
                  </a:lnTo>
                  <a:close/>
                </a:path>
                <a:path w="558164" h="987425">
                  <a:moveTo>
                    <a:pt x="526948" y="277139"/>
                  </a:moveTo>
                  <a:lnTo>
                    <a:pt x="524344" y="274561"/>
                  </a:lnTo>
                  <a:lnTo>
                    <a:pt x="503008" y="274561"/>
                  </a:lnTo>
                  <a:lnTo>
                    <a:pt x="500392" y="277139"/>
                  </a:lnTo>
                  <a:lnTo>
                    <a:pt x="500392" y="298488"/>
                  </a:lnTo>
                  <a:lnTo>
                    <a:pt x="503008" y="301091"/>
                  </a:lnTo>
                  <a:lnTo>
                    <a:pt x="524344" y="301091"/>
                  </a:lnTo>
                  <a:lnTo>
                    <a:pt x="526948" y="298488"/>
                  </a:lnTo>
                  <a:lnTo>
                    <a:pt x="526948" y="295300"/>
                  </a:lnTo>
                  <a:lnTo>
                    <a:pt x="526948" y="277139"/>
                  </a:lnTo>
                  <a:close/>
                </a:path>
                <a:path w="558164" h="987425">
                  <a:moveTo>
                    <a:pt x="526948" y="208508"/>
                  </a:moveTo>
                  <a:lnTo>
                    <a:pt x="524344" y="205892"/>
                  </a:lnTo>
                  <a:lnTo>
                    <a:pt x="503008" y="205892"/>
                  </a:lnTo>
                  <a:lnTo>
                    <a:pt x="500392" y="208508"/>
                  </a:lnTo>
                  <a:lnTo>
                    <a:pt x="500392" y="229857"/>
                  </a:lnTo>
                  <a:lnTo>
                    <a:pt x="503008" y="232448"/>
                  </a:lnTo>
                  <a:lnTo>
                    <a:pt x="524344" y="232448"/>
                  </a:lnTo>
                  <a:lnTo>
                    <a:pt x="526948" y="229857"/>
                  </a:lnTo>
                  <a:lnTo>
                    <a:pt x="526948" y="226695"/>
                  </a:lnTo>
                  <a:lnTo>
                    <a:pt x="526948" y="208508"/>
                  </a:lnTo>
                  <a:close/>
                </a:path>
                <a:path w="558164" h="987425">
                  <a:moveTo>
                    <a:pt x="526948" y="174193"/>
                  </a:moveTo>
                  <a:lnTo>
                    <a:pt x="524344" y="171589"/>
                  </a:lnTo>
                  <a:lnTo>
                    <a:pt x="503008" y="171589"/>
                  </a:lnTo>
                  <a:lnTo>
                    <a:pt x="500392" y="174193"/>
                  </a:lnTo>
                  <a:lnTo>
                    <a:pt x="500392" y="195541"/>
                  </a:lnTo>
                  <a:lnTo>
                    <a:pt x="503008" y="198158"/>
                  </a:lnTo>
                  <a:lnTo>
                    <a:pt x="524344" y="198158"/>
                  </a:lnTo>
                  <a:lnTo>
                    <a:pt x="526948" y="195541"/>
                  </a:lnTo>
                  <a:lnTo>
                    <a:pt x="526948" y="192366"/>
                  </a:lnTo>
                  <a:lnTo>
                    <a:pt x="526948" y="174193"/>
                  </a:lnTo>
                  <a:close/>
                </a:path>
                <a:path w="558164" h="987425">
                  <a:moveTo>
                    <a:pt x="526948" y="139877"/>
                  </a:moveTo>
                  <a:lnTo>
                    <a:pt x="524344" y="137274"/>
                  </a:lnTo>
                  <a:lnTo>
                    <a:pt x="503008" y="137274"/>
                  </a:lnTo>
                  <a:lnTo>
                    <a:pt x="500392" y="139877"/>
                  </a:lnTo>
                  <a:lnTo>
                    <a:pt x="500392" y="161239"/>
                  </a:lnTo>
                  <a:lnTo>
                    <a:pt x="503008" y="163830"/>
                  </a:lnTo>
                  <a:lnTo>
                    <a:pt x="524344" y="163830"/>
                  </a:lnTo>
                  <a:lnTo>
                    <a:pt x="526948" y="161239"/>
                  </a:lnTo>
                  <a:lnTo>
                    <a:pt x="526948" y="158038"/>
                  </a:lnTo>
                  <a:lnTo>
                    <a:pt x="526948" y="139877"/>
                  </a:lnTo>
                  <a:close/>
                </a:path>
                <a:path w="558164" h="987425">
                  <a:moveTo>
                    <a:pt x="526948" y="105562"/>
                  </a:moveTo>
                  <a:lnTo>
                    <a:pt x="524344" y="102946"/>
                  </a:lnTo>
                  <a:lnTo>
                    <a:pt x="503008" y="102946"/>
                  </a:lnTo>
                  <a:lnTo>
                    <a:pt x="500392" y="105562"/>
                  </a:lnTo>
                  <a:lnTo>
                    <a:pt x="500392" y="126898"/>
                  </a:lnTo>
                  <a:lnTo>
                    <a:pt x="503008" y="129514"/>
                  </a:lnTo>
                  <a:lnTo>
                    <a:pt x="524344" y="129514"/>
                  </a:lnTo>
                  <a:lnTo>
                    <a:pt x="526948" y="126898"/>
                  </a:lnTo>
                  <a:lnTo>
                    <a:pt x="526948" y="123736"/>
                  </a:lnTo>
                  <a:lnTo>
                    <a:pt x="526948" y="105562"/>
                  </a:lnTo>
                  <a:close/>
                </a:path>
                <a:path w="558164" h="987425">
                  <a:moveTo>
                    <a:pt x="526948" y="71259"/>
                  </a:moveTo>
                  <a:lnTo>
                    <a:pt x="524344" y="68656"/>
                  </a:lnTo>
                  <a:lnTo>
                    <a:pt x="503008" y="68656"/>
                  </a:lnTo>
                  <a:lnTo>
                    <a:pt x="500392" y="71259"/>
                  </a:lnTo>
                  <a:lnTo>
                    <a:pt x="500392" y="92595"/>
                  </a:lnTo>
                  <a:lnTo>
                    <a:pt x="503008" y="95186"/>
                  </a:lnTo>
                  <a:lnTo>
                    <a:pt x="524344" y="95186"/>
                  </a:lnTo>
                  <a:lnTo>
                    <a:pt x="526948" y="92595"/>
                  </a:lnTo>
                  <a:lnTo>
                    <a:pt x="526948" y="89420"/>
                  </a:lnTo>
                  <a:lnTo>
                    <a:pt x="526948" y="71259"/>
                  </a:lnTo>
                  <a:close/>
                </a:path>
                <a:path w="558164" h="987425">
                  <a:moveTo>
                    <a:pt x="526948" y="36944"/>
                  </a:moveTo>
                  <a:lnTo>
                    <a:pt x="524344" y="34328"/>
                  </a:lnTo>
                  <a:lnTo>
                    <a:pt x="503008" y="34328"/>
                  </a:lnTo>
                  <a:lnTo>
                    <a:pt x="500392" y="36944"/>
                  </a:lnTo>
                  <a:lnTo>
                    <a:pt x="500392" y="58267"/>
                  </a:lnTo>
                  <a:lnTo>
                    <a:pt x="503008" y="60883"/>
                  </a:lnTo>
                  <a:lnTo>
                    <a:pt x="524344" y="60883"/>
                  </a:lnTo>
                  <a:lnTo>
                    <a:pt x="526948" y="58267"/>
                  </a:lnTo>
                  <a:lnTo>
                    <a:pt x="526948" y="55105"/>
                  </a:lnTo>
                  <a:lnTo>
                    <a:pt x="526948" y="36944"/>
                  </a:lnTo>
                  <a:close/>
                </a:path>
                <a:path w="558164" h="987425">
                  <a:moveTo>
                    <a:pt x="526948" y="2616"/>
                  </a:moveTo>
                  <a:lnTo>
                    <a:pt x="524344" y="0"/>
                  </a:lnTo>
                  <a:lnTo>
                    <a:pt x="503008" y="0"/>
                  </a:lnTo>
                  <a:lnTo>
                    <a:pt x="500392" y="2616"/>
                  </a:lnTo>
                  <a:lnTo>
                    <a:pt x="500392" y="23964"/>
                  </a:lnTo>
                  <a:lnTo>
                    <a:pt x="503008" y="26555"/>
                  </a:lnTo>
                  <a:lnTo>
                    <a:pt x="524344" y="26555"/>
                  </a:lnTo>
                  <a:lnTo>
                    <a:pt x="526948" y="23964"/>
                  </a:lnTo>
                  <a:lnTo>
                    <a:pt x="526948" y="20789"/>
                  </a:lnTo>
                  <a:lnTo>
                    <a:pt x="526948" y="2616"/>
                  </a:lnTo>
                  <a:close/>
                </a:path>
                <a:path w="558164" h="987425">
                  <a:moveTo>
                    <a:pt x="557898" y="139877"/>
                  </a:moveTo>
                  <a:lnTo>
                    <a:pt x="555307" y="137274"/>
                  </a:lnTo>
                  <a:lnTo>
                    <a:pt x="533958" y="137274"/>
                  </a:lnTo>
                  <a:lnTo>
                    <a:pt x="531355" y="139877"/>
                  </a:lnTo>
                  <a:lnTo>
                    <a:pt x="531355" y="161239"/>
                  </a:lnTo>
                  <a:lnTo>
                    <a:pt x="533958" y="163830"/>
                  </a:lnTo>
                  <a:lnTo>
                    <a:pt x="555307" y="163830"/>
                  </a:lnTo>
                  <a:lnTo>
                    <a:pt x="557898" y="161239"/>
                  </a:lnTo>
                  <a:lnTo>
                    <a:pt x="557898" y="158038"/>
                  </a:lnTo>
                  <a:lnTo>
                    <a:pt x="557898" y="139877"/>
                  </a:lnTo>
                  <a:close/>
                </a:path>
                <a:path w="558164" h="987425">
                  <a:moveTo>
                    <a:pt x="557898" y="105562"/>
                  </a:moveTo>
                  <a:lnTo>
                    <a:pt x="555307" y="102946"/>
                  </a:lnTo>
                  <a:lnTo>
                    <a:pt x="533958" y="102946"/>
                  </a:lnTo>
                  <a:lnTo>
                    <a:pt x="531355" y="105562"/>
                  </a:lnTo>
                  <a:lnTo>
                    <a:pt x="531355" y="126898"/>
                  </a:lnTo>
                  <a:lnTo>
                    <a:pt x="533958" y="129514"/>
                  </a:lnTo>
                  <a:lnTo>
                    <a:pt x="555307" y="129514"/>
                  </a:lnTo>
                  <a:lnTo>
                    <a:pt x="557898" y="126898"/>
                  </a:lnTo>
                  <a:lnTo>
                    <a:pt x="557898" y="123736"/>
                  </a:lnTo>
                  <a:lnTo>
                    <a:pt x="557898" y="105562"/>
                  </a:lnTo>
                  <a:close/>
                </a:path>
                <a:path w="558164" h="987425">
                  <a:moveTo>
                    <a:pt x="557898" y="71259"/>
                  </a:moveTo>
                  <a:lnTo>
                    <a:pt x="555307" y="68656"/>
                  </a:lnTo>
                  <a:lnTo>
                    <a:pt x="533958" y="68656"/>
                  </a:lnTo>
                  <a:lnTo>
                    <a:pt x="531355" y="71259"/>
                  </a:lnTo>
                  <a:lnTo>
                    <a:pt x="531355" y="92595"/>
                  </a:lnTo>
                  <a:lnTo>
                    <a:pt x="533958" y="95186"/>
                  </a:lnTo>
                  <a:lnTo>
                    <a:pt x="555307" y="95186"/>
                  </a:lnTo>
                  <a:lnTo>
                    <a:pt x="557898" y="92595"/>
                  </a:lnTo>
                  <a:lnTo>
                    <a:pt x="557898" y="89420"/>
                  </a:lnTo>
                  <a:lnTo>
                    <a:pt x="557898" y="71259"/>
                  </a:lnTo>
                  <a:close/>
                </a:path>
                <a:path w="558164" h="987425">
                  <a:moveTo>
                    <a:pt x="557898" y="36944"/>
                  </a:moveTo>
                  <a:lnTo>
                    <a:pt x="555307" y="34328"/>
                  </a:lnTo>
                  <a:lnTo>
                    <a:pt x="533958" y="34328"/>
                  </a:lnTo>
                  <a:lnTo>
                    <a:pt x="531355" y="36944"/>
                  </a:lnTo>
                  <a:lnTo>
                    <a:pt x="531355" y="58267"/>
                  </a:lnTo>
                  <a:lnTo>
                    <a:pt x="533958" y="60883"/>
                  </a:lnTo>
                  <a:lnTo>
                    <a:pt x="555307" y="60883"/>
                  </a:lnTo>
                  <a:lnTo>
                    <a:pt x="557898" y="58267"/>
                  </a:lnTo>
                  <a:lnTo>
                    <a:pt x="557898" y="55105"/>
                  </a:lnTo>
                  <a:lnTo>
                    <a:pt x="557898" y="36944"/>
                  </a:lnTo>
                  <a:close/>
                </a:path>
                <a:path w="558164" h="987425">
                  <a:moveTo>
                    <a:pt x="557898" y="2616"/>
                  </a:moveTo>
                  <a:lnTo>
                    <a:pt x="555307" y="0"/>
                  </a:lnTo>
                  <a:lnTo>
                    <a:pt x="533958" y="0"/>
                  </a:lnTo>
                  <a:lnTo>
                    <a:pt x="531355" y="2616"/>
                  </a:lnTo>
                  <a:lnTo>
                    <a:pt x="531355" y="23964"/>
                  </a:lnTo>
                  <a:lnTo>
                    <a:pt x="533958" y="26555"/>
                  </a:lnTo>
                  <a:lnTo>
                    <a:pt x="555307" y="26555"/>
                  </a:lnTo>
                  <a:lnTo>
                    <a:pt x="557898" y="23964"/>
                  </a:lnTo>
                  <a:lnTo>
                    <a:pt x="557898" y="20789"/>
                  </a:lnTo>
                  <a:lnTo>
                    <a:pt x="557898" y="2616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292119" y="828408"/>
              <a:ext cx="120014" cy="1021715"/>
            </a:xfrm>
            <a:custGeom>
              <a:avLst/>
              <a:gdLst/>
              <a:ahLst/>
              <a:cxnLst/>
              <a:rect l="l" t="t" r="r" b="b"/>
              <a:pathLst>
                <a:path w="120014" h="1021714">
                  <a:moveTo>
                    <a:pt x="26543" y="997762"/>
                  </a:moveTo>
                  <a:lnTo>
                    <a:pt x="23952" y="995133"/>
                  </a:lnTo>
                  <a:lnTo>
                    <a:pt x="2603" y="995133"/>
                  </a:lnTo>
                  <a:lnTo>
                    <a:pt x="0" y="997762"/>
                  </a:lnTo>
                  <a:lnTo>
                    <a:pt x="0" y="1019111"/>
                  </a:lnTo>
                  <a:lnTo>
                    <a:pt x="2603" y="1021702"/>
                  </a:lnTo>
                  <a:lnTo>
                    <a:pt x="23952" y="1021702"/>
                  </a:lnTo>
                  <a:lnTo>
                    <a:pt x="26543" y="1019111"/>
                  </a:lnTo>
                  <a:lnTo>
                    <a:pt x="26543" y="1015911"/>
                  </a:lnTo>
                  <a:lnTo>
                    <a:pt x="26543" y="997762"/>
                  </a:lnTo>
                  <a:close/>
                </a:path>
                <a:path w="120014" h="1021714">
                  <a:moveTo>
                    <a:pt x="26543" y="963447"/>
                  </a:moveTo>
                  <a:lnTo>
                    <a:pt x="23952" y="960843"/>
                  </a:lnTo>
                  <a:lnTo>
                    <a:pt x="2603" y="960843"/>
                  </a:lnTo>
                  <a:lnTo>
                    <a:pt x="0" y="963447"/>
                  </a:lnTo>
                  <a:lnTo>
                    <a:pt x="0" y="984796"/>
                  </a:lnTo>
                  <a:lnTo>
                    <a:pt x="2603" y="987399"/>
                  </a:lnTo>
                  <a:lnTo>
                    <a:pt x="23952" y="987399"/>
                  </a:lnTo>
                  <a:lnTo>
                    <a:pt x="26543" y="984796"/>
                  </a:lnTo>
                  <a:lnTo>
                    <a:pt x="26543" y="981621"/>
                  </a:lnTo>
                  <a:lnTo>
                    <a:pt x="26543" y="963447"/>
                  </a:lnTo>
                  <a:close/>
                </a:path>
                <a:path w="120014" h="1021714">
                  <a:moveTo>
                    <a:pt x="26543" y="894803"/>
                  </a:moveTo>
                  <a:lnTo>
                    <a:pt x="23952" y="892213"/>
                  </a:lnTo>
                  <a:lnTo>
                    <a:pt x="2603" y="892213"/>
                  </a:lnTo>
                  <a:lnTo>
                    <a:pt x="0" y="894803"/>
                  </a:lnTo>
                  <a:lnTo>
                    <a:pt x="0" y="916152"/>
                  </a:lnTo>
                  <a:lnTo>
                    <a:pt x="2603" y="918756"/>
                  </a:lnTo>
                  <a:lnTo>
                    <a:pt x="23952" y="918756"/>
                  </a:lnTo>
                  <a:lnTo>
                    <a:pt x="26543" y="916152"/>
                  </a:lnTo>
                  <a:lnTo>
                    <a:pt x="26543" y="912977"/>
                  </a:lnTo>
                  <a:lnTo>
                    <a:pt x="26543" y="894803"/>
                  </a:lnTo>
                  <a:close/>
                </a:path>
                <a:path w="120014" h="1021714">
                  <a:moveTo>
                    <a:pt x="26543" y="860501"/>
                  </a:moveTo>
                  <a:lnTo>
                    <a:pt x="23952" y="857910"/>
                  </a:lnTo>
                  <a:lnTo>
                    <a:pt x="2603" y="857910"/>
                  </a:lnTo>
                  <a:lnTo>
                    <a:pt x="0" y="860501"/>
                  </a:lnTo>
                  <a:lnTo>
                    <a:pt x="0" y="881849"/>
                  </a:lnTo>
                  <a:lnTo>
                    <a:pt x="2603" y="884440"/>
                  </a:lnTo>
                  <a:lnTo>
                    <a:pt x="23952" y="884440"/>
                  </a:lnTo>
                  <a:lnTo>
                    <a:pt x="26543" y="881849"/>
                  </a:lnTo>
                  <a:lnTo>
                    <a:pt x="26543" y="878674"/>
                  </a:lnTo>
                  <a:lnTo>
                    <a:pt x="26543" y="860501"/>
                  </a:lnTo>
                  <a:close/>
                </a:path>
                <a:path w="120014" h="1021714">
                  <a:moveTo>
                    <a:pt x="26543" y="826198"/>
                  </a:moveTo>
                  <a:lnTo>
                    <a:pt x="23952" y="823595"/>
                  </a:lnTo>
                  <a:lnTo>
                    <a:pt x="2603" y="823595"/>
                  </a:lnTo>
                  <a:lnTo>
                    <a:pt x="0" y="826198"/>
                  </a:lnTo>
                  <a:lnTo>
                    <a:pt x="0" y="847559"/>
                  </a:lnTo>
                  <a:lnTo>
                    <a:pt x="2603" y="850138"/>
                  </a:lnTo>
                  <a:lnTo>
                    <a:pt x="23952" y="850138"/>
                  </a:lnTo>
                  <a:lnTo>
                    <a:pt x="26543" y="847559"/>
                  </a:lnTo>
                  <a:lnTo>
                    <a:pt x="26543" y="844359"/>
                  </a:lnTo>
                  <a:lnTo>
                    <a:pt x="26543" y="826198"/>
                  </a:lnTo>
                  <a:close/>
                </a:path>
                <a:path w="120014" h="1021714">
                  <a:moveTo>
                    <a:pt x="26543" y="757567"/>
                  </a:moveTo>
                  <a:lnTo>
                    <a:pt x="23952" y="754964"/>
                  </a:lnTo>
                  <a:lnTo>
                    <a:pt x="2603" y="754964"/>
                  </a:lnTo>
                  <a:lnTo>
                    <a:pt x="0" y="757567"/>
                  </a:lnTo>
                  <a:lnTo>
                    <a:pt x="0" y="778916"/>
                  </a:lnTo>
                  <a:lnTo>
                    <a:pt x="2603" y="781507"/>
                  </a:lnTo>
                  <a:lnTo>
                    <a:pt x="23952" y="781507"/>
                  </a:lnTo>
                  <a:lnTo>
                    <a:pt x="26543" y="778916"/>
                  </a:lnTo>
                  <a:lnTo>
                    <a:pt x="26543" y="775728"/>
                  </a:lnTo>
                  <a:lnTo>
                    <a:pt x="26543" y="757567"/>
                  </a:lnTo>
                  <a:close/>
                </a:path>
                <a:path w="120014" h="1021714">
                  <a:moveTo>
                    <a:pt x="26543" y="723252"/>
                  </a:moveTo>
                  <a:lnTo>
                    <a:pt x="23952" y="720648"/>
                  </a:lnTo>
                  <a:lnTo>
                    <a:pt x="2603" y="720648"/>
                  </a:lnTo>
                  <a:lnTo>
                    <a:pt x="0" y="723252"/>
                  </a:lnTo>
                  <a:lnTo>
                    <a:pt x="0" y="744588"/>
                  </a:lnTo>
                  <a:lnTo>
                    <a:pt x="2603" y="747204"/>
                  </a:lnTo>
                  <a:lnTo>
                    <a:pt x="23952" y="747204"/>
                  </a:lnTo>
                  <a:lnTo>
                    <a:pt x="26543" y="744588"/>
                  </a:lnTo>
                  <a:lnTo>
                    <a:pt x="26543" y="741413"/>
                  </a:lnTo>
                  <a:lnTo>
                    <a:pt x="26543" y="723252"/>
                  </a:lnTo>
                  <a:close/>
                </a:path>
                <a:path w="120014" h="1021714">
                  <a:moveTo>
                    <a:pt x="26543" y="688924"/>
                  </a:moveTo>
                  <a:lnTo>
                    <a:pt x="23952" y="686333"/>
                  </a:lnTo>
                  <a:lnTo>
                    <a:pt x="2603" y="686333"/>
                  </a:lnTo>
                  <a:lnTo>
                    <a:pt x="0" y="688924"/>
                  </a:lnTo>
                  <a:lnTo>
                    <a:pt x="0" y="710285"/>
                  </a:lnTo>
                  <a:lnTo>
                    <a:pt x="2603" y="712876"/>
                  </a:lnTo>
                  <a:lnTo>
                    <a:pt x="23952" y="712876"/>
                  </a:lnTo>
                  <a:lnTo>
                    <a:pt x="26543" y="710285"/>
                  </a:lnTo>
                  <a:lnTo>
                    <a:pt x="26543" y="707085"/>
                  </a:lnTo>
                  <a:lnTo>
                    <a:pt x="26543" y="688924"/>
                  </a:lnTo>
                  <a:close/>
                </a:path>
                <a:path w="120014" h="1021714">
                  <a:moveTo>
                    <a:pt x="26543" y="654621"/>
                  </a:moveTo>
                  <a:lnTo>
                    <a:pt x="23952" y="652018"/>
                  </a:lnTo>
                  <a:lnTo>
                    <a:pt x="2603" y="652018"/>
                  </a:lnTo>
                  <a:lnTo>
                    <a:pt x="0" y="654621"/>
                  </a:lnTo>
                  <a:lnTo>
                    <a:pt x="0" y="675957"/>
                  </a:lnTo>
                  <a:lnTo>
                    <a:pt x="2603" y="678573"/>
                  </a:lnTo>
                  <a:lnTo>
                    <a:pt x="23952" y="678573"/>
                  </a:lnTo>
                  <a:lnTo>
                    <a:pt x="26543" y="675957"/>
                  </a:lnTo>
                  <a:lnTo>
                    <a:pt x="26543" y="672782"/>
                  </a:lnTo>
                  <a:lnTo>
                    <a:pt x="26543" y="654621"/>
                  </a:lnTo>
                  <a:close/>
                </a:path>
                <a:path w="120014" h="1021714">
                  <a:moveTo>
                    <a:pt x="26543" y="620293"/>
                  </a:moveTo>
                  <a:lnTo>
                    <a:pt x="23952" y="617689"/>
                  </a:lnTo>
                  <a:lnTo>
                    <a:pt x="2603" y="617689"/>
                  </a:lnTo>
                  <a:lnTo>
                    <a:pt x="0" y="620293"/>
                  </a:lnTo>
                  <a:lnTo>
                    <a:pt x="0" y="641642"/>
                  </a:lnTo>
                  <a:lnTo>
                    <a:pt x="2603" y="644271"/>
                  </a:lnTo>
                  <a:lnTo>
                    <a:pt x="23952" y="644271"/>
                  </a:lnTo>
                  <a:lnTo>
                    <a:pt x="26543" y="641642"/>
                  </a:lnTo>
                  <a:lnTo>
                    <a:pt x="26543" y="638467"/>
                  </a:lnTo>
                  <a:lnTo>
                    <a:pt x="26543" y="620293"/>
                  </a:lnTo>
                  <a:close/>
                </a:path>
                <a:path w="120014" h="1021714">
                  <a:moveTo>
                    <a:pt x="26543" y="586003"/>
                  </a:moveTo>
                  <a:lnTo>
                    <a:pt x="23952" y="583387"/>
                  </a:lnTo>
                  <a:lnTo>
                    <a:pt x="2603" y="583387"/>
                  </a:lnTo>
                  <a:lnTo>
                    <a:pt x="0" y="586003"/>
                  </a:lnTo>
                  <a:lnTo>
                    <a:pt x="0" y="607326"/>
                  </a:lnTo>
                  <a:lnTo>
                    <a:pt x="2603" y="609942"/>
                  </a:lnTo>
                  <a:lnTo>
                    <a:pt x="23952" y="609942"/>
                  </a:lnTo>
                  <a:lnTo>
                    <a:pt x="26543" y="607326"/>
                  </a:lnTo>
                  <a:lnTo>
                    <a:pt x="26543" y="604139"/>
                  </a:lnTo>
                  <a:lnTo>
                    <a:pt x="26543" y="586003"/>
                  </a:lnTo>
                  <a:close/>
                </a:path>
                <a:path w="120014" h="1021714">
                  <a:moveTo>
                    <a:pt x="26543" y="517359"/>
                  </a:moveTo>
                  <a:lnTo>
                    <a:pt x="23952" y="514756"/>
                  </a:lnTo>
                  <a:lnTo>
                    <a:pt x="2603" y="514756"/>
                  </a:lnTo>
                  <a:lnTo>
                    <a:pt x="0" y="517359"/>
                  </a:lnTo>
                  <a:lnTo>
                    <a:pt x="0" y="538695"/>
                  </a:lnTo>
                  <a:lnTo>
                    <a:pt x="2603" y="541312"/>
                  </a:lnTo>
                  <a:lnTo>
                    <a:pt x="23952" y="541312"/>
                  </a:lnTo>
                  <a:lnTo>
                    <a:pt x="26543" y="538695"/>
                  </a:lnTo>
                  <a:lnTo>
                    <a:pt x="26543" y="535508"/>
                  </a:lnTo>
                  <a:lnTo>
                    <a:pt x="26543" y="517359"/>
                  </a:lnTo>
                  <a:close/>
                </a:path>
                <a:path w="120014" h="1021714">
                  <a:moveTo>
                    <a:pt x="26543" y="483031"/>
                  </a:moveTo>
                  <a:lnTo>
                    <a:pt x="23952" y="480453"/>
                  </a:lnTo>
                  <a:lnTo>
                    <a:pt x="2603" y="480453"/>
                  </a:lnTo>
                  <a:lnTo>
                    <a:pt x="0" y="483031"/>
                  </a:lnTo>
                  <a:lnTo>
                    <a:pt x="0" y="504393"/>
                  </a:lnTo>
                  <a:lnTo>
                    <a:pt x="2603" y="506984"/>
                  </a:lnTo>
                  <a:lnTo>
                    <a:pt x="23952" y="506984"/>
                  </a:lnTo>
                  <a:lnTo>
                    <a:pt x="26543" y="504393"/>
                  </a:lnTo>
                  <a:lnTo>
                    <a:pt x="26543" y="501192"/>
                  </a:lnTo>
                  <a:lnTo>
                    <a:pt x="26543" y="483031"/>
                  </a:lnTo>
                  <a:close/>
                </a:path>
                <a:path w="120014" h="1021714">
                  <a:moveTo>
                    <a:pt x="26543" y="448729"/>
                  </a:moveTo>
                  <a:lnTo>
                    <a:pt x="23952" y="446112"/>
                  </a:lnTo>
                  <a:lnTo>
                    <a:pt x="2603" y="446112"/>
                  </a:lnTo>
                  <a:lnTo>
                    <a:pt x="0" y="448729"/>
                  </a:lnTo>
                  <a:lnTo>
                    <a:pt x="0" y="470065"/>
                  </a:lnTo>
                  <a:lnTo>
                    <a:pt x="2603" y="472681"/>
                  </a:lnTo>
                  <a:lnTo>
                    <a:pt x="23952" y="472681"/>
                  </a:lnTo>
                  <a:lnTo>
                    <a:pt x="26543" y="470065"/>
                  </a:lnTo>
                  <a:lnTo>
                    <a:pt x="26543" y="466877"/>
                  </a:lnTo>
                  <a:lnTo>
                    <a:pt x="26543" y="448729"/>
                  </a:lnTo>
                  <a:close/>
                </a:path>
                <a:path w="120014" h="1021714">
                  <a:moveTo>
                    <a:pt x="26543" y="414413"/>
                  </a:moveTo>
                  <a:lnTo>
                    <a:pt x="23952" y="411797"/>
                  </a:lnTo>
                  <a:lnTo>
                    <a:pt x="2603" y="411797"/>
                  </a:lnTo>
                  <a:lnTo>
                    <a:pt x="0" y="414413"/>
                  </a:lnTo>
                  <a:lnTo>
                    <a:pt x="0" y="435762"/>
                  </a:lnTo>
                  <a:lnTo>
                    <a:pt x="2603" y="438353"/>
                  </a:lnTo>
                  <a:lnTo>
                    <a:pt x="23952" y="438353"/>
                  </a:lnTo>
                  <a:lnTo>
                    <a:pt x="26543" y="435762"/>
                  </a:lnTo>
                  <a:lnTo>
                    <a:pt x="26543" y="432587"/>
                  </a:lnTo>
                  <a:lnTo>
                    <a:pt x="26543" y="414413"/>
                  </a:lnTo>
                  <a:close/>
                </a:path>
                <a:path w="120014" h="1021714">
                  <a:moveTo>
                    <a:pt x="26543" y="380098"/>
                  </a:moveTo>
                  <a:lnTo>
                    <a:pt x="23952" y="377482"/>
                  </a:lnTo>
                  <a:lnTo>
                    <a:pt x="2603" y="377482"/>
                  </a:lnTo>
                  <a:lnTo>
                    <a:pt x="0" y="380098"/>
                  </a:lnTo>
                  <a:lnTo>
                    <a:pt x="0" y="401421"/>
                  </a:lnTo>
                  <a:lnTo>
                    <a:pt x="2603" y="404050"/>
                  </a:lnTo>
                  <a:lnTo>
                    <a:pt x="23952" y="404050"/>
                  </a:lnTo>
                  <a:lnTo>
                    <a:pt x="26543" y="401421"/>
                  </a:lnTo>
                  <a:lnTo>
                    <a:pt x="26543" y="398246"/>
                  </a:lnTo>
                  <a:lnTo>
                    <a:pt x="26543" y="380098"/>
                  </a:lnTo>
                  <a:close/>
                </a:path>
                <a:path w="120014" h="1021714">
                  <a:moveTo>
                    <a:pt x="26543" y="311467"/>
                  </a:moveTo>
                  <a:lnTo>
                    <a:pt x="23952" y="308864"/>
                  </a:lnTo>
                  <a:lnTo>
                    <a:pt x="2603" y="308864"/>
                  </a:lnTo>
                  <a:lnTo>
                    <a:pt x="0" y="311467"/>
                  </a:lnTo>
                  <a:lnTo>
                    <a:pt x="0" y="332803"/>
                  </a:lnTo>
                  <a:lnTo>
                    <a:pt x="2603" y="335419"/>
                  </a:lnTo>
                  <a:lnTo>
                    <a:pt x="23952" y="335419"/>
                  </a:lnTo>
                  <a:lnTo>
                    <a:pt x="26543" y="332803"/>
                  </a:lnTo>
                  <a:lnTo>
                    <a:pt x="26543" y="329615"/>
                  </a:lnTo>
                  <a:lnTo>
                    <a:pt x="26543" y="311467"/>
                  </a:lnTo>
                  <a:close/>
                </a:path>
                <a:path w="120014" h="1021714">
                  <a:moveTo>
                    <a:pt x="26543" y="277139"/>
                  </a:moveTo>
                  <a:lnTo>
                    <a:pt x="23952" y="274561"/>
                  </a:lnTo>
                  <a:lnTo>
                    <a:pt x="2603" y="274561"/>
                  </a:lnTo>
                  <a:lnTo>
                    <a:pt x="0" y="277139"/>
                  </a:lnTo>
                  <a:lnTo>
                    <a:pt x="0" y="298488"/>
                  </a:lnTo>
                  <a:lnTo>
                    <a:pt x="2603" y="301091"/>
                  </a:lnTo>
                  <a:lnTo>
                    <a:pt x="23952" y="301091"/>
                  </a:lnTo>
                  <a:lnTo>
                    <a:pt x="26543" y="298488"/>
                  </a:lnTo>
                  <a:lnTo>
                    <a:pt x="26543" y="295300"/>
                  </a:lnTo>
                  <a:lnTo>
                    <a:pt x="26543" y="277139"/>
                  </a:lnTo>
                  <a:close/>
                </a:path>
                <a:path w="120014" h="1021714">
                  <a:moveTo>
                    <a:pt x="26543" y="242836"/>
                  </a:moveTo>
                  <a:lnTo>
                    <a:pt x="23952" y="240220"/>
                  </a:lnTo>
                  <a:lnTo>
                    <a:pt x="2603" y="240220"/>
                  </a:lnTo>
                  <a:lnTo>
                    <a:pt x="0" y="242836"/>
                  </a:lnTo>
                  <a:lnTo>
                    <a:pt x="0" y="264172"/>
                  </a:lnTo>
                  <a:lnTo>
                    <a:pt x="2603" y="266788"/>
                  </a:lnTo>
                  <a:lnTo>
                    <a:pt x="23952" y="266788"/>
                  </a:lnTo>
                  <a:lnTo>
                    <a:pt x="26543" y="264172"/>
                  </a:lnTo>
                  <a:lnTo>
                    <a:pt x="26543" y="260997"/>
                  </a:lnTo>
                  <a:lnTo>
                    <a:pt x="26543" y="242836"/>
                  </a:lnTo>
                  <a:close/>
                </a:path>
                <a:path w="120014" h="1021714">
                  <a:moveTo>
                    <a:pt x="26543" y="208508"/>
                  </a:moveTo>
                  <a:lnTo>
                    <a:pt x="23952" y="205892"/>
                  </a:lnTo>
                  <a:lnTo>
                    <a:pt x="2603" y="205892"/>
                  </a:lnTo>
                  <a:lnTo>
                    <a:pt x="0" y="208508"/>
                  </a:lnTo>
                  <a:lnTo>
                    <a:pt x="0" y="229857"/>
                  </a:lnTo>
                  <a:lnTo>
                    <a:pt x="2603" y="232448"/>
                  </a:lnTo>
                  <a:lnTo>
                    <a:pt x="23952" y="232448"/>
                  </a:lnTo>
                  <a:lnTo>
                    <a:pt x="26543" y="229857"/>
                  </a:lnTo>
                  <a:lnTo>
                    <a:pt x="26543" y="226695"/>
                  </a:lnTo>
                  <a:lnTo>
                    <a:pt x="26543" y="208508"/>
                  </a:lnTo>
                  <a:close/>
                </a:path>
                <a:path w="120014" h="1021714">
                  <a:moveTo>
                    <a:pt x="26543" y="139877"/>
                  </a:moveTo>
                  <a:lnTo>
                    <a:pt x="23952" y="137274"/>
                  </a:lnTo>
                  <a:lnTo>
                    <a:pt x="2603" y="137274"/>
                  </a:lnTo>
                  <a:lnTo>
                    <a:pt x="0" y="139877"/>
                  </a:lnTo>
                  <a:lnTo>
                    <a:pt x="0" y="161239"/>
                  </a:lnTo>
                  <a:lnTo>
                    <a:pt x="2603" y="163830"/>
                  </a:lnTo>
                  <a:lnTo>
                    <a:pt x="23952" y="163830"/>
                  </a:lnTo>
                  <a:lnTo>
                    <a:pt x="26543" y="161239"/>
                  </a:lnTo>
                  <a:lnTo>
                    <a:pt x="26543" y="158038"/>
                  </a:lnTo>
                  <a:lnTo>
                    <a:pt x="26543" y="139877"/>
                  </a:lnTo>
                  <a:close/>
                </a:path>
                <a:path w="120014" h="1021714">
                  <a:moveTo>
                    <a:pt x="57505" y="963447"/>
                  </a:moveTo>
                  <a:lnTo>
                    <a:pt x="54902" y="960843"/>
                  </a:lnTo>
                  <a:lnTo>
                    <a:pt x="33566" y="960843"/>
                  </a:lnTo>
                  <a:lnTo>
                    <a:pt x="30962" y="963447"/>
                  </a:lnTo>
                  <a:lnTo>
                    <a:pt x="30962" y="984796"/>
                  </a:lnTo>
                  <a:lnTo>
                    <a:pt x="33566" y="987399"/>
                  </a:lnTo>
                  <a:lnTo>
                    <a:pt x="54902" y="987399"/>
                  </a:lnTo>
                  <a:lnTo>
                    <a:pt x="57505" y="984796"/>
                  </a:lnTo>
                  <a:lnTo>
                    <a:pt x="57505" y="981621"/>
                  </a:lnTo>
                  <a:lnTo>
                    <a:pt x="57505" y="963447"/>
                  </a:lnTo>
                  <a:close/>
                </a:path>
                <a:path w="120014" h="1021714">
                  <a:moveTo>
                    <a:pt x="57505" y="929132"/>
                  </a:moveTo>
                  <a:lnTo>
                    <a:pt x="54902" y="926553"/>
                  </a:lnTo>
                  <a:lnTo>
                    <a:pt x="33566" y="926553"/>
                  </a:lnTo>
                  <a:lnTo>
                    <a:pt x="30962" y="929132"/>
                  </a:lnTo>
                  <a:lnTo>
                    <a:pt x="30962" y="950493"/>
                  </a:lnTo>
                  <a:lnTo>
                    <a:pt x="33566" y="953084"/>
                  </a:lnTo>
                  <a:lnTo>
                    <a:pt x="54902" y="953084"/>
                  </a:lnTo>
                  <a:lnTo>
                    <a:pt x="57505" y="950493"/>
                  </a:lnTo>
                  <a:lnTo>
                    <a:pt x="57505" y="947293"/>
                  </a:lnTo>
                  <a:lnTo>
                    <a:pt x="57505" y="929132"/>
                  </a:lnTo>
                  <a:close/>
                </a:path>
                <a:path w="120014" h="1021714">
                  <a:moveTo>
                    <a:pt x="57505" y="860501"/>
                  </a:moveTo>
                  <a:lnTo>
                    <a:pt x="54902" y="857910"/>
                  </a:lnTo>
                  <a:lnTo>
                    <a:pt x="33566" y="857910"/>
                  </a:lnTo>
                  <a:lnTo>
                    <a:pt x="30962" y="860501"/>
                  </a:lnTo>
                  <a:lnTo>
                    <a:pt x="30962" y="881849"/>
                  </a:lnTo>
                  <a:lnTo>
                    <a:pt x="33566" y="884440"/>
                  </a:lnTo>
                  <a:lnTo>
                    <a:pt x="54902" y="884440"/>
                  </a:lnTo>
                  <a:lnTo>
                    <a:pt x="57505" y="881849"/>
                  </a:lnTo>
                  <a:lnTo>
                    <a:pt x="57505" y="878674"/>
                  </a:lnTo>
                  <a:lnTo>
                    <a:pt x="57505" y="860501"/>
                  </a:lnTo>
                  <a:close/>
                </a:path>
                <a:path w="120014" h="1021714">
                  <a:moveTo>
                    <a:pt x="57505" y="826198"/>
                  </a:moveTo>
                  <a:lnTo>
                    <a:pt x="54902" y="823595"/>
                  </a:lnTo>
                  <a:lnTo>
                    <a:pt x="33566" y="823595"/>
                  </a:lnTo>
                  <a:lnTo>
                    <a:pt x="30962" y="826198"/>
                  </a:lnTo>
                  <a:lnTo>
                    <a:pt x="30962" y="847559"/>
                  </a:lnTo>
                  <a:lnTo>
                    <a:pt x="33566" y="850138"/>
                  </a:lnTo>
                  <a:lnTo>
                    <a:pt x="54902" y="850138"/>
                  </a:lnTo>
                  <a:lnTo>
                    <a:pt x="57505" y="847559"/>
                  </a:lnTo>
                  <a:lnTo>
                    <a:pt x="57505" y="844359"/>
                  </a:lnTo>
                  <a:lnTo>
                    <a:pt x="57505" y="826198"/>
                  </a:lnTo>
                  <a:close/>
                </a:path>
                <a:path w="120014" h="1021714">
                  <a:moveTo>
                    <a:pt x="57505" y="791895"/>
                  </a:moveTo>
                  <a:lnTo>
                    <a:pt x="54902" y="789279"/>
                  </a:lnTo>
                  <a:lnTo>
                    <a:pt x="33566" y="789279"/>
                  </a:lnTo>
                  <a:lnTo>
                    <a:pt x="30962" y="791895"/>
                  </a:lnTo>
                  <a:lnTo>
                    <a:pt x="30962" y="813219"/>
                  </a:lnTo>
                  <a:lnTo>
                    <a:pt x="33566" y="815822"/>
                  </a:lnTo>
                  <a:lnTo>
                    <a:pt x="54902" y="815822"/>
                  </a:lnTo>
                  <a:lnTo>
                    <a:pt x="57505" y="813219"/>
                  </a:lnTo>
                  <a:lnTo>
                    <a:pt x="57505" y="810018"/>
                  </a:lnTo>
                  <a:lnTo>
                    <a:pt x="57505" y="791895"/>
                  </a:lnTo>
                  <a:close/>
                </a:path>
                <a:path w="120014" h="1021714">
                  <a:moveTo>
                    <a:pt x="57505" y="723252"/>
                  </a:moveTo>
                  <a:lnTo>
                    <a:pt x="54902" y="720648"/>
                  </a:lnTo>
                  <a:lnTo>
                    <a:pt x="33566" y="720648"/>
                  </a:lnTo>
                  <a:lnTo>
                    <a:pt x="30962" y="723252"/>
                  </a:lnTo>
                  <a:lnTo>
                    <a:pt x="30962" y="744588"/>
                  </a:lnTo>
                  <a:lnTo>
                    <a:pt x="33566" y="747204"/>
                  </a:lnTo>
                  <a:lnTo>
                    <a:pt x="54902" y="747204"/>
                  </a:lnTo>
                  <a:lnTo>
                    <a:pt x="57505" y="744588"/>
                  </a:lnTo>
                  <a:lnTo>
                    <a:pt x="57505" y="741413"/>
                  </a:lnTo>
                  <a:lnTo>
                    <a:pt x="57505" y="723252"/>
                  </a:lnTo>
                  <a:close/>
                </a:path>
                <a:path w="120014" h="1021714">
                  <a:moveTo>
                    <a:pt x="57505" y="688924"/>
                  </a:moveTo>
                  <a:lnTo>
                    <a:pt x="54902" y="686333"/>
                  </a:lnTo>
                  <a:lnTo>
                    <a:pt x="33566" y="686333"/>
                  </a:lnTo>
                  <a:lnTo>
                    <a:pt x="30962" y="688924"/>
                  </a:lnTo>
                  <a:lnTo>
                    <a:pt x="30962" y="710285"/>
                  </a:lnTo>
                  <a:lnTo>
                    <a:pt x="33566" y="712876"/>
                  </a:lnTo>
                  <a:lnTo>
                    <a:pt x="54902" y="712876"/>
                  </a:lnTo>
                  <a:lnTo>
                    <a:pt x="57505" y="710285"/>
                  </a:lnTo>
                  <a:lnTo>
                    <a:pt x="57505" y="707085"/>
                  </a:lnTo>
                  <a:lnTo>
                    <a:pt x="57505" y="688924"/>
                  </a:lnTo>
                  <a:close/>
                </a:path>
                <a:path w="120014" h="1021714">
                  <a:moveTo>
                    <a:pt x="57505" y="620293"/>
                  </a:moveTo>
                  <a:lnTo>
                    <a:pt x="54902" y="617689"/>
                  </a:lnTo>
                  <a:lnTo>
                    <a:pt x="33566" y="617689"/>
                  </a:lnTo>
                  <a:lnTo>
                    <a:pt x="30962" y="620293"/>
                  </a:lnTo>
                  <a:lnTo>
                    <a:pt x="30962" y="641642"/>
                  </a:lnTo>
                  <a:lnTo>
                    <a:pt x="33566" y="644271"/>
                  </a:lnTo>
                  <a:lnTo>
                    <a:pt x="54902" y="644271"/>
                  </a:lnTo>
                  <a:lnTo>
                    <a:pt x="57505" y="641642"/>
                  </a:lnTo>
                  <a:lnTo>
                    <a:pt x="57505" y="638467"/>
                  </a:lnTo>
                  <a:lnTo>
                    <a:pt x="57505" y="620293"/>
                  </a:lnTo>
                  <a:close/>
                </a:path>
                <a:path w="120014" h="1021714">
                  <a:moveTo>
                    <a:pt x="57505" y="586003"/>
                  </a:moveTo>
                  <a:lnTo>
                    <a:pt x="54902" y="583387"/>
                  </a:lnTo>
                  <a:lnTo>
                    <a:pt x="33566" y="583387"/>
                  </a:lnTo>
                  <a:lnTo>
                    <a:pt x="30962" y="586003"/>
                  </a:lnTo>
                  <a:lnTo>
                    <a:pt x="30962" y="607326"/>
                  </a:lnTo>
                  <a:lnTo>
                    <a:pt x="33566" y="609942"/>
                  </a:lnTo>
                  <a:lnTo>
                    <a:pt x="54902" y="609942"/>
                  </a:lnTo>
                  <a:lnTo>
                    <a:pt x="57505" y="607326"/>
                  </a:lnTo>
                  <a:lnTo>
                    <a:pt x="57505" y="604139"/>
                  </a:lnTo>
                  <a:lnTo>
                    <a:pt x="57505" y="586003"/>
                  </a:lnTo>
                  <a:close/>
                </a:path>
                <a:path w="120014" h="1021714">
                  <a:moveTo>
                    <a:pt x="57505" y="551675"/>
                  </a:moveTo>
                  <a:lnTo>
                    <a:pt x="54902" y="549059"/>
                  </a:lnTo>
                  <a:lnTo>
                    <a:pt x="33566" y="549059"/>
                  </a:lnTo>
                  <a:lnTo>
                    <a:pt x="30962" y="551675"/>
                  </a:lnTo>
                  <a:lnTo>
                    <a:pt x="30962" y="573024"/>
                  </a:lnTo>
                  <a:lnTo>
                    <a:pt x="33566" y="575614"/>
                  </a:lnTo>
                  <a:lnTo>
                    <a:pt x="54902" y="575614"/>
                  </a:lnTo>
                  <a:lnTo>
                    <a:pt x="57505" y="573024"/>
                  </a:lnTo>
                  <a:lnTo>
                    <a:pt x="57505" y="569823"/>
                  </a:lnTo>
                  <a:lnTo>
                    <a:pt x="57505" y="551675"/>
                  </a:lnTo>
                  <a:close/>
                </a:path>
                <a:path w="120014" h="1021714">
                  <a:moveTo>
                    <a:pt x="57505" y="517359"/>
                  </a:moveTo>
                  <a:lnTo>
                    <a:pt x="54902" y="514756"/>
                  </a:lnTo>
                  <a:lnTo>
                    <a:pt x="33566" y="514756"/>
                  </a:lnTo>
                  <a:lnTo>
                    <a:pt x="30962" y="517359"/>
                  </a:lnTo>
                  <a:lnTo>
                    <a:pt x="30962" y="538695"/>
                  </a:lnTo>
                  <a:lnTo>
                    <a:pt x="33566" y="541312"/>
                  </a:lnTo>
                  <a:lnTo>
                    <a:pt x="54902" y="541312"/>
                  </a:lnTo>
                  <a:lnTo>
                    <a:pt x="57505" y="538695"/>
                  </a:lnTo>
                  <a:lnTo>
                    <a:pt x="57505" y="535508"/>
                  </a:lnTo>
                  <a:lnTo>
                    <a:pt x="57505" y="517359"/>
                  </a:lnTo>
                  <a:close/>
                </a:path>
                <a:path w="120014" h="1021714">
                  <a:moveTo>
                    <a:pt x="57505" y="483031"/>
                  </a:moveTo>
                  <a:lnTo>
                    <a:pt x="54902" y="480453"/>
                  </a:lnTo>
                  <a:lnTo>
                    <a:pt x="33566" y="480453"/>
                  </a:lnTo>
                  <a:lnTo>
                    <a:pt x="30962" y="483031"/>
                  </a:lnTo>
                  <a:lnTo>
                    <a:pt x="30962" y="504393"/>
                  </a:lnTo>
                  <a:lnTo>
                    <a:pt x="33566" y="506984"/>
                  </a:lnTo>
                  <a:lnTo>
                    <a:pt x="54902" y="506984"/>
                  </a:lnTo>
                  <a:lnTo>
                    <a:pt x="57505" y="504393"/>
                  </a:lnTo>
                  <a:lnTo>
                    <a:pt x="57505" y="501192"/>
                  </a:lnTo>
                  <a:lnTo>
                    <a:pt x="57505" y="483031"/>
                  </a:lnTo>
                  <a:close/>
                </a:path>
                <a:path w="120014" h="1021714">
                  <a:moveTo>
                    <a:pt x="57505" y="448729"/>
                  </a:moveTo>
                  <a:lnTo>
                    <a:pt x="54902" y="446112"/>
                  </a:lnTo>
                  <a:lnTo>
                    <a:pt x="33566" y="446112"/>
                  </a:lnTo>
                  <a:lnTo>
                    <a:pt x="30962" y="448729"/>
                  </a:lnTo>
                  <a:lnTo>
                    <a:pt x="30962" y="470065"/>
                  </a:lnTo>
                  <a:lnTo>
                    <a:pt x="33566" y="472681"/>
                  </a:lnTo>
                  <a:lnTo>
                    <a:pt x="54902" y="472681"/>
                  </a:lnTo>
                  <a:lnTo>
                    <a:pt x="57505" y="470065"/>
                  </a:lnTo>
                  <a:lnTo>
                    <a:pt x="57505" y="466877"/>
                  </a:lnTo>
                  <a:lnTo>
                    <a:pt x="57505" y="448729"/>
                  </a:lnTo>
                  <a:close/>
                </a:path>
                <a:path w="120014" h="1021714">
                  <a:moveTo>
                    <a:pt x="57505" y="414413"/>
                  </a:moveTo>
                  <a:lnTo>
                    <a:pt x="54902" y="411797"/>
                  </a:lnTo>
                  <a:lnTo>
                    <a:pt x="33566" y="411797"/>
                  </a:lnTo>
                  <a:lnTo>
                    <a:pt x="30962" y="414413"/>
                  </a:lnTo>
                  <a:lnTo>
                    <a:pt x="30962" y="435762"/>
                  </a:lnTo>
                  <a:lnTo>
                    <a:pt x="33566" y="438353"/>
                  </a:lnTo>
                  <a:lnTo>
                    <a:pt x="54902" y="438353"/>
                  </a:lnTo>
                  <a:lnTo>
                    <a:pt x="57505" y="435762"/>
                  </a:lnTo>
                  <a:lnTo>
                    <a:pt x="57505" y="432587"/>
                  </a:lnTo>
                  <a:lnTo>
                    <a:pt x="57505" y="414413"/>
                  </a:lnTo>
                  <a:close/>
                </a:path>
                <a:path w="120014" h="1021714">
                  <a:moveTo>
                    <a:pt x="57505" y="345782"/>
                  </a:moveTo>
                  <a:lnTo>
                    <a:pt x="54902" y="343166"/>
                  </a:lnTo>
                  <a:lnTo>
                    <a:pt x="33566" y="343166"/>
                  </a:lnTo>
                  <a:lnTo>
                    <a:pt x="30962" y="345782"/>
                  </a:lnTo>
                  <a:lnTo>
                    <a:pt x="30962" y="367118"/>
                  </a:lnTo>
                  <a:lnTo>
                    <a:pt x="33566" y="369722"/>
                  </a:lnTo>
                  <a:lnTo>
                    <a:pt x="54902" y="369722"/>
                  </a:lnTo>
                  <a:lnTo>
                    <a:pt x="57505" y="367118"/>
                  </a:lnTo>
                  <a:lnTo>
                    <a:pt x="57505" y="363918"/>
                  </a:lnTo>
                  <a:lnTo>
                    <a:pt x="57505" y="345782"/>
                  </a:lnTo>
                  <a:close/>
                </a:path>
                <a:path w="120014" h="1021714">
                  <a:moveTo>
                    <a:pt x="57505" y="311467"/>
                  </a:moveTo>
                  <a:lnTo>
                    <a:pt x="54902" y="308864"/>
                  </a:lnTo>
                  <a:lnTo>
                    <a:pt x="33566" y="308864"/>
                  </a:lnTo>
                  <a:lnTo>
                    <a:pt x="30962" y="311467"/>
                  </a:lnTo>
                  <a:lnTo>
                    <a:pt x="30962" y="332803"/>
                  </a:lnTo>
                  <a:lnTo>
                    <a:pt x="33566" y="335419"/>
                  </a:lnTo>
                  <a:lnTo>
                    <a:pt x="54902" y="335419"/>
                  </a:lnTo>
                  <a:lnTo>
                    <a:pt x="57505" y="332803"/>
                  </a:lnTo>
                  <a:lnTo>
                    <a:pt x="57505" y="329615"/>
                  </a:lnTo>
                  <a:lnTo>
                    <a:pt x="57505" y="311467"/>
                  </a:lnTo>
                  <a:close/>
                </a:path>
                <a:path w="120014" h="1021714">
                  <a:moveTo>
                    <a:pt x="57505" y="277139"/>
                  </a:moveTo>
                  <a:lnTo>
                    <a:pt x="54902" y="274561"/>
                  </a:lnTo>
                  <a:lnTo>
                    <a:pt x="33566" y="274561"/>
                  </a:lnTo>
                  <a:lnTo>
                    <a:pt x="30962" y="277139"/>
                  </a:lnTo>
                  <a:lnTo>
                    <a:pt x="30962" y="298488"/>
                  </a:lnTo>
                  <a:lnTo>
                    <a:pt x="33566" y="301091"/>
                  </a:lnTo>
                  <a:lnTo>
                    <a:pt x="54902" y="301091"/>
                  </a:lnTo>
                  <a:lnTo>
                    <a:pt x="57505" y="298488"/>
                  </a:lnTo>
                  <a:lnTo>
                    <a:pt x="57505" y="295300"/>
                  </a:lnTo>
                  <a:lnTo>
                    <a:pt x="57505" y="277139"/>
                  </a:lnTo>
                  <a:close/>
                </a:path>
                <a:path w="120014" h="1021714">
                  <a:moveTo>
                    <a:pt x="57505" y="242836"/>
                  </a:moveTo>
                  <a:lnTo>
                    <a:pt x="54902" y="240220"/>
                  </a:lnTo>
                  <a:lnTo>
                    <a:pt x="33566" y="240220"/>
                  </a:lnTo>
                  <a:lnTo>
                    <a:pt x="30962" y="242836"/>
                  </a:lnTo>
                  <a:lnTo>
                    <a:pt x="30962" y="264172"/>
                  </a:lnTo>
                  <a:lnTo>
                    <a:pt x="33566" y="266788"/>
                  </a:lnTo>
                  <a:lnTo>
                    <a:pt x="54902" y="266788"/>
                  </a:lnTo>
                  <a:lnTo>
                    <a:pt x="57505" y="264172"/>
                  </a:lnTo>
                  <a:lnTo>
                    <a:pt x="57505" y="260997"/>
                  </a:lnTo>
                  <a:lnTo>
                    <a:pt x="57505" y="242836"/>
                  </a:lnTo>
                  <a:close/>
                </a:path>
                <a:path w="120014" h="1021714">
                  <a:moveTo>
                    <a:pt x="57505" y="174193"/>
                  </a:moveTo>
                  <a:lnTo>
                    <a:pt x="54902" y="171589"/>
                  </a:lnTo>
                  <a:lnTo>
                    <a:pt x="33566" y="171589"/>
                  </a:lnTo>
                  <a:lnTo>
                    <a:pt x="30962" y="174193"/>
                  </a:lnTo>
                  <a:lnTo>
                    <a:pt x="30962" y="195541"/>
                  </a:lnTo>
                  <a:lnTo>
                    <a:pt x="33566" y="198158"/>
                  </a:lnTo>
                  <a:lnTo>
                    <a:pt x="54902" y="198158"/>
                  </a:lnTo>
                  <a:lnTo>
                    <a:pt x="57505" y="195541"/>
                  </a:lnTo>
                  <a:lnTo>
                    <a:pt x="57505" y="192366"/>
                  </a:lnTo>
                  <a:lnTo>
                    <a:pt x="57505" y="174193"/>
                  </a:lnTo>
                  <a:close/>
                </a:path>
                <a:path w="120014" h="1021714">
                  <a:moveTo>
                    <a:pt x="57505" y="139877"/>
                  </a:moveTo>
                  <a:lnTo>
                    <a:pt x="54902" y="137274"/>
                  </a:lnTo>
                  <a:lnTo>
                    <a:pt x="33566" y="137274"/>
                  </a:lnTo>
                  <a:lnTo>
                    <a:pt x="30962" y="139877"/>
                  </a:lnTo>
                  <a:lnTo>
                    <a:pt x="30962" y="161239"/>
                  </a:lnTo>
                  <a:lnTo>
                    <a:pt x="33566" y="163830"/>
                  </a:lnTo>
                  <a:lnTo>
                    <a:pt x="54902" y="163830"/>
                  </a:lnTo>
                  <a:lnTo>
                    <a:pt x="57505" y="161239"/>
                  </a:lnTo>
                  <a:lnTo>
                    <a:pt x="57505" y="158038"/>
                  </a:lnTo>
                  <a:lnTo>
                    <a:pt x="57505" y="139877"/>
                  </a:lnTo>
                  <a:close/>
                </a:path>
                <a:path w="120014" h="1021714">
                  <a:moveTo>
                    <a:pt x="57505" y="105562"/>
                  </a:moveTo>
                  <a:lnTo>
                    <a:pt x="54902" y="102946"/>
                  </a:lnTo>
                  <a:lnTo>
                    <a:pt x="33566" y="102946"/>
                  </a:lnTo>
                  <a:lnTo>
                    <a:pt x="30962" y="105562"/>
                  </a:lnTo>
                  <a:lnTo>
                    <a:pt x="30962" y="126898"/>
                  </a:lnTo>
                  <a:lnTo>
                    <a:pt x="33566" y="129514"/>
                  </a:lnTo>
                  <a:lnTo>
                    <a:pt x="54902" y="129514"/>
                  </a:lnTo>
                  <a:lnTo>
                    <a:pt x="57505" y="126898"/>
                  </a:lnTo>
                  <a:lnTo>
                    <a:pt x="57505" y="123736"/>
                  </a:lnTo>
                  <a:lnTo>
                    <a:pt x="57505" y="105562"/>
                  </a:lnTo>
                  <a:close/>
                </a:path>
                <a:path w="120014" h="1021714">
                  <a:moveTo>
                    <a:pt x="57505" y="71259"/>
                  </a:moveTo>
                  <a:lnTo>
                    <a:pt x="54902" y="68656"/>
                  </a:lnTo>
                  <a:lnTo>
                    <a:pt x="33566" y="68656"/>
                  </a:lnTo>
                  <a:lnTo>
                    <a:pt x="30962" y="71259"/>
                  </a:lnTo>
                  <a:lnTo>
                    <a:pt x="30962" y="92595"/>
                  </a:lnTo>
                  <a:lnTo>
                    <a:pt x="33566" y="95186"/>
                  </a:lnTo>
                  <a:lnTo>
                    <a:pt x="54902" y="95186"/>
                  </a:lnTo>
                  <a:lnTo>
                    <a:pt x="57505" y="92595"/>
                  </a:lnTo>
                  <a:lnTo>
                    <a:pt x="57505" y="89420"/>
                  </a:lnTo>
                  <a:lnTo>
                    <a:pt x="57505" y="71259"/>
                  </a:lnTo>
                  <a:close/>
                </a:path>
                <a:path w="120014" h="1021714">
                  <a:moveTo>
                    <a:pt x="57505" y="36944"/>
                  </a:moveTo>
                  <a:lnTo>
                    <a:pt x="54902" y="34328"/>
                  </a:lnTo>
                  <a:lnTo>
                    <a:pt x="33566" y="34328"/>
                  </a:lnTo>
                  <a:lnTo>
                    <a:pt x="30962" y="36944"/>
                  </a:lnTo>
                  <a:lnTo>
                    <a:pt x="30962" y="58267"/>
                  </a:lnTo>
                  <a:lnTo>
                    <a:pt x="33566" y="60883"/>
                  </a:lnTo>
                  <a:lnTo>
                    <a:pt x="54902" y="60883"/>
                  </a:lnTo>
                  <a:lnTo>
                    <a:pt x="57505" y="58267"/>
                  </a:lnTo>
                  <a:lnTo>
                    <a:pt x="57505" y="55105"/>
                  </a:lnTo>
                  <a:lnTo>
                    <a:pt x="57505" y="36944"/>
                  </a:lnTo>
                  <a:close/>
                </a:path>
                <a:path w="120014" h="1021714">
                  <a:moveTo>
                    <a:pt x="57505" y="2616"/>
                  </a:moveTo>
                  <a:lnTo>
                    <a:pt x="54902" y="0"/>
                  </a:lnTo>
                  <a:lnTo>
                    <a:pt x="33566" y="0"/>
                  </a:lnTo>
                  <a:lnTo>
                    <a:pt x="30962" y="2616"/>
                  </a:lnTo>
                  <a:lnTo>
                    <a:pt x="30962" y="23964"/>
                  </a:lnTo>
                  <a:lnTo>
                    <a:pt x="33566" y="26555"/>
                  </a:lnTo>
                  <a:lnTo>
                    <a:pt x="54902" y="26555"/>
                  </a:lnTo>
                  <a:lnTo>
                    <a:pt x="57505" y="23964"/>
                  </a:lnTo>
                  <a:lnTo>
                    <a:pt x="57505" y="20789"/>
                  </a:lnTo>
                  <a:lnTo>
                    <a:pt x="57505" y="2616"/>
                  </a:lnTo>
                  <a:close/>
                </a:path>
                <a:path w="120014" h="1021714">
                  <a:moveTo>
                    <a:pt x="88430" y="997762"/>
                  </a:moveTo>
                  <a:lnTo>
                    <a:pt x="85826" y="995133"/>
                  </a:lnTo>
                  <a:lnTo>
                    <a:pt x="64490" y="995133"/>
                  </a:lnTo>
                  <a:lnTo>
                    <a:pt x="61887" y="997762"/>
                  </a:lnTo>
                  <a:lnTo>
                    <a:pt x="61887" y="1019111"/>
                  </a:lnTo>
                  <a:lnTo>
                    <a:pt x="64490" y="1021702"/>
                  </a:lnTo>
                  <a:lnTo>
                    <a:pt x="85826" y="1021702"/>
                  </a:lnTo>
                  <a:lnTo>
                    <a:pt x="88430" y="1019111"/>
                  </a:lnTo>
                  <a:lnTo>
                    <a:pt x="88430" y="1015911"/>
                  </a:lnTo>
                  <a:lnTo>
                    <a:pt x="88430" y="997762"/>
                  </a:lnTo>
                  <a:close/>
                </a:path>
                <a:path w="120014" h="1021714">
                  <a:moveTo>
                    <a:pt x="88430" y="929132"/>
                  </a:moveTo>
                  <a:lnTo>
                    <a:pt x="85826" y="926553"/>
                  </a:lnTo>
                  <a:lnTo>
                    <a:pt x="64490" y="926553"/>
                  </a:lnTo>
                  <a:lnTo>
                    <a:pt x="61887" y="929132"/>
                  </a:lnTo>
                  <a:lnTo>
                    <a:pt x="61887" y="950493"/>
                  </a:lnTo>
                  <a:lnTo>
                    <a:pt x="64490" y="953084"/>
                  </a:lnTo>
                  <a:lnTo>
                    <a:pt x="85826" y="953084"/>
                  </a:lnTo>
                  <a:lnTo>
                    <a:pt x="88430" y="950493"/>
                  </a:lnTo>
                  <a:lnTo>
                    <a:pt x="88430" y="947293"/>
                  </a:lnTo>
                  <a:lnTo>
                    <a:pt x="88430" y="929132"/>
                  </a:lnTo>
                  <a:close/>
                </a:path>
                <a:path w="120014" h="1021714">
                  <a:moveTo>
                    <a:pt x="88430" y="894803"/>
                  </a:moveTo>
                  <a:lnTo>
                    <a:pt x="85826" y="892213"/>
                  </a:lnTo>
                  <a:lnTo>
                    <a:pt x="64490" y="892213"/>
                  </a:lnTo>
                  <a:lnTo>
                    <a:pt x="61887" y="894803"/>
                  </a:lnTo>
                  <a:lnTo>
                    <a:pt x="61887" y="916152"/>
                  </a:lnTo>
                  <a:lnTo>
                    <a:pt x="64490" y="918756"/>
                  </a:lnTo>
                  <a:lnTo>
                    <a:pt x="85826" y="918756"/>
                  </a:lnTo>
                  <a:lnTo>
                    <a:pt x="88430" y="916152"/>
                  </a:lnTo>
                  <a:lnTo>
                    <a:pt x="88430" y="912977"/>
                  </a:lnTo>
                  <a:lnTo>
                    <a:pt x="88430" y="894803"/>
                  </a:lnTo>
                  <a:close/>
                </a:path>
                <a:path w="120014" h="1021714">
                  <a:moveTo>
                    <a:pt x="88430" y="860501"/>
                  </a:moveTo>
                  <a:lnTo>
                    <a:pt x="85826" y="857910"/>
                  </a:lnTo>
                  <a:lnTo>
                    <a:pt x="64490" y="857910"/>
                  </a:lnTo>
                  <a:lnTo>
                    <a:pt x="61887" y="860501"/>
                  </a:lnTo>
                  <a:lnTo>
                    <a:pt x="61887" y="881849"/>
                  </a:lnTo>
                  <a:lnTo>
                    <a:pt x="64490" y="884440"/>
                  </a:lnTo>
                  <a:lnTo>
                    <a:pt x="85826" y="884440"/>
                  </a:lnTo>
                  <a:lnTo>
                    <a:pt x="88430" y="881849"/>
                  </a:lnTo>
                  <a:lnTo>
                    <a:pt x="88430" y="878674"/>
                  </a:lnTo>
                  <a:lnTo>
                    <a:pt x="88430" y="860501"/>
                  </a:lnTo>
                  <a:close/>
                </a:path>
                <a:path w="120014" h="1021714">
                  <a:moveTo>
                    <a:pt x="88430" y="791895"/>
                  </a:moveTo>
                  <a:lnTo>
                    <a:pt x="85826" y="789279"/>
                  </a:lnTo>
                  <a:lnTo>
                    <a:pt x="64490" y="789279"/>
                  </a:lnTo>
                  <a:lnTo>
                    <a:pt x="61887" y="791895"/>
                  </a:lnTo>
                  <a:lnTo>
                    <a:pt x="61887" y="813219"/>
                  </a:lnTo>
                  <a:lnTo>
                    <a:pt x="64490" y="815822"/>
                  </a:lnTo>
                  <a:lnTo>
                    <a:pt x="85826" y="815822"/>
                  </a:lnTo>
                  <a:lnTo>
                    <a:pt x="88430" y="813219"/>
                  </a:lnTo>
                  <a:lnTo>
                    <a:pt x="88430" y="810018"/>
                  </a:lnTo>
                  <a:lnTo>
                    <a:pt x="88430" y="791895"/>
                  </a:lnTo>
                  <a:close/>
                </a:path>
                <a:path w="120014" h="1021714">
                  <a:moveTo>
                    <a:pt x="88430" y="757567"/>
                  </a:moveTo>
                  <a:lnTo>
                    <a:pt x="85826" y="754964"/>
                  </a:lnTo>
                  <a:lnTo>
                    <a:pt x="64490" y="754964"/>
                  </a:lnTo>
                  <a:lnTo>
                    <a:pt x="61887" y="757567"/>
                  </a:lnTo>
                  <a:lnTo>
                    <a:pt x="61887" y="778916"/>
                  </a:lnTo>
                  <a:lnTo>
                    <a:pt x="64490" y="781507"/>
                  </a:lnTo>
                  <a:lnTo>
                    <a:pt x="85826" y="781507"/>
                  </a:lnTo>
                  <a:lnTo>
                    <a:pt x="88430" y="778916"/>
                  </a:lnTo>
                  <a:lnTo>
                    <a:pt x="88430" y="775728"/>
                  </a:lnTo>
                  <a:lnTo>
                    <a:pt x="88430" y="757567"/>
                  </a:lnTo>
                  <a:close/>
                </a:path>
                <a:path w="120014" h="1021714">
                  <a:moveTo>
                    <a:pt x="88430" y="723252"/>
                  </a:moveTo>
                  <a:lnTo>
                    <a:pt x="85826" y="720648"/>
                  </a:lnTo>
                  <a:lnTo>
                    <a:pt x="64490" y="720648"/>
                  </a:lnTo>
                  <a:lnTo>
                    <a:pt x="61887" y="723252"/>
                  </a:lnTo>
                  <a:lnTo>
                    <a:pt x="61887" y="744588"/>
                  </a:lnTo>
                  <a:lnTo>
                    <a:pt x="64490" y="747204"/>
                  </a:lnTo>
                  <a:lnTo>
                    <a:pt x="85826" y="747204"/>
                  </a:lnTo>
                  <a:lnTo>
                    <a:pt x="88430" y="744588"/>
                  </a:lnTo>
                  <a:lnTo>
                    <a:pt x="88430" y="741413"/>
                  </a:lnTo>
                  <a:lnTo>
                    <a:pt x="88430" y="723252"/>
                  </a:lnTo>
                  <a:close/>
                </a:path>
                <a:path w="120014" h="1021714">
                  <a:moveTo>
                    <a:pt x="88430" y="688924"/>
                  </a:moveTo>
                  <a:lnTo>
                    <a:pt x="85826" y="686333"/>
                  </a:lnTo>
                  <a:lnTo>
                    <a:pt x="64490" y="686333"/>
                  </a:lnTo>
                  <a:lnTo>
                    <a:pt x="61887" y="688924"/>
                  </a:lnTo>
                  <a:lnTo>
                    <a:pt x="61887" y="710285"/>
                  </a:lnTo>
                  <a:lnTo>
                    <a:pt x="64490" y="712876"/>
                  </a:lnTo>
                  <a:lnTo>
                    <a:pt x="85826" y="712876"/>
                  </a:lnTo>
                  <a:lnTo>
                    <a:pt x="88430" y="710285"/>
                  </a:lnTo>
                  <a:lnTo>
                    <a:pt x="88430" y="707085"/>
                  </a:lnTo>
                  <a:lnTo>
                    <a:pt x="88430" y="688924"/>
                  </a:lnTo>
                  <a:close/>
                </a:path>
                <a:path w="120014" h="1021714">
                  <a:moveTo>
                    <a:pt x="88430" y="654621"/>
                  </a:moveTo>
                  <a:lnTo>
                    <a:pt x="85826" y="652018"/>
                  </a:lnTo>
                  <a:lnTo>
                    <a:pt x="64490" y="652018"/>
                  </a:lnTo>
                  <a:lnTo>
                    <a:pt x="61887" y="654621"/>
                  </a:lnTo>
                  <a:lnTo>
                    <a:pt x="61887" y="675957"/>
                  </a:lnTo>
                  <a:lnTo>
                    <a:pt x="64490" y="678573"/>
                  </a:lnTo>
                  <a:lnTo>
                    <a:pt x="85826" y="678573"/>
                  </a:lnTo>
                  <a:lnTo>
                    <a:pt x="88430" y="675957"/>
                  </a:lnTo>
                  <a:lnTo>
                    <a:pt x="88430" y="672782"/>
                  </a:lnTo>
                  <a:lnTo>
                    <a:pt x="88430" y="654621"/>
                  </a:lnTo>
                  <a:close/>
                </a:path>
                <a:path w="120014" h="1021714">
                  <a:moveTo>
                    <a:pt x="88430" y="620293"/>
                  </a:moveTo>
                  <a:lnTo>
                    <a:pt x="85826" y="617689"/>
                  </a:lnTo>
                  <a:lnTo>
                    <a:pt x="64490" y="617689"/>
                  </a:lnTo>
                  <a:lnTo>
                    <a:pt x="61887" y="620293"/>
                  </a:lnTo>
                  <a:lnTo>
                    <a:pt x="61887" y="641642"/>
                  </a:lnTo>
                  <a:lnTo>
                    <a:pt x="64490" y="644271"/>
                  </a:lnTo>
                  <a:lnTo>
                    <a:pt x="85826" y="644271"/>
                  </a:lnTo>
                  <a:lnTo>
                    <a:pt x="88430" y="641642"/>
                  </a:lnTo>
                  <a:lnTo>
                    <a:pt x="88430" y="638467"/>
                  </a:lnTo>
                  <a:lnTo>
                    <a:pt x="88430" y="620293"/>
                  </a:lnTo>
                  <a:close/>
                </a:path>
                <a:path w="120014" h="1021714">
                  <a:moveTo>
                    <a:pt x="88430" y="551675"/>
                  </a:moveTo>
                  <a:lnTo>
                    <a:pt x="85826" y="549059"/>
                  </a:lnTo>
                  <a:lnTo>
                    <a:pt x="64490" y="549059"/>
                  </a:lnTo>
                  <a:lnTo>
                    <a:pt x="61887" y="551675"/>
                  </a:lnTo>
                  <a:lnTo>
                    <a:pt x="61887" y="573024"/>
                  </a:lnTo>
                  <a:lnTo>
                    <a:pt x="64490" y="575614"/>
                  </a:lnTo>
                  <a:lnTo>
                    <a:pt x="85826" y="575614"/>
                  </a:lnTo>
                  <a:lnTo>
                    <a:pt x="88430" y="573024"/>
                  </a:lnTo>
                  <a:lnTo>
                    <a:pt x="88430" y="569823"/>
                  </a:lnTo>
                  <a:lnTo>
                    <a:pt x="88430" y="551675"/>
                  </a:lnTo>
                  <a:close/>
                </a:path>
                <a:path w="120014" h="1021714">
                  <a:moveTo>
                    <a:pt x="88430" y="483031"/>
                  </a:moveTo>
                  <a:lnTo>
                    <a:pt x="85826" y="480453"/>
                  </a:lnTo>
                  <a:lnTo>
                    <a:pt x="64490" y="480453"/>
                  </a:lnTo>
                  <a:lnTo>
                    <a:pt x="61887" y="483031"/>
                  </a:lnTo>
                  <a:lnTo>
                    <a:pt x="61887" y="504393"/>
                  </a:lnTo>
                  <a:lnTo>
                    <a:pt x="64490" y="506984"/>
                  </a:lnTo>
                  <a:lnTo>
                    <a:pt x="85826" y="506984"/>
                  </a:lnTo>
                  <a:lnTo>
                    <a:pt x="88430" y="504393"/>
                  </a:lnTo>
                  <a:lnTo>
                    <a:pt x="88430" y="501192"/>
                  </a:lnTo>
                  <a:lnTo>
                    <a:pt x="88430" y="483031"/>
                  </a:lnTo>
                  <a:close/>
                </a:path>
                <a:path w="120014" h="1021714">
                  <a:moveTo>
                    <a:pt x="88430" y="448729"/>
                  </a:moveTo>
                  <a:lnTo>
                    <a:pt x="85826" y="446112"/>
                  </a:lnTo>
                  <a:lnTo>
                    <a:pt x="64490" y="446112"/>
                  </a:lnTo>
                  <a:lnTo>
                    <a:pt x="61887" y="448729"/>
                  </a:lnTo>
                  <a:lnTo>
                    <a:pt x="61887" y="470065"/>
                  </a:lnTo>
                  <a:lnTo>
                    <a:pt x="64490" y="472681"/>
                  </a:lnTo>
                  <a:lnTo>
                    <a:pt x="85826" y="472681"/>
                  </a:lnTo>
                  <a:lnTo>
                    <a:pt x="88430" y="470065"/>
                  </a:lnTo>
                  <a:lnTo>
                    <a:pt x="88430" y="466877"/>
                  </a:lnTo>
                  <a:lnTo>
                    <a:pt x="88430" y="448729"/>
                  </a:lnTo>
                  <a:close/>
                </a:path>
                <a:path w="120014" h="1021714">
                  <a:moveTo>
                    <a:pt x="88430" y="414413"/>
                  </a:moveTo>
                  <a:lnTo>
                    <a:pt x="85826" y="411797"/>
                  </a:lnTo>
                  <a:lnTo>
                    <a:pt x="64490" y="411797"/>
                  </a:lnTo>
                  <a:lnTo>
                    <a:pt x="61887" y="414413"/>
                  </a:lnTo>
                  <a:lnTo>
                    <a:pt x="61887" y="435762"/>
                  </a:lnTo>
                  <a:lnTo>
                    <a:pt x="64490" y="438353"/>
                  </a:lnTo>
                  <a:lnTo>
                    <a:pt x="85826" y="438353"/>
                  </a:lnTo>
                  <a:lnTo>
                    <a:pt x="88430" y="435762"/>
                  </a:lnTo>
                  <a:lnTo>
                    <a:pt x="88430" y="432587"/>
                  </a:lnTo>
                  <a:lnTo>
                    <a:pt x="88430" y="414413"/>
                  </a:lnTo>
                  <a:close/>
                </a:path>
                <a:path w="120014" h="1021714">
                  <a:moveTo>
                    <a:pt x="88430" y="380098"/>
                  </a:moveTo>
                  <a:lnTo>
                    <a:pt x="85826" y="377482"/>
                  </a:lnTo>
                  <a:lnTo>
                    <a:pt x="64490" y="377482"/>
                  </a:lnTo>
                  <a:lnTo>
                    <a:pt x="61887" y="380098"/>
                  </a:lnTo>
                  <a:lnTo>
                    <a:pt x="61887" y="401421"/>
                  </a:lnTo>
                  <a:lnTo>
                    <a:pt x="64490" y="404050"/>
                  </a:lnTo>
                  <a:lnTo>
                    <a:pt x="85826" y="404050"/>
                  </a:lnTo>
                  <a:lnTo>
                    <a:pt x="88430" y="401421"/>
                  </a:lnTo>
                  <a:lnTo>
                    <a:pt x="88430" y="398246"/>
                  </a:lnTo>
                  <a:lnTo>
                    <a:pt x="88430" y="380098"/>
                  </a:lnTo>
                  <a:close/>
                </a:path>
                <a:path w="120014" h="1021714">
                  <a:moveTo>
                    <a:pt x="88430" y="345782"/>
                  </a:moveTo>
                  <a:lnTo>
                    <a:pt x="85826" y="343166"/>
                  </a:lnTo>
                  <a:lnTo>
                    <a:pt x="64490" y="343166"/>
                  </a:lnTo>
                  <a:lnTo>
                    <a:pt x="61887" y="345782"/>
                  </a:lnTo>
                  <a:lnTo>
                    <a:pt x="61887" y="367118"/>
                  </a:lnTo>
                  <a:lnTo>
                    <a:pt x="64490" y="369722"/>
                  </a:lnTo>
                  <a:lnTo>
                    <a:pt x="85826" y="369722"/>
                  </a:lnTo>
                  <a:lnTo>
                    <a:pt x="88430" y="367118"/>
                  </a:lnTo>
                  <a:lnTo>
                    <a:pt x="88430" y="363918"/>
                  </a:lnTo>
                  <a:lnTo>
                    <a:pt x="88430" y="345782"/>
                  </a:lnTo>
                  <a:close/>
                </a:path>
                <a:path w="120014" h="1021714">
                  <a:moveTo>
                    <a:pt x="88430" y="311467"/>
                  </a:moveTo>
                  <a:lnTo>
                    <a:pt x="85826" y="308864"/>
                  </a:lnTo>
                  <a:lnTo>
                    <a:pt x="64490" y="308864"/>
                  </a:lnTo>
                  <a:lnTo>
                    <a:pt x="61887" y="311467"/>
                  </a:lnTo>
                  <a:lnTo>
                    <a:pt x="61887" y="332803"/>
                  </a:lnTo>
                  <a:lnTo>
                    <a:pt x="64490" y="335419"/>
                  </a:lnTo>
                  <a:lnTo>
                    <a:pt x="85826" y="335419"/>
                  </a:lnTo>
                  <a:lnTo>
                    <a:pt x="88430" y="332803"/>
                  </a:lnTo>
                  <a:lnTo>
                    <a:pt x="88430" y="329615"/>
                  </a:lnTo>
                  <a:lnTo>
                    <a:pt x="88430" y="311467"/>
                  </a:lnTo>
                  <a:close/>
                </a:path>
                <a:path w="120014" h="1021714">
                  <a:moveTo>
                    <a:pt x="88430" y="242836"/>
                  </a:moveTo>
                  <a:lnTo>
                    <a:pt x="85826" y="240220"/>
                  </a:lnTo>
                  <a:lnTo>
                    <a:pt x="64490" y="240220"/>
                  </a:lnTo>
                  <a:lnTo>
                    <a:pt x="61887" y="242836"/>
                  </a:lnTo>
                  <a:lnTo>
                    <a:pt x="61887" y="264172"/>
                  </a:lnTo>
                  <a:lnTo>
                    <a:pt x="64490" y="266788"/>
                  </a:lnTo>
                  <a:lnTo>
                    <a:pt x="85826" y="266788"/>
                  </a:lnTo>
                  <a:lnTo>
                    <a:pt x="88430" y="264172"/>
                  </a:lnTo>
                  <a:lnTo>
                    <a:pt x="88430" y="260997"/>
                  </a:lnTo>
                  <a:lnTo>
                    <a:pt x="88430" y="242836"/>
                  </a:lnTo>
                  <a:close/>
                </a:path>
                <a:path w="120014" h="1021714">
                  <a:moveTo>
                    <a:pt x="88430" y="208508"/>
                  </a:moveTo>
                  <a:lnTo>
                    <a:pt x="85826" y="205892"/>
                  </a:lnTo>
                  <a:lnTo>
                    <a:pt x="64490" y="205892"/>
                  </a:lnTo>
                  <a:lnTo>
                    <a:pt x="61887" y="208508"/>
                  </a:lnTo>
                  <a:lnTo>
                    <a:pt x="61887" y="229857"/>
                  </a:lnTo>
                  <a:lnTo>
                    <a:pt x="64490" y="232448"/>
                  </a:lnTo>
                  <a:lnTo>
                    <a:pt x="85826" y="232448"/>
                  </a:lnTo>
                  <a:lnTo>
                    <a:pt x="88430" y="229857"/>
                  </a:lnTo>
                  <a:lnTo>
                    <a:pt x="88430" y="226695"/>
                  </a:lnTo>
                  <a:lnTo>
                    <a:pt x="88430" y="208508"/>
                  </a:lnTo>
                  <a:close/>
                </a:path>
                <a:path w="120014" h="1021714">
                  <a:moveTo>
                    <a:pt x="88430" y="174193"/>
                  </a:moveTo>
                  <a:lnTo>
                    <a:pt x="85826" y="171589"/>
                  </a:lnTo>
                  <a:lnTo>
                    <a:pt x="64490" y="171589"/>
                  </a:lnTo>
                  <a:lnTo>
                    <a:pt x="61887" y="174193"/>
                  </a:lnTo>
                  <a:lnTo>
                    <a:pt x="61887" y="195541"/>
                  </a:lnTo>
                  <a:lnTo>
                    <a:pt x="64490" y="198158"/>
                  </a:lnTo>
                  <a:lnTo>
                    <a:pt x="85826" y="198158"/>
                  </a:lnTo>
                  <a:lnTo>
                    <a:pt x="88430" y="195541"/>
                  </a:lnTo>
                  <a:lnTo>
                    <a:pt x="88430" y="192366"/>
                  </a:lnTo>
                  <a:lnTo>
                    <a:pt x="88430" y="174193"/>
                  </a:lnTo>
                  <a:close/>
                </a:path>
                <a:path w="120014" h="1021714">
                  <a:moveTo>
                    <a:pt x="88430" y="139877"/>
                  </a:moveTo>
                  <a:lnTo>
                    <a:pt x="85826" y="137274"/>
                  </a:lnTo>
                  <a:lnTo>
                    <a:pt x="64490" y="137274"/>
                  </a:lnTo>
                  <a:lnTo>
                    <a:pt x="61887" y="139877"/>
                  </a:lnTo>
                  <a:lnTo>
                    <a:pt x="61887" y="161239"/>
                  </a:lnTo>
                  <a:lnTo>
                    <a:pt x="64490" y="163830"/>
                  </a:lnTo>
                  <a:lnTo>
                    <a:pt x="85826" y="163830"/>
                  </a:lnTo>
                  <a:lnTo>
                    <a:pt x="88430" y="161239"/>
                  </a:lnTo>
                  <a:lnTo>
                    <a:pt x="88430" y="158038"/>
                  </a:lnTo>
                  <a:lnTo>
                    <a:pt x="88430" y="139877"/>
                  </a:lnTo>
                  <a:close/>
                </a:path>
                <a:path w="120014" h="1021714">
                  <a:moveTo>
                    <a:pt x="88430" y="105562"/>
                  </a:moveTo>
                  <a:lnTo>
                    <a:pt x="85826" y="102946"/>
                  </a:lnTo>
                  <a:lnTo>
                    <a:pt x="64490" y="102946"/>
                  </a:lnTo>
                  <a:lnTo>
                    <a:pt x="61887" y="105562"/>
                  </a:lnTo>
                  <a:lnTo>
                    <a:pt x="61887" y="126898"/>
                  </a:lnTo>
                  <a:lnTo>
                    <a:pt x="64490" y="129514"/>
                  </a:lnTo>
                  <a:lnTo>
                    <a:pt x="85826" y="129514"/>
                  </a:lnTo>
                  <a:lnTo>
                    <a:pt x="88430" y="126898"/>
                  </a:lnTo>
                  <a:lnTo>
                    <a:pt x="88430" y="123736"/>
                  </a:lnTo>
                  <a:lnTo>
                    <a:pt x="88430" y="105562"/>
                  </a:lnTo>
                  <a:close/>
                </a:path>
                <a:path w="120014" h="1021714">
                  <a:moveTo>
                    <a:pt x="88430" y="71259"/>
                  </a:moveTo>
                  <a:lnTo>
                    <a:pt x="85826" y="68656"/>
                  </a:lnTo>
                  <a:lnTo>
                    <a:pt x="64490" y="68656"/>
                  </a:lnTo>
                  <a:lnTo>
                    <a:pt x="61887" y="71259"/>
                  </a:lnTo>
                  <a:lnTo>
                    <a:pt x="61887" y="92595"/>
                  </a:lnTo>
                  <a:lnTo>
                    <a:pt x="64490" y="95186"/>
                  </a:lnTo>
                  <a:lnTo>
                    <a:pt x="85826" y="95186"/>
                  </a:lnTo>
                  <a:lnTo>
                    <a:pt x="88430" y="92595"/>
                  </a:lnTo>
                  <a:lnTo>
                    <a:pt x="88430" y="89420"/>
                  </a:lnTo>
                  <a:lnTo>
                    <a:pt x="88430" y="71259"/>
                  </a:lnTo>
                  <a:close/>
                </a:path>
                <a:path w="120014" h="1021714">
                  <a:moveTo>
                    <a:pt x="88430" y="36944"/>
                  </a:moveTo>
                  <a:lnTo>
                    <a:pt x="85826" y="34328"/>
                  </a:lnTo>
                  <a:lnTo>
                    <a:pt x="64490" y="34328"/>
                  </a:lnTo>
                  <a:lnTo>
                    <a:pt x="61887" y="36944"/>
                  </a:lnTo>
                  <a:lnTo>
                    <a:pt x="61887" y="58267"/>
                  </a:lnTo>
                  <a:lnTo>
                    <a:pt x="64490" y="60883"/>
                  </a:lnTo>
                  <a:lnTo>
                    <a:pt x="85826" y="60883"/>
                  </a:lnTo>
                  <a:lnTo>
                    <a:pt x="88430" y="58267"/>
                  </a:lnTo>
                  <a:lnTo>
                    <a:pt x="88430" y="55105"/>
                  </a:lnTo>
                  <a:lnTo>
                    <a:pt x="88430" y="36944"/>
                  </a:lnTo>
                  <a:close/>
                </a:path>
                <a:path w="120014" h="1021714">
                  <a:moveTo>
                    <a:pt x="119392" y="105562"/>
                  </a:moveTo>
                  <a:lnTo>
                    <a:pt x="116789" y="102946"/>
                  </a:lnTo>
                  <a:lnTo>
                    <a:pt x="95440" y="102946"/>
                  </a:lnTo>
                  <a:lnTo>
                    <a:pt x="92837" y="105562"/>
                  </a:lnTo>
                  <a:lnTo>
                    <a:pt x="92837" y="126898"/>
                  </a:lnTo>
                  <a:lnTo>
                    <a:pt x="95440" y="129514"/>
                  </a:lnTo>
                  <a:lnTo>
                    <a:pt x="116789" y="129514"/>
                  </a:lnTo>
                  <a:lnTo>
                    <a:pt x="119392" y="126898"/>
                  </a:lnTo>
                  <a:lnTo>
                    <a:pt x="119392" y="123736"/>
                  </a:lnTo>
                  <a:lnTo>
                    <a:pt x="119392" y="105562"/>
                  </a:lnTo>
                  <a:close/>
                </a:path>
                <a:path w="120014" h="1021714">
                  <a:moveTo>
                    <a:pt x="119392" y="71259"/>
                  </a:moveTo>
                  <a:lnTo>
                    <a:pt x="116789" y="68656"/>
                  </a:lnTo>
                  <a:lnTo>
                    <a:pt x="95440" y="68656"/>
                  </a:lnTo>
                  <a:lnTo>
                    <a:pt x="92837" y="71259"/>
                  </a:lnTo>
                  <a:lnTo>
                    <a:pt x="92837" y="92595"/>
                  </a:lnTo>
                  <a:lnTo>
                    <a:pt x="95440" y="95186"/>
                  </a:lnTo>
                  <a:lnTo>
                    <a:pt x="116789" y="95186"/>
                  </a:lnTo>
                  <a:lnTo>
                    <a:pt x="119392" y="92595"/>
                  </a:lnTo>
                  <a:lnTo>
                    <a:pt x="119392" y="89420"/>
                  </a:lnTo>
                  <a:lnTo>
                    <a:pt x="119392" y="71259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384956" y="897064"/>
              <a:ext cx="57785" cy="953135"/>
            </a:xfrm>
            <a:custGeom>
              <a:avLst/>
              <a:gdLst/>
              <a:ahLst/>
              <a:cxnLst/>
              <a:rect l="l" t="t" r="r" b="b"/>
              <a:pathLst>
                <a:path w="57785" h="953135">
                  <a:moveTo>
                    <a:pt x="26555" y="929106"/>
                  </a:moveTo>
                  <a:lnTo>
                    <a:pt x="23952" y="926477"/>
                  </a:lnTo>
                  <a:lnTo>
                    <a:pt x="2603" y="926477"/>
                  </a:lnTo>
                  <a:lnTo>
                    <a:pt x="0" y="929106"/>
                  </a:lnTo>
                  <a:lnTo>
                    <a:pt x="0" y="950455"/>
                  </a:lnTo>
                  <a:lnTo>
                    <a:pt x="2603" y="953046"/>
                  </a:lnTo>
                  <a:lnTo>
                    <a:pt x="23952" y="953046"/>
                  </a:lnTo>
                  <a:lnTo>
                    <a:pt x="26555" y="950455"/>
                  </a:lnTo>
                  <a:lnTo>
                    <a:pt x="26555" y="947254"/>
                  </a:lnTo>
                  <a:lnTo>
                    <a:pt x="26555" y="929106"/>
                  </a:lnTo>
                  <a:close/>
                </a:path>
                <a:path w="57785" h="953135">
                  <a:moveTo>
                    <a:pt x="26555" y="894791"/>
                  </a:moveTo>
                  <a:lnTo>
                    <a:pt x="23952" y="892187"/>
                  </a:lnTo>
                  <a:lnTo>
                    <a:pt x="2603" y="892187"/>
                  </a:lnTo>
                  <a:lnTo>
                    <a:pt x="0" y="894791"/>
                  </a:lnTo>
                  <a:lnTo>
                    <a:pt x="0" y="916139"/>
                  </a:lnTo>
                  <a:lnTo>
                    <a:pt x="2603" y="918743"/>
                  </a:lnTo>
                  <a:lnTo>
                    <a:pt x="23952" y="918743"/>
                  </a:lnTo>
                  <a:lnTo>
                    <a:pt x="26555" y="916139"/>
                  </a:lnTo>
                  <a:lnTo>
                    <a:pt x="26555" y="912964"/>
                  </a:lnTo>
                  <a:lnTo>
                    <a:pt x="26555" y="894791"/>
                  </a:lnTo>
                  <a:close/>
                </a:path>
                <a:path w="57785" h="953135">
                  <a:moveTo>
                    <a:pt x="26555" y="826147"/>
                  </a:moveTo>
                  <a:lnTo>
                    <a:pt x="23952" y="823556"/>
                  </a:lnTo>
                  <a:lnTo>
                    <a:pt x="2603" y="823556"/>
                  </a:lnTo>
                  <a:lnTo>
                    <a:pt x="0" y="826147"/>
                  </a:lnTo>
                  <a:lnTo>
                    <a:pt x="0" y="847496"/>
                  </a:lnTo>
                  <a:lnTo>
                    <a:pt x="2603" y="850099"/>
                  </a:lnTo>
                  <a:lnTo>
                    <a:pt x="23952" y="850099"/>
                  </a:lnTo>
                  <a:lnTo>
                    <a:pt x="26555" y="847496"/>
                  </a:lnTo>
                  <a:lnTo>
                    <a:pt x="26555" y="844321"/>
                  </a:lnTo>
                  <a:lnTo>
                    <a:pt x="26555" y="826147"/>
                  </a:lnTo>
                  <a:close/>
                </a:path>
                <a:path w="57785" h="953135">
                  <a:moveTo>
                    <a:pt x="26555" y="791845"/>
                  </a:moveTo>
                  <a:lnTo>
                    <a:pt x="23952" y="789254"/>
                  </a:lnTo>
                  <a:lnTo>
                    <a:pt x="2603" y="789254"/>
                  </a:lnTo>
                  <a:lnTo>
                    <a:pt x="0" y="791845"/>
                  </a:lnTo>
                  <a:lnTo>
                    <a:pt x="0" y="813193"/>
                  </a:lnTo>
                  <a:lnTo>
                    <a:pt x="2603" y="815784"/>
                  </a:lnTo>
                  <a:lnTo>
                    <a:pt x="23952" y="815784"/>
                  </a:lnTo>
                  <a:lnTo>
                    <a:pt x="26555" y="813193"/>
                  </a:lnTo>
                  <a:lnTo>
                    <a:pt x="26555" y="810018"/>
                  </a:lnTo>
                  <a:lnTo>
                    <a:pt x="26555" y="791845"/>
                  </a:lnTo>
                  <a:close/>
                </a:path>
                <a:path w="57785" h="953135">
                  <a:moveTo>
                    <a:pt x="26555" y="688911"/>
                  </a:moveTo>
                  <a:lnTo>
                    <a:pt x="23952" y="686308"/>
                  </a:lnTo>
                  <a:lnTo>
                    <a:pt x="2603" y="686308"/>
                  </a:lnTo>
                  <a:lnTo>
                    <a:pt x="0" y="688911"/>
                  </a:lnTo>
                  <a:lnTo>
                    <a:pt x="0" y="710260"/>
                  </a:lnTo>
                  <a:lnTo>
                    <a:pt x="2603" y="712851"/>
                  </a:lnTo>
                  <a:lnTo>
                    <a:pt x="23952" y="712851"/>
                  </a:lnTo>
                  <a:lnTo>
                    <a:pt x="26555" y="710260"/>
                  </a:lnTo>
                  <a:lnTo>
                    <a:pt x="26555" y="707072"/>
                  </a:lnTo>
                  <a:lnTo>
                    <a:pt x="26555" y="688911"/>
                  </a:lnTo>
                  <a:close/>
                </a:path>
                <a:path w="57785" h="953135">
                  <a:moveTo>
                    <a:pt x="26555" y="654596"/>
                  </a:moveTo>
                  <a:lnTo>
                    <a:pt x="23952" y="651992"/>
                  </a:lnTo>
                  <a:lnTo>
                    <a:pt x="2603" y="651992"/>
                  </a:lnTo>
                  <a:lnTo>
                    <a:pt x="0" y="654596"/>
                  </a:lnTo>
                  <a:lnTo>
                    <a:pt x="0" y="675932"/>
                  </a:lnTo>
                  <a:lnTo>
                    <a:pt x="2603" y="678548"/>
                  </a:lnTo>
                  <a:lnTo>
                    <a:pt x="23952" y="678548"/>
                  </a:lnTo>
                  <a:lnTo>
                    <a:pt x="26555" y="675932"/>
                  </a:lnTo>
                  <a:lnTo>
                    <a:pt x="26555" y="672757"/>
                  </a:lnTo>
                  <a:lnTo>
                    <a:pt x="26555" y="654596"/>
                  </a:lnTo>
                  <a:close/>
                </a:path>
                <a:path w="57785" h="953135">
                  <a:moveTo>
                    <a:pt x="26555" y="585965"/>
                  </a:moveTo>
                  <a:lnTo>
                    <a:pt x="23952" y="583361"/>
                  </a:lnTo>
                  <a:lnTo>
                    <a:pt x="2603" y="583361"/>
                  </a:lnTo>
                  <a:lnTo>
                    <a:pt x="0" y="585965"/>
                  </a:lnTo>
                  <a:lnTo>
                    <a:pt x="0" y="607301"/>
                  </a:lnTo>
                  <a:lnTo>
                    <a:pt x="2603" y="609917"/>
                  </a:lnTo>
                  <a:lnTo>
                    <a:pt x="23952" y="609917"/>
                  </a:lnTo>
                  <a:lnTo>
                    <a:pt x="26555" y="607301"/>
                  </a:lnTo>
                  <a:lnTo>
                    <a:pt x="26555" y="604126"/>
                  </a:lnTo>
                  <a:lnTo>
                    <a:pt x="26555" y="585965"/>
                  </a:lnTo>
                  <a:close/>
                </a:path>
                <a:path w="57785" h="953135">
                  <a:moveTo>
                    <a:pt x="26555" y="551637"/>
                  </a:moveTo>
                  <a:lnTo>
                    <a:pt x="23952" y="549033"/>
                  </a:lnTo>
                  <a:lnTo>
                    <a:pt x="2603" y="549033"/>
                  </a:lnTo>
                  <a:lnTo>
                    <a:pt x="0" y="551637"/>
                  </a:lnTo>
                  <a:lnTo>
                    <a:pt x="0" y="572985"/>
                  </a:lnTo>
                  <a:lnTo>
                    <a:pt x="2603" y="575614"/>
                  </a:lnTo>
                  <a:lnTo>
                    <a:pt x="23952" y="575614"/>
                  </a:lnTo>
                  <a:lnTo>
                    <a:pt x="26555" y="572985"/>
                  </a:lnTo>
                  <a:lnTo>
                    <a:pt x="26555" y="569810"/>
                  </a:lnTo>
                  <a:lnTo>
                    <a:pt x="26555" y="551637"/>
                  </a:lnTo>
                  <a:close/>
                </a:path>
                <a:path w="57785" h="953135">
                  <a:moveTo>
                    <a:pt x="26555" y="483019"/>
                  </a:moveTo>
                  <a:lnTo>
                    <a:pt x="23952" y="480402"/>
                  </a:lnTo>
                  <a:lnTo>
                    <a:pt x="2603" y="480402"/>
                  </a:lnTo>
                  <a:lnTo>
                    <a:pt x="0" y="483019"/>
                  </a:lnTo>
                  <a:lnTo>
                    <a:pt x="0" y="504367"/>
                  </a:lnTo>
                  <a:lnTo>
                    <a:pt x="2603" y="506958"/>
                  </a:lnTo>
                  <a:lnTo>
                    <a:pt x="23952" y="506958"/>
                  </a:lnTo>
                  <a:lnTo>
                    <a:pt x="26555" y="504367"/>
                  </a:lnTo>
                  <a:lnTo>
                    <a:pt x="26555" y="501167"/>
                  </a:lnTo>
                  <a:lnTo>
                    <a:pt x="26555" y="483019"/>
                  </a:lnTo>
                  <a:close/>
                </a:path>
                <a:path w="57785" h="953135">
                  <a:moveTo>
                    <a:pt x="26555" y="448703"/>
                  </a:moveTo>
                  <a:lnTo>
                    <a:pt x="23952" y="446100"/>
                  </a:lnTo>
                  <a:lnTo>
                    <a:pt x="2603" y="446100"/>
                  </a:lnTo>
                  <a:lnTo>
                    <a:pt x="0" y="448703"/>
                  </a:lnTo>
                  <a:lnTo>
                    <a:pt x="0" y="470039"/>
                  </a:lnTo>
                  <a:lnTo>
                    <a:pt x="2603" y="472655"/>
                  </a:lnTo>
                  <a:lnTo>
                    <a:pt x="23952" y="472655"/>
                  </a:lnTo>
                  <a:lnTo>
                    <a:pt x="26555" y="470039"/>
                  </a:lnTo>
                  <a:lnTo>
                    <a:pt x="26555" y="466852"/>
                  </a:lnTo>
                  <a:lnTo>
                    <a:pt x="26555" y="448703"/>
                  </a:lnTo>
                  <a:close/>
                </a:path>
                <a:path w="57785" h="953135">
                  <a:moveTo>
                    <a:pt x="26555" y="414375"/>
                  </a:moveTo>
                  <a:lnTo>
                    <a:pt x="23952" y="411797"/>
                  </a:lnTo>
                  <a:lnTo>
                    <a:pt x="2603" y="411797"/>
                  </a:lnTo>
                  <a:lnTo>
                    <a:pt x="0" y="414375"/>
                  </a:lnTo>
                  <a:lnTo>
                    <a:pt x="0" y="435737"/>
                  </a:lnTo>
                  <a:lnTo>
                    <a:pt x="2603" y="438327"/>
                  </a:lnTo>
                  <a:lnTo>
                    <a:pt x="23952" y="438327"/>
                  </a:lnTo>
                  <a:lnTo>
                    <a:pt x="26555" y="435737"/>
                  </a:lnTo>
                  <a:lnTo>
                    <a:pt x="26555" y="432536"/>
                  </a:lnTo>
                  <a:lnTo>
                    <a:pt x="26555" y="414375"/>
                  </a:lnTo>
                  <a:close/>
                </a:path>
                <a:path w="57785" h="953135">
                  <a:moveTo>
                    <a:pt x="26555" y="380072"/>
                  </a:moveTo>
                  <a:lnTo>
                    <a:pt x="23952" y="377456"/>
                  </a:lnTo>
                  <a:lnTo>
                    <a:pt x="2603" y="377456"/>
                  </a:lnTo>
                  <a:lnTo>
                    <a:pt x="0" y="380072"/>
                  </a:lnTo>
                  <a:lnTo>
                    <a:pt x="0" y="401408"/>
                  </a:lnTo>
                  <a:lnTo>
                    <a:pt x="2603" y="404025"/>
                  </a:lnTo>
                  <a:lnTo>
                    <a:pt x="23952" y="404025"/>
                  </a:lnTo>
                  <a:lnTo>
                    <a:pt x="26555" y="401408"/>
                  </a:lnTo>
                  <a:lnTo>
                    <a:pt x="26555" y="398221"/>
                  </a:lnTo>
                  <a:lnTo>
                    <a:pt x="26555" y="380072"/>
                  </a:lnTo>
                  <a:close/>
                </a:path>
                <a:path w="57785" h="953135">
                  <a:moveTo>
                    <a:pt x="26555" y="311442"/>
                  </a:moveTo>
                  <a:lnTo>
                    <a:pt x="23952" y="308825"/>
                  </a:lnTo>
                  <a:lnTo>
                    <a:pt x="2603" y="308825"/>
                  </a:lnTo>
                  <a:lnTo>
                    <a:pt x="0" y="311442"/>
                  </a:lnTo>
                  <a:lnTo>
                    <a:pt x="0" y="332765"/>
                  </a:lnTo>
                  <a:lnTo>
                    <a:pt x="2603" y="335394"/>
                  </a:lnTo>
                  <a:lnTo>
                    <a:pt x="23952" y="335394"/>
                  </a:lnTo>
                  <a:lnTo>
                    <a:pt x="26555" y="332765"/>
                  </a:lnTo>
                  <a:lnTo>
                    <a:pt x="26555" y="329590"/>
                  </a:lnTo>
                  <a:lnTo>
                    <a:pt x="26555" y="311442"/>
                  </a:lnTo>
                  <a:close/>
                </a:path>
                <a:path w="57785" h="953135">
                  <a:moveTo>
                    <a:pt x="26555" y="277126"/>
                  </a:moveTo>
                  <a:lnTo>
                    <a:pt x="23952" y="274510"/>
                  </a:lnTo>
                  <a:lnTo>
                    <a:pt x="2603" y="274510"/>
                  </a:lnTo>
                  <a:lnTo>
                    <a:pt x="0" y="277126"/>
                  </a:lnTo>
                  <a:lnTo>
                    <a:pt x="0" y="298462"/>
                  </a:lnTo>
                  <a:lnTo>
                    <a:pt x="2603" y="301066"/>
                  </a:lnTo>
                  <a:lnTo>
                    <a:pt x="23952" y="301066"/>
                  </a:lnTo>
                  <a:lnTo>
                    <a:pt x="26555" y="298462"/>
                  </a:lnTo>
                  <a:lnTo>
                    <a:pt x="26555" y="295262"/>
                  </a:lnTo>
                  <a:lnTo>
                    <a:pt x="26555" y="277126"/>
                  </a:lnTo>
                  <a:close/>
                </a:path>
                <a:path w="57785" h="953135">
                  <a:moveTo>
                    <a:pt x="26555" y="242811"/>
                  </a:moveTo>
                  <a:lnTo>
                    <a:pt x="23952" y="240207"/>
                  </a:lnTo>
                  <a:lnTo>
                    <a:pt x="2603" y="240207"/>
                  </a:lnTo>
                  <a:lnTo>
                    <a:pt x="0" y="242811"/>
                  </a:lnTo>
                  <a:lnTo>
                    <a:pt x="0" y="264147"/>
                  </a:lnTo>
                  <a:lnTo>
                    <a:pt x="2603" y="266763"/>
                  </a:lnTo>
                  <a:lnTo>
                    <a:pt x="23952" y="266763"/>
                  </a:lnTo>
                  <a:lnTo>
                    <a:pt x="26555" y="264147"/>
                  </a:lnTo>
                  <a:lnTo>
                    <a:pt x="26555" y="260959"/>
                  </a:lnTo>
                  <a:lnTo>
                    <a:pt x="26555" y="242811"/>
                  </a:lnTo>
                  <a:close/>
                </a:path>
                <a:path w="57785" h="953135">
                  <a:moveTo>
                    <a:pt x="26555" y="208483"/>
                  </a:moveTo>
                  <a:lnTo>
                    <a:pt x="23952" y="205905"/>
                  </a:lnTo>
                  <a:lnTo>
                    <a:pt x="2603" y="205905"/>
                  </a:lnTo>
                  <a:lnTo>
                    <a:pt x="0" y="208483"/>
                  </a:lnTo>
                  <a:lnTo>
                    <a:pt x="0" y="229831"/>
                  </a:lnTo>
                  <a:lnTo>
                    <a:pt x="2603" y="232435"/>
                  </a:lnTo>
                  <a:lnTo>
                    <a:pt x="23952" y="232435"/>
                  </a:lnTo>
                  <a:lnTo>
                    <a:pt x="26555" y="229831"/>
                  </a:lnTo>
                  <a:lnTo>
                    <a:pt x="26555" y="226644"/>
                  </a:lnTo>
                  <a:lnTo>
                    <a:pt x="26555" y="208483"/>
                  </a:lnTo>
                  <a:close/>
                </a:path>
                <a:path w="57785" h="953135">
                  <a:moveTo>
                    <a:pt x="26555" y="174180"/>
                  </a:moveTo>
                  <a:lnTo>
                    <a:pt x="23952" y="171564"/>
                  </a:lnTo>
                  <a:lnTo>
                    <a:pt x="2603" y="171564"/>
                  </a:lnTo>
                  <a:lnTo>
                    <a:pt x="0" y="174180"/>
                  </a:lnTo>
                  <a:lnTo>
                    <a:pt x="0" y="195516"/>
                  </a:lnTo>
                  <a:lnTo>
                    <a:pt x="2603" y="198132"/>
                  </a:lnTo>
                  <a:lnTo>
                    <a:pt x="23952" y="198132"/>
                  </a:lnTo>
                  <a:lnTo>
                    <a:pt x="26555" y="195516"/>
                  </a:lnTo>
                  <a:lnTo>
                    <a:pt x="26555" y="192341"/>
                  </a:lnTo>
                  <a:lnTo>
                    <a:pt x="26555" y="174180"/>
                  </a:lnTo>
                  <a:close/>
                </a:path>
                <a:path w="57785" h="953135">
                  <a:moveTo>
                    <a:pt x="26555" y="139852"/>
                  </a:moveTo>
                  <a:lnTo>
                    <a:pt x="23952" y="137236"/>
                  </a:lnTo>
                  <a:lnTo>
                    <a:pt x="2603" y="137236"/>
                  </a:lnTo>
                  <a:lnTo>
                    <a:pt x="0" y="139852"/>
                  </a:lnTo>
                  <a:lnTo>
                    <a:pt x="0" y="161201"/>
                  </a:lnTo>
                  <a:lnTo>
                    <a:pt x="2603" y="163791"/>
                  </a:lnTo>
                  <a:lnTo>
                    <a:pt x="23952" y="163791"/>
                  </a:lnTo>
                  <a:lnTo>
                    <a:pt x="26555" y="161201"/>
                  </a:lnTo>
                  <a:lnTo>
                    <a:pt x="26555" y="158038"/>
                  </a:lnTo>
                  <a:lnTo>
                    <a:pt x="26555" y="139852"/>
                  </a:lnTo>
                  <a:close/>
                </a:path>
                <a:path w="57785" h="953135">
                  <a:moveTo>
                    <a:pt x="26555" y="105537"/>
                  </a:moveTo>
                  <a:lnTo>
                    <a:pt x="23952" y="102933"/>
                  </a:lnTo>
                  <a:lnTo>
                    <a:pt x="2603" y="102933"/>
                  </a:lnTo>
                  <a:lnTo>
                    <a:pt x="0" y="105537"/>
                  </a:lnTo>
                  <a:lnTo>
                    <a:pt x="0" y="126885"/>
                  </a:lnTo>
                  <a:lnTo>
                    <a:pt x="2603" y="129501"/>
                  </a:lnTo>
                  <a:lnTo>
                    <a:pt x="23952" y="129501"/>
                  </a:lnTo>
                  <a:lnTo>
                    <a:pt x="26555" y="126885"/>
                  </a:lnTo>
                  <a:lnTo>
                    <a:pt x="26555" y="123710"/>
                  </a:lnTo>
                  <a:lnTo>
                    <a:pt x="26555" y="105537"/>
                  </a:lnTo>
                  <a:close/>
                </a:path>
                <a:path w="57785" h="953135">
                  <a:moveTo>
                    <a:pt x="26555" y="71221"/>
                  </a:moveTo>
                  <a:lnTo>
                    <a:pt x="23952" y="68618"/>
                  </a:lnTo>
                  <a:lnTo>
                    <a:pt x="2603" y="68618"/>
                  </a:lnTo>
                  <a:lnTo>
                    <a:pt x="0" y="71221"/>
                  </a:lnTo>
                  <a:lnTo>
                    <a:pt x="0" y="92583"/>
                  </a:lnTo>
                  <a:lnTo>
                    <a:pt x="2603" y="95173"/>
                  </a:lnTo>
                  <a:lnTo>
                    <a:pt x="23952" y="95173"/>
                  </a:lnTo>
                  <a:lnTo>
                    <a:pt x="26555" y="92583"/>
                  </a:lnTo>
                  <a:lnTo>
                    <a:pt x="26555" y="89382"/>
                  </a:lnTo>
                  <a:lnTo>
                    <a:pt x="26555" y="71221"/>
                  </a:lnTo>
                  <a:close/>
                </a:path>
                <a:path w="57785" h="953135">
                  <a:moveTo>
                    <a:pt x="26555" y="36906"/>
                  </a:moveTo>
                  <a:lnTo>
                    <a:pt x="23952" y="34290"/>
                  </a:lnTo>
                  <a:lnTo>
                    <a:pt x="2603" y="34290"/>
                  </a:lnTo>
                  <a:lnTo>
                    <a:pt x="0" y="36906"/>
                  </a:lnTo>
                  <a:lnTo>
                    <a:pt x="0" y="58242"/>
                  </a:lnTo>
                  <a:lnTo>
                    <a:pt x="2603" y="60858"/>
                  </a:lnTo>
                  <a:lnTo>
                    <a:pt x="23952" y="60858"/>
                  </a:lnTo>
                  <a:lnTo>
                    <a:pt x="26555" y="58242"/>
                  </a:lnTo>
                  <a:lnTo>
                    <a:pt x="26555" y="55079"/>
                  </a:lnTo>
                  <a:lnTo>
                    <a:pt x="26555" y="36906"/>
                  </a:lnTo>
                  <a:close/>
                </a:path>
                <a:path w="57785" h="953135">
                  <a:moveTo>
                    <a:pt x="57492" y="139852"/>
                  </a:moveTo>
                  <a:lnTo>
                    <a:pt x="54889" y="137236"/>
                  </a:lnTo>
                  <a:lnTo>
                    <a:pt x="33553" y="137236"/>
                  </a:lnTo>
                  <a:lnTo>
                    <a:pt x="30949" y="139852"/>
                  </a:lnTo>
                  <a:lnTo>
                    <a:pt x="30949" y="161201"/>
                  </a:lnTo>
                  <a:lnTo>
                    <a:pt x="33553" y="163791"/>
                  </a:lnTo>
                  <a:lnTo>
                    <a:pt x="54889" y="163791"/>
                  </a:lnTo>
                  <a:lnTo>
                    <a:pt x="57492" y="161201"/>
                  </a:lnTo>
                  <a:lnTo>
                    <a:pt x="57492" y="158038"/>
                  </a:lnTo>
                  <a:lnTo>
                    <a:pt x="57492" y="139852"/>
                  </a:lnTo>
                  <a:close/>
                </a:path>
                <a:path w="57785" h="953135">
                  <a:moveTo>
                    <a:pt x="57492" y="105537"/>
                  </a:moveTo>
                  <a:lnTo>
                    <a:pt x="54889" y="102933"/>
                  </a:lnTo>
                  <a:lnTo>
                    <a:pt x="33553" y="102933"/>
                  </a:lnTo>
                  <a:lnTo>
                    <a:pt x="30949" y="105537"/>
                  </a:lnTo>
                  <a:lnTo>
                    <a:pt x="30949" y="126885"/>
                  </a:lnTo>
                  <a:lnTo>
                    <a:pt x="33553" y="129501"/>
                  </a:lnTo>
                  <a:lnTo>
                    <a:pt x="54889" y="129501"/>
                  </a:lnTo>
                  <a:lnTo>
                    <a:pt x="57492" y="126885"/>
                  </a:lnTo>
                  <a:lnTo>
                    <a:pt x="57492" y="123710"/>
                  </a:lnTo>
                  <a:lnTo>
                    <a:pt x="57492" y="105537"/>
                  </a:lnTo>
                  <a:close/>
                </a:path>
                <a:path w="57785" h="953135">
                  <a:moveTo>
                    <a:pt x="57492" y="71221"/>
                  </a:moveTo>
                  <a:lnTo>
                    <a:pt x="54889" y="68618"/>
                  </a:lnTo>
                  <a:lnTo>
                    <a:pt x="33553" y="68618"/>
                  </a:lnTo>
                  <a:lnTo>
                    <a:pt x="30949" y="71221"/>
                  </a:lnTo>
                  <a:lnTo>
                    <a:pt x="30949" y="92583"/>
                  </a:lnTo>
                  <a:lnTo>
                    <a:pt x="33553" y="95173"/>
                  </a:lnTo>
                  <a:lnTo>
                    <a:pt x="54889" y="95173"/>
                  </a:lnTo>
                  <a:lnTo>
                    <a:pt x="57492" y="92583"/>
                  </a:lnTo>
                  <a:lnTo>
                    <a:pt x="57492" y="89382"/>
                  </a:lnTo>
                  <a:lnTo>
                    <a:pt x="57492" y="71221"/>
                  </a:lnTo>
                  <a:close/>
                </a:path>
                <a:path w="57785" h="953135">
                  <a:moveTo>
                    <a:pt x="57492" y="36906"/>
                  </a:moveTo>
                  <a:lnTo>
                    <a:pt x="54889" y="34290"/>
                  </a:lnTo>
                  <a:lnTo>
                    <a:pt x="33553" y="34290"/>
                  </a:lnTo>
                  <a:lnTo>
                    <a:pt x="30949" y="36906"/>
                  </a:lnTo>
                  <a:lnTo>
                    <a:pt x="30949" y="58242"/>
                  </a:lnTo>
                  <a:lnTo>
                    <a:pt x="33553" y="60858"/>
                  </a:lnTo>
                  <a:lnTo>
                    <a:pt x="54889" y="60858"/>
                  </a:lnTo>
                  <a:lnTo>
                    <a:pt x="57492" y="58242"/>
                  </a:lnTo>
                  <a:lnTo>
                    <a:pt x="57492" y="55079"/>
                  </a:lnTo>
                  <a:lnTo>
                    <a:pt x="57492" y="36906"/>
                  </a:lnTo>
                  <a:close/>
                </a:path>
                <a:path w="57785" h="953135">
                  <a:moveTo>
                    <a:pt x="57492" y="2603"/>
                  </a:moveTo>
                  <a:lnTo>
                    <a:pt x="54889" y="0"/>
                  </a:lnTo>
                  <a:lnTo>
                    <a:pt x="33553" y="0"/>
                  </a:lnTo>
                  <a:lnTo>
                    <a:pt x="30949" y="2603"/>
                  </a:lnTo>
                  <a:lnTo>
                    <a:pt x="30949" y="23939"/>
                  </a:lnTo>
                  <a:lnTo>
                    <a:pt x="33553" y="26530"/>
                  </a:lnTo>
                  <a:lnTo>
                    <a:pt x="54889" y="26530"/>
                  </a:lnTo>
                  <a:lnTo>
                    <a:pt x="57492" y="23939"/>
                  </a:lnTo>
                  <a:lnTo>
                    <a:pt x="57492" y="20764"/>
                  </a:lnTo>
                  <a:lnTo>
                    <a:pt x="57492" y="2603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735032" y="1375524"/>
              <a:ext cx="71755" cy="270510"/>
            </a:xfrm>
            <a:custGeom>
              <a:avLst/>
              <a:gdLst/>
              <a:ahLst/>
              <a:cxnLst/>
              <a:rect l="l" t="t" r="r" b="b"/>
              <a:pathLst>
                <a:path w="71754" h="270510">
                  <a:moveTo>
                    <a:pt x="10388" y="260692"/>
                  </a:moveTo>
                  <a:lnTo>
                    <a:pt x="9359" y="259676"/>
                  </a:lnTo>
                  <a:lnTo>
                    <a:pt x="1028" y="259676"/>
                  </a:lnTo>
                  <a:lnTo>
                    <a:pt x="0" y="260692"/>
                  </a:lnTo>
                  <a:lnTo>
                    <a:pt x="0" y="269049"/>
                  </a:lnTo>
                  <a:lnTo>
                    <a:pt x="1028" y="270065"/>
                  </a:lnTo>
                  <a:lnTo>
                    <a:pt x="9359" y="270065"/>
                  </a:lnTo>
                  <a:lnTo>
                    <a:pt x="10388" y="269049"/>
                  </a:lnTo>
                  <a:lnTo>
                    <a:pt x="10388" y="267792"/>
                  </a:lnTo>
                  <a:lnTo>
                    <a:pt x="10388" y="260692"/>
                  </a:lnTo>
                  <a:close/>
                </a:path>
                <a:path w="71754" h="270510">
                  <a:moveTo>
                    <a:pt x="10388" y="245427"/>
                  </a:moveTo>
                  <a:lnTo>
                    <a:pt x="9359" y="244398"/>
                  </a:lnTo>
                  <a:lnTo>
                    <a:pt x="1028" y="244398"/>
                  </a:lnTo>
                  <a:lnTo>
                    <a:pt x="0" y="245427"/>
                  </a:lnTo>
                  <a:lnTo>
                    <a:pt x="0" y="253784"/>
                  </a:lnTo>
                  <a:lnTo>
                    <a:pt x="1028" y="254800"/>
                  </a:lnTo>
                  <a:lnTo>
                    <a:pt x="9359" y="254800"/>
                  </a:lnTo>
                  <a:lnTo>
                    <a:pt x="10388" y="253784"/>
                  </a:lnTo>
                  <a:lnTo>
                    <a:pt x="10388" y="252526"/>
                  </a:lnTo>
                  <a:lnTo>
                    <a:pt x="10388" y="245427"/>
                  </a:lnTo>
                  <a:close/>
                </a:path>
                <a:path w="71754" h="270510">
                  <a:moveTo>
                    <a:pt x="10388" y="230149"/>
                  </a:moveTo>
                  <a:lnTo>
                    <a:pt x="9359" y="229120"/>
                  </a:lnTo>
                  <a:lnTo>
                    <a:pt x="1028" y="229120"/>
                  </a:lnTo>
                  <a:lnTo>
                    <a:pt x="0" y="230149"/>
                  </a:lnTo>
                  <a:lnTo>
                    <a:pt x="0" y="238506"/>
                  </a:lnTo>
                  <a:lnTo>
                    <a:pt x="1028" y="239496"/>
                  </a:lnTo>
                  <a:lnTo>
                    <a:pt x="9359" y="239496"/>
                  </a:lnTo>
                  <a:lnTo>
                    <a:pt x="10388" y="238506"/>
                  </a:lnTo>
                  <a:lnTo>
                    <a:pt x="10388" y="237248"/>
                  </a:lnTo>
                  <a:lnTo>
                    <a:pt x="10388" y="230149"/>
                  </a:lnTo>
                  <a:close/>
                </a:path>
                <a:path w="71754" h="270510">
                  <a:moveTo>
                    <a:pt x="10388" y="214858"/>
                  </a:moveTo>
                  <a:lnTo>
                    <a:pt x="9359" y="213855"/>
                  </a:lnTo>
                  <a:lnTo>
                    <a:pt x="1028" y="213855"/>
                  </a:lnTo>
                  <a:lnTo>
                    <a:pt x="0" y="214858"/>
                  </a:lnTo>
                  <a:lnTo>
                    <a:pt x="0" y="223227"/>
                  </a:lnTo>
                  <a:lnTo>
                    <a:pt x="1028" y="224243"/>
                  </a:lnTo>
                  <a:lnTo>
                    <a:pt x="9359" y="224243"/>
                  </a:lnTo>
                  <a:lnTo>
                    <a:pt x="10388" y="223227"/>
                  </a:lnTo>
                  <a:lnTo>
                    <a:pt x="10388" y="221983"/>
                  </a:lnTo>
                  <a:lnTo>
                    <a:pt x="10388" y="214858"/>
                  </a:lnTo>
                  <a:close/>
                </a:path>
                <a:path w="71754" h="270510">
                  <a:moveTo>
                    <a:pt x="10388" y="199605"/>
                  </a:moveTo>
                  <a:lnTo>
                    <a:pt x="9359" y="198577"/>
                  </a:lnTo>
                  <a:lnTo>
                    <a:pt x="1028" y="198577"/>
                  </a:lnTo>
                  <a:lnTo>
                    <a:pt x="0" y="199605"/>
                  </a:lnTo>
                  <a:lnTo>
                    <a:pt x="0" y="207937"/>
                  </a:lnTo>
                  <a:lnTo>
                    <a:pt x="1028" y="208965"/>
                  </a:lnTo>
                  <a:lnTo>
                    <a:pt x="9359" y="208965"/>
                  </a:lnTo>
                  <a:lnTo>
                    <a:pt x="10388" y="207937"/>
                  </a:lnTo>
                  <a:lnTo>
                    <a:pt x="10388" y="206705"/>
                  </a:lnTo>
                  <a:lnTo>
                    <a:pt x="10388" y="199605"/>
                  </a:lnTo>
                  <a:close/>
                </a:path>
                <a:path w="71754" h="270510">
                  <a:moveTo>
                    <a:pt x="10388" y="184315"/>
                  </a:moveTo>
                  <a:lnTo>
                    <a:pt x="9359" y="183299"/>
                  </a:lnTo>
                  <a:lnTo>
                    <a:pt x="1028" y="183299"/>
                  </a:lnTo>
                  <a:lnTo>
                    <a:pt x="0" y="184315"/>
                  </a:lnTo>
                  <a:lnTo>
                    <a:pt x="0" y="192671"/>
                  </a:lnTo>
                  <a:lnTo>
                    <a:pt x="1028" y="193687"/>
                  </a:lnTo>
                  <a:lnTo>
                    <a:pt x="9359" y="193687"/>
                  </a:lnTo>
                  <a:lnTo>
                    <a:pt x="10388" y="192671"/>
                  </a:lnTo>
                  <a:lnTo>
                    <a:pt x="10388" y="191414"/>
                  </a:lnTo>
                  <a:lnTo>
                    <a:pt x="10388" y="184315"/>
                  </a:lnTo>
                  <a:close/>
                </a:path>
                <a:path w="71754" h="270510">
                  <a:moveTo>
                    <a:pt x="10388" y="169037"/>
                  </a:moveTo>
                  <a:lnTo>
                    <a:pt x="9359" y="168021"/>
                  </a:lnTo>
                  <a:lnTo>
                    <a:pt x="1028" y="168021"/>
                  </a:lnTo>
                  <a:lnTo>
                    <a:pt x="0" y="169037"/>
                  </a:lnTo>
                  <a:lnTo>
                    <a:pt x="0" y="177380"/>
                  </a:lnTo>
                  <a:lnTo>
                    <a:pt x="1028" y="178409"/>
                  </a:lnTo>
                  <a:lnTo>
                    <a:pt x="9359" y="178409"/>
                  </a:lnTo>
                  <a:lnTo>
                    <a:pt x="10388" y="177380"/>
                  </a:lnTo>
                  <a:lnTo>
                    <a:pt x="10388" y="176136"/>
                  </a:lnTo>
                  <a:lnTo>
                    <a:pt x="10388" y="169037"/>
                  </a:lnTo>
                  <a:close/>
                </a:path>
                <a:path w="71754" h="270510">
                  <a:moveTo>
                    <a:pt x="10388" y="153771"/>
                  </a:moveTo>
                  <a:lnTo>
                    <a:pt x="9359" y="152768"/>
                  </a:lnTo>
                  <a:lnTo>
                    <a:pt x="1028" y="152768"/>
                  </a:lnTo>
                  <a:lnTo>
                    <a:pt x="0" y="153771"/>
                  </a:lnTo>
                  <a:lnTo>
                    <a:pt x="0" y="162128"/>
                  </a:lnTo>
                  <a:lnTo>
                    <a:pt x="1028" y="163156"/>
                  </a:lnTo>
                  <a:lnTo>
                    <a:pt x="9359" y="163156"/>
                  </a:lnTo>
                  <a:lnTo>
                    <a:pt x="10388" y="162128"/>
                  </a:lnTo>
                  <a:lnTo>
                    <a:pt x="10388" y="160870"/>
                  </a:lnTo>
                  <a:lnTo>
                    <a:pt x="10388" y="153771"/>
                  </a:lnTo>
                  <a:close/>
                </a:path>
                <a:path w="71754" h="270510">
                  <a:moveTo>
                    <a:pt x="10388" y="123228"/>
                  </a:moveTo>
                  <a:lnTo>
                    <a:pt x="9359" y="122199"/>
                  </a:lnTo>
                  <a:lnTo>
                    <a:pt x="1028" y="122199"/>
                  </a:lnTo>
                  <a:lnTo>
                    <a:pt x="0" y="123228"/>
                  </a:lnTo>
                  <a:lnTo>
                    <a:pt x="0" y="131559"/>
                  </a:lnTo>
                  <a:lnTo>
                    <a:pt x="1028" y="132575"/>
                  </a:lnTo>
                  <a:lnTo>
                    <a:pt x="9359" y="132575"/>
                  </a:lnTo>
                  <a:lnTo>
                    <a:pt x="10388" y="131559"/>
                  </a:lnTo>
                  <a:lnTo>
                    <a:pt x="10388" y="130327"/>
                  </a:lnTo>
                  <a:lnTo>
                    <a:pt x="10388" y="123228"/>
                  </a:lnTo>
                  <a:close/>
                </a:path>
                <a:path w="71754" h="270510">
                  <a:moveTo>
                    <a:pt x="10388" y="107937"/>
                  </a:moveTo>
                  <a:lnTo>
                    <a:pt x="9359" y="106908"/>
                  </a:lnTo>
                  <a:lnTo>
                    <a:pt x="1028" y="106908"/>
                  </a:lnTo>
                  <a:lnTo>
                    <a:pt x="0" y="107937"/>
                  </a:lnTo>
                  <a:lnTo>
                    <a:pt x="0" y="116281"/>
                  </a:lnTo>
                  <a:lnTo>
                    <a:pt x="1028" y="117309"/>
                  </a:lnTo>
                  <a:lnTo>
                    <a:pt x="9359" y="117309"/>
                  </a:lnTo>
                  <a:lnTo>
                    <a:pt x="10388" y="116281"/>
                  </a:lnTo>
                  <a:lnTo>
                    <a:pt x="10388" y="115023"/>
                  </a:lnTo>
                  <a:lnTo>
                    <a:pt x="10388" y="107937"/>
                  </a:lnTo>
                  <a:close/>
                </a:path>
                <a:path w="71754" h="270510">
                  <a:moveTo>
                    <a:pt x="10388" y="92659"/>
                  </a:moveTo>
                  <a:lnTo>
                    <a:pt x="9359" y="91655"/>
                  </a:lnTo>
                  <a:lnTo>
                    <a:pt x="1028" y="91655"/>
                  </a:lnTo>
                  <a:lnTo>
                    <a:pt x="0" y="92659"/>
                  </a:lnTo>
                  <a:lnTo>
                    <a:pt x="0" y="101015"/>
                  </a:lnTo>
                  <a:lnTo>
                    <a:pt x="1028" y="102044"/>
                  </a:lnTo>
                  <a:lnTo>
                    <a:pt x="9359" y="102044"/>
                  </a:lnTo>
                  <a:lnTo>
                    <a:pt x="10388" y="101015"/>
                  </a:lnTo>
                  <a:lnTo>
                    <a:pt x="10388" y="99783"/>
                  </a:lnTo>
                  <a:lnTo>
                    <a:pt x="10388" y="92659"/>
                  </a:lnTo>
                  <a:close/>
                </a:path>
                <a:path w="71754" h="270510">
                  <a:moveTo>
                    <a:pt x="10388" y="77393"/>
                  </a:moveTo>
                  <a:lnTo>
                    <a:pt x="9359" y="76377"/>
                  </a:lnTo>
                  <a:lnTo>
                    <a:pt x="1028" y="76377"/>
                  </a:lnTo>
                  <a:lnTo>
                    <a:pt x="0" y="77393"/>
                  </a:lnTo>
                  <a:lnTo>
                    <a:pt x="0" y="85750"/>
                  </a:lnTo>
                  <a:lnTo>
                    <a:pt x="1028" y="86766"/>
                  </a:lnTo>
                  <a:lnTo>
                    <a:pt x="9359" y="86766"/>
                  </a:lnTo>
                  <a:lnTo>
                    <a:pt x="10388" y="85750"/>
                  </a:lnTo>
                  <a:lnTo>
                    <a:pt x="10388" y="84493"/>
                  </a:lnTo>
                  <a:lnTo>
                    <a:pt x="10388" y="77393"/>
                  </a:lnTo>
                  <a:close/>
                </a:path>
                <a:path w="71754" h="270510">
                  <a:moveTo>
                    <a:pt x="10388" y="62115"/>
                  </a:moveTo>
                  <a:lnTo>
                    <a:pt x="9359" y="61099"/>
                  </a:lnTo>
                  <a:lnTo>
                    <a:pt x="1028" y="61099"/>
                  </a:lnTo>
                  <a:lnTo>
                    <a:pt x="0" y="62115"/>
                  </a:lnTo>
                  <a:lnTo>
                    <a:pt x="0" y="70459"/>
                  </a:lnTo>
                  <a:lnTo>
                    <a:pt x="1028" y="71475"/>
                  </a:lnTo>
                  <a:lnTo>
                    <a:pt x="9359" y="71475"/>
                  </a:lnTo>
                  <a:lnTo>
                    <a:pt x="10388" y="70459"/>
                  </a:lnTo>
                  <a:lnTo>
                    <a:pt x="10388" y="69215"/>
                  </a:lnTo>
                  <a:lnTo>
                    <a:pt x="10388" y="62115"/>
                  </a:lnTo>
                  <a:close/>
                </a:path>
                <a:path w="71754" h="270510">
                  <a:moveTo>
                    <a:pt x="10388" y="46850"/>
                  </a:moveTo>
                  <a:lnTo>
                    <a:pt x="9359" y="45821"/>
                  </a:lnTo>
                  <a:lnTo>
                    <a:pt x="1028" y="45821"/>
                  </a:lnTo>
                  <a:lnTo>
                    <a:pt x="0" y="46850"/>
                  </a:lnTo>
                  <a:lnTo>
                    <a:pt x="0" y="55206"/>
                  </a:lnTo>
                  <a:lnTo>
                    <a:pt x="1028" y="56197"/>
                  </a:lnTo>
                  <a:lnTo>
                    <a:pt x="9359" y="56197"/>
                  </a:lnTo>
                  <a:lnTo>
                    <a:pt x="10388" y="55206"/>
                  </a:lnTo>
                  <a:lnTo>
                    <a:pt x="10388" y="53949"/>
                  </a:lnTo>
                  <a:lnTo>
                    <a:pt x="10388" y="46850"/>
                  </a:lnTo>
                  <a:close/>
                </a:path>
                <a:path w="71754" h="270510">
                  <a:moveTo>
                    <a:pt x="10388" y="31559"/>
                  </a:moveTo>
                  <a:lnTo>
                    <a:pt x="9359" y="30568"/>
                  </a:lnTo>
                  <a:lnTo>
                    <a:pt x="1028" y="30568"/>
                  </a:lnTo>
                  <a:lnTo>
                    <a:pt x="0" y="31559"/>
                  </a:lnTo>
                  <a:lnTo>
                    <a:pt x="0" y="39916"/>
                  </a:lnTo>
                  <a:lnTo>
                    <a:pt x="1028" y="40944"/>
                  </a:lnTo>
                  <a:lnTo>
                    <a:pt x="9359" y="40944"/>
                  </a:lnTo>
                  <a:lnTo>
                    <a:pt x="10388" y="39916"/>
                  </a:lnTo>
                  <a:lnTo>
                    <a:pt x="10388" y="38684"/>
                  </a:lnTo>
                  <a:lnTo>
                    <a:pt x="10388" y="31559"/>
                  </a:lnTo>
                  <a:close/>
                </a:path>
                <a:path w="71754" h="270510">
                  <a:moveTo>
                    <a:pt x="10388" y="16319"/>
                  </a:moveTo>
                  <a:lnTo>
                    <a:pt x="9359" y="15290"/>
                  </a:lnTo>
                  <a:lnTo>
                    <a:pt x="1028" y="15290"/>
                  </a:lnTo>
                  <a:lnTo>
                    <a:pt x="0" y="16319"/>
                  </a:lnTo>
                  <a:lnTo>
                    <a:pt x="0" y="24650"/>
                  </a:lnTo>
                  <a:lnTo>
                    <a:pt x="1028" y="25666"/>
                  </a:lnTo>
                  <a:lnTo>
                    <a:pt x="9359" y="25666"/>
                  </a:lnTo>
                  <a:lnTo>
                    <a:pt x="10388" y="24650"/>
                  </a:lnTo>
                  <a:lnTo>
                    <a:pt x="10388" y="23406"/>
                  </a:lnTo>
                  <a:lnTo>
                    <a:pt x="10388" y="16319"/>
                  </a:lnTo>
                  <a:close/>
                </a:path>
                <a:path w="71754" h="270510">
                  <a:moveTo>
                    <a:pt x="10388" y="1016"/>
                  </a:moveTo>
                  <a:lnTo>
                    <a:pt x="9359" y="0"/>
                  </a:lnTo>
                  <a:lnTo>
                    <a:pt x="1028" y="0"/>
                  </a:lnTo>
                  <a:lnTo>
                    <a:pt x="0" y="1016"/>
                  </a:lnTo>
                  <a:lnTo>
                    <a:pt x="0" y="9385"/>
                  </a:lnTo>
                  <a:lnTo>
                    <a:pt x="1028" y="10388"/>
                  </a:lnTo>
                  <a:lnTo>
                    <a:pt x="9359" y="10388"/>
                  </a:lnTo>
                  <a:lnTo>
                    <a:pt x="10388" y="9385"/>
                  </a:lnTo>
                  <a:lnTo>
                    <a:pt x="10388" y="8115"/>
                  </a:lnTo>
                  <a:lnTo>
                    <a:pt x="10388" y="1016"/>
                  </a:lnTo>
                  <a:close/>
                </a:path>
                <a:path w="71754" h="270510">
                  <a:moveTo>
                    <a:pt x="25222" y="260692"/>
                  </a:moveTo>
                  <a:lnTo>
                    <a:pt x="24206" y="259676"/>
                  </a:lnTo>
                  <a:lnTo>
                    <a:pt x="15862" y="259676"/>
                  </a:lnTo>
                  <a:lnTo>
                    <a:pt x="14833" y="260692"/>
                  </a:lnTo>
                  <a:lnTo>
                    <a:pt x="14833" y="269049"/>
                  </a:lnTo>
                  <a:lnTo>
                    <a:pt x="15862" y="270065"/>
                  </a:lnTo>
                  <a:lnTo>
                    <a:pt x="24206" y="270065"/>
                  </a:lnTo>
                  <a:lnTo>
                    <a:pt x="25222" y="269049"/>
                  </a:lnTo>
                  <a:lnTo>
                    <a:pt x="25222" y="267792"/>
                  </a:lnTo>
                  <a:lnTo>
                    <a:pt x="25222" y="260692"/>
                  </a:lnTo>
                  <a:close/>
                </a:path>
                <a:path w="71754" h="270510">
                  <a:moveTo>
                    <a:pt x="25222" y="199605"/>
                  </a:moveTo>
                  <a:lnTo>
                    <a:pt x="24206" y="198577"/>
                  </a:lnTo>
                  <a:lnTo>
                    <a:pt x="15862" y="198577"/>
                  </a:lnTo>
                  <a:lnTo>
                    <a:pt x="14833" y="199605"/>
                  </a:lnTo>
                  <a:lnTo>
                    <a:pt x="14833" y="207937"/>
                  </a:lnTo>
                  <a:lnTo>
                    <a:pt x="15862" y="208965"/>
                  </a:lnTo>
                  <a:lnTo>
                    <a:pt x="24206" y="208965"/>
                  </a:lnTo>
                  <a:lnTo>
                    <a:pt x="25222" y="207937"/>
                  </a:lnTo>
                  <a:lnTo>
                    <a:pt x="25222" y="206705"/>
                  </a:lnTo>
                  <a:lnTo>
                    <a:pt x="25222" y="199605"/>
                  </a:lnTo>
                  <a:close/>
                </a:path>
                <a:path w="71754" h="270510">
                  <a:moveTo>
                    <a:pt x="25222" y="184315"/>
                  </a:moveTo>
                  <a:lnTo>
                    <a:pt x="24206" y="183299"/>
                  </a:lnTo>
                  <a:lnTo>
                    <a:pt x="15862" y="183299"/>
                  </a:lnTo>
                  <a:lnTo>
                    <a:pt x="14833" y="184315"/>
                  </a:lnTo>
                  <a:lnTo>
                    <a:pt x="14833" y="192671"/>
                  </a:lnTo>
                  <a:lnTo>
                    <a:pt x="15862" y="193687"/>
                  </a:lnTo>
                  <a:lnTo>
                    <a:pt x="24206" y="193687"/>
                  </a:lnTo>
                  <a:lnTo>
                    <a:pt x="25222" y="192671"/>
                  </a:lnTo>
                  <a:lnTo>
                    <a:pt x="25222" y="191414"/>
                  </a:lnTo>
                  <a:lnTo>
                    <a:pt x="25222" y="184315"/>
                  </a:lnTo>
                  <a:close/>
                </a:path>
                <a:path w="71754" h="270510">
                  <a:moveTo>
                    <a:pt x="25222" y="169037"/>
                  </a:moveTo>
                  <a:lnTo>
                    <a:pt x="24206" y="168021"/>
                  </a:lnTo>
                  <a:lnTo>
                    <a:pt x="15862" y="168021"/>
                  </a:lnTo>
                  <a:lnTo>
                    <a:pt x="14833" y="169037"/>
                  </a:lnTo>
                  <a:lnTo>
                    <a:pt x="14833" y="177380"/>
                  </a:lnTo>
                  <a:lnTo>
                    <a:pt x="15862" y="178409"/>
                  </a:lnTo>
                  <a:lnTo>
                    <a:pt x="24206" y="178409"/>
                  </a:lnTo>
                  <a:lnTo>
                    <a:pt x="25222" y="177380"/>
                  </a:lnTo>
                  <a:lnTo>
                    <a:pt x="25222" y="176136"/>
                  </a:lnTo>
                  <a:lnTo>
                    <a:pt x="25222" y="169037"/>
                  </a:lnTo>
                  <a:close/>
                </a:path>
                <a:path w="71754" h="270510">
                  <a:moveTo>
                    <a:pt x="25222" y="153771"/>
                  </a:moveTo>
                  <a:lnTo>
                    <a:pt x="24206" y="152768"/>
                  </a:lnTo>
                  <a:lnTo>
                    <a:pt x="15862" y="152768"/>
                  </a:lnTo>
                  <a:lnTo>
                    <a:pt x="14833" y="153771"/>
                  </a:lnTo>
                  <a:lnTo>
                    <a:pt x="14833" y="162128"/>
                  </a:lnTo>
                  <a:lnTo>
                    <a:pt x="15862" y="163156"/>
                  </a:lnTo>
                  <a:lnTo>
                    <a:pt x="24206" y="163156"/>
                  </a:lnTo>
                  <a:lnTo>
                    <a:pt x="25222" y="162128"/>
                  </a:lnTo>
                  <a:lnTo>
                    <a:pt x="25222" y="160870"/>
                  </a:lnTo>
                  <a:lnTo>
                    <a:pt x="25222" y="153771"/>
                  </a:lnTo>
                  <a:close/>
                </a:path>
                <a:path w="71754" h="270510">
                  <a:moveTo>
                    <a:pt x="25222" y="138506"/>
                  </a:moveTo>
                  <a:lnTo>
                    <a:pt x="24206" y="137490"/>
                  </a:lnTo>
                  <a:lnTo>
                    <a:pt x="15862" y="137490"/>
                  </a:lnTo>
                  <a:lnTo>
                    <a:pt x="14833" y="138506"/>
                  </a:lnTo>
                  <a:lnTo>
                    <a:pt x="14833" y="146837"/>
                  </a:lnTo>
                  <a:lnTo>
                    <a:pt x="15862" y="147866"/>
                  </a:lnTo>
                  <a:lnTo>
                    <a:pt x="24206" y="147866"/>
                  </a:lnTo>
                  <a:lnTo>
                    <a:pt x="25222" y="146837"/>
                  </a:lnTo>
                  <a:lnTo>
                    <a:pt x="25222" y="145605"/>
                  </a:lnTo>
                  <a:lnTo>
                    <a:pt x="25222" y="138506"/>
                  </a:lnTo>
                  <a:close/>
                </a:path>
                <a:path w="71754" h="270510">
                  <a:moveTo>
                    <a:pt x="25222" y="123228"/>
                  </a:moveTo>
                  <a:lnTo>
                    <a:pt x="24206" y="122199"/>
                  </a:lnTo>
                  <a:lnTo>
                    <a:pt x="15862" y="122199"/>
                  </a:lnTo>
                  <a:lnTo>
                    <a:pt x="14833" y="123228"/>
                  </a:lnTo>
                  <a:lnTo>
                    <a:pt x="14833" y="131559"/>
                  </a:lnTo>
                  <a:lnTo>
                    <a:pt x="15862" y="132575"/>
                  </a:lnTo>
                  <a:lnTo>
                    <a:pt x="24206" y="132575"/>
                  </a:lnTo>
                  <a:lnTo>
                    <a:pt x="25222" y="131559"/>
                  </a:lnTo>
                  <a:lnTo>
                    <a:pt x="25222" y="130327"/>
                  </a:lnTo>
                  <a:lnTo>
                    <a:pt x="25222" y="123228"/>
                  </a:lnTo>
                  <a:close/>
                </a:path>
                <a:path w="71754" h="270510">
                  <a:moveTo>
                    <a:pt x="25222" y="92659"/>
                  </a:moveTo>
                  <a:lnTo>
                    <a:pt x="24206" y="91655"/>
                  </a:lnTo>
                  <a:lnTo>
                    <a:pt x="15862" y="91655"/>
                  </a:lnTo>
                  <a:lnTo>
                    <a:pt x="14833" y="92659"/>
                  </a:lnTo>
                  <a:lnTo>
                    <a:pt x="14833" y="101015"/>
                  </a:lnTo>
                  <a:lnTo>
                    <a:pt x="15862" y="102044"/>
                  </a:lnTo>
                  <a:lnTo>
                    <a:pt x="24206" y="102044"/>
                  </a:lnTo>
                  <a:lnTo>
                    <a:pt x="25222" y="101015"/>
                  </a:lnTo>
                  <a:lnTo>
                    <a:pt x="25222" y="99783"/>
                  </a:lnTo>
                  <a:lnTo>
                    <a:pt x="25222" y="92659"/>
                  </a:lnTo>
                  <a:close/>
                </a:path>
                <a:path w="71754" h="270510">
                  <a:moveTo>
                    <a:pt x="25222" y="77393"/>
                  </a:moveTo>
                  <a:lnTo>
                    <a:pt x="24206" y="76377"/>
                  </a:lnTo>
                  <a:lnTo>
                    <a:pt x="15862" y="76377"/>
                  </a:lnTo>
                  <a:lnTo>
                    <a:pt x="14833" y="77393"/>
                  </a:lnTo>
                  <a:lnTo>
                    <a:pt x="14833" y="85750"/>
                  </a:lnTo>
                  <a:lnTo>
                    <a:pt x="15862" y="86766"/>
                  </a:lnTo>
                  <a:lnTo>
                    <a:pt x="24206" y="86766"/>
                  </a:lnTo>
                  <a:lnTo>
                    <a:pt x="25222" y="85750"/>
                  </a:lnTo>
                  <a:lnTo>
                    <a:pt x="25222" y="84493"/>
                  </a:lnTo>
                  <a:lnTo>
                    <a:pt x="25222" y="77393"/>
                  </a:lnTo>
                  <a:close/>
                </a:path>
                <a:path w="71754" h="270510">
                  <a:moveTo>
                    <a:pt x="25222" y="62115"/>
                  </a:moveTo>
                  <a:lnTo>
                    <a:pt x="24206" y="61099"/>
                  </a:lnTo>
                  <a:lnTo>
                    <a:pt x="15862" y="61099"/>
                  </a:lnTo>
                  <a:lnTo>
                    <a:pt x="14833" y="62115"/>
                  </a:lnTo>
                  <a:lnTo>
                    <a:pt x="14833" y="70459"/>
                  </a:lnTo>
                  <a:lnTo>
                    <a:pt x="15862" y="71475"/>
                  </a:lnTo>
                  <a:lnTo>
                    <a:pt x="24206" y="71475"/>
                  </a:lnTo>
                  <a:lnTo>
                    <a:pt x="25222" y="70459"/>
                  </a:lnTo>
                  <a:lnTo>
                    <a:pt x="25222" y="69215"/>
                  </a:lnTo>
                  <a:lnTo>
                    <a:pt x="25222" y="62115"/>
                  </a:lnTo>
                  <a:close/>
                </a:path>
                <a:path w="71754" h="270510">
                  <a:moveTo>
                    <a:pt x="25222" y="46850"/>
                  </a:moveTo>
                  <a:lnTo>
                    <a:pt x="24206" y="45821"/>
                  </a:lnTo>
                  <a:lnTo>
                    <a:pt x="15862" y="45821"/>
                  </a:lnTo>
                  <a:lnTo>
                    <a:pt x="14833" y="46850"/>
                  </a:lnTo>
                  <a:lnTo>
                    <a:pt x="14833" y="55206"/>
                  </a:lnTo>
                  <a:lnTo>
                    <a:pt x="15862" y="56197"/>
                  </a:lnTo>
                  <a:lnTo>
                    <a:pt x="24206" y="56197"/>
                  </a:lnTo>
                  <a:lnTo>
                    <a:pt x="25222" y="55206"/>
                  </a:lnTo>
                  <a:lnTo>
                    <a:pt x="25222" y="53949"/>
                  </a:lnTo>
                  <a:lnTo>
                    <a:pt x="25222" y="46850"/>
                  </a:lnTo>
                  <a:close/>
                </a:path>
                <a:path w="71754" h="270510">
                  <a:moveTo>
                    <a:pt x="25222" y="31559"/>
                  </a:moveTo>
                  <a:lnTo>
                    <a:pt x="24206" y="30568"/>
                  </a:lnTo>
                  <a:lnTo>
                    <a:pt x="15862" y="30568"/>
                  </a:lnTo>
                  <a:lnTo>
                    <a:pt x="14833" y="31559"/>
                  </a:lnTo>
                  <a:lnTo>
                    <a:pt x="14833" y="39916"/>
                  </a:lnTo>
                  <a:lnTo>
                    <a:pt x="15862" y="40944"/>
                  </a:lnTo>
                  <a:lnTo>
                    <a:pt x="24206" y="40944"/>
                  </a:lnTo>
                  <a:lnTo>
                    <a:pt x="25222" y="39916"/>
                  </a:lnTo>
                  <a:lnTo>
                    <a:pt x="25222" y="38684"/>
                  </a:lnTo>
                  <a:lnTo>
                    <a:pt x="25222" y="31559"/>
                  </a:lnTo>
                  <a:close/>
                </a:path>
                <a:path w="71754" h="270510">
                  <a:moveTo>
                    <a:pt x="25222" y="16319"/>
                  </a:moveTo>
                  <a:lnTo>
                    <a:pt x="24206" y="15290"/>
                  </a:lnTo>
                  <a:lnTo>
                    <a:pt x="15862" y="15290"/>
                  </a:lnTo>
                  <a:lnTo>
                    <a:pt x="14833" y="16319"/>
                  </a:lnTo>
                  <a:lnTo>
                    <a:pt x="14833" y="24650"/>
                  </a:lnTo>
                  <a:lnTo>
                    <a:pt x="15862" y="25666"/>
                  </a:lnTo>
                  <a:lnTo>
                    <a:pt x="24206" y="25666"/>
                  </a:lnTo>
                  <a:lnTo>
                    <a:pt x="25222" y="24650"/>
                  </a:lnTo>
                  <a:lnTo>
                    <a:pt x="25222" y="23406"/>
                  </a:lnTo>
                  <a:lnTo>
                    <a:pt x="25222" y="16319"/>
                  </a:lnTo>
                  <a:close/>
                </a:path>
                <a:path w="71754" h="270510">
                  <a:moveTo>
                    <a:pt x="25222" y="1016"/>
                  </a:moveTo>
                  <a:lnTo>
                    <a:pt x="24206" y="0"/>
                  </a:lnTo>
                  <a:lnTo>
                    <a:pt x="15862" y="0"/>
                  </a:lnTo>
                  <a:lnTo>
                    <a:pt x="14833" y="1016"/>
                  </a:lnTo>
                  <a:lnTo>
                    <a:pt x="14833" y="9385"/>
                  </a:lnTo>
                  <a:lnTo>
                    <a:pt x="15862" y="10388"/>
                  </a:lnTo>
                  <a:lnTo>
                    <a:pt x="24206" y="10388"/>
                  </a:lnTo>
                  <a:lnTo>
                    <a:pt x="25222" y="9385"/>
                  </a:lnTo>
                  <a:lnTo>
                    <a:pt x="25222" y="8115"/>
                  </a:lnTo>
                  <a:lnTo>
                    <a:pt x="25222" y="1016"/>
                  </a:lnTo>
                  <a:close/>
                </a:path>
                <a:path w="71754" h="270510">
                  <a:moveTo>
                    <a:pt x="40068" y="260692"/>
                  </a:moveTo>
                  <a:lnTo>
                    <a:pt x="39039" y="259676"/>
                  </a:lnTo>
                  <a:lnTo>
                    <a:pt x="30683" y="259676"/>
                  </a:lnTo>
                  <a:lnTo>
                    <a:pt x="29692" y="260692"/>
                  </a:lnTo>
                  <a:lnTo>
                    <a:pt x="29692" y="269049"/>
                  </a:lnTo>
                  <a:lnTo>
                    <a:pt x="30683" y="270065"/>
                  </a:lnTo>
                  <a:lnTo>
                    <a:pt x="39039" y="270065"/>
                  </a:lnTo>
                  <a:lnTo>
                    <a:pt x="40068" y="269049"/>
                  </a:lnTo>
                  <a:lnTo>
                    <a:pt x="40068" y="267792"/>
                  </a:lnTo>
                  <a:lnTo>
                    <a:pt x="40068" y="260692"/>
                  </a:lnTo>
                  <a:close/>
                </a:path>
                <a:path w="71754" h="270510">
                  <a:moveTo>
                    <a:pt x="40068" y="245427"/>
                  </a:moveTo>
                  <a:lnTo>
                    <a:pt x="39039" y="244398"/>
                  </a:lnTo>
                  <a:lnTo>
                    <a:pt x="30683" y="244398"/>
                  </a:lnTo>
                  <a:lnTo>
                    <a:pt x="29692" y="245427"/>
                  </a:lnTo>
                  <a:lnTo>
                    <a:pt x="29692" y="253784"/>
                  </a:lnTo>
                  <a:lnTo>
                    <a:pt x="30683" y="254800"/>
                  </a:lnTo>
                  <a:lnTo>
                    <a:pt x="39039" y="254800"/>
                  </a:lnTo>
                  <a:lnTo>
                    <a:pt x="40068" y="253784"/>
                  </a:lnTo>
                  <a:lnTo>
                    <a:pt x="40068" y="252526"/>
                  </a:lnTo>
                  <a:lnTo>
                    <a:pt x="40068" y="245427"/>
                  </a:lnTo>
                  <a:close/>
                </a:path>
                <a:path w="71754" h="270510">
                  <a:moveTo>
                    <a:pt x="40068" y="230149"/>
                  </a:moveTo>
                  <a:lnTo>
                    <a:pt x="39039" y="229120"/>
                  </a:lnTo>
                  <a:lnTo>
                    <a:pt x="30683" y="229120"/>
                  </a:lnTo>
                  <a:lnTo>
                    <a:pt x="29692" y="230149"/>
                  </a:lnTo>
                  <a:lnTo>
                    <a:pt x="29692" y="238506"/>
                  </a:lnTo>
                  <a:lnTo>
                    <a:pt x="30683" y="239496"/>
                  </a:lnTo>
                  <a:lnTo>
                    <a:pt x="39039" y="239496"/>
                  </a:lnTo>
                  <a:lnTo>
                    <a:pt x="40068" y="238506"/>
                  </a:lnTo>
                  <a:lnTo>
                    <a:pt x="40068" y="237248"/>
                  </a:lnTo>
                  <a:lnTo>
                    <a:pt x="40068" y="230149"/>
                  </a:lnTo>
                  <a:close/>
                </a:path>
                <a:path w="71754" h="270510">
                  <a:moveTo>
                    <a:pt x="40068" y="214858"/>
                  </a:moveTo>
                  <a:lnTo>
                    <a:pt x="39039" y="213855"/>
                  </a:lnTo>
                  <a:lnTo>
                    <a:pt x="30683" y="213855"/>
                  </a:lnTo>
                  <a:lnTo>
                    <a:pt x="29692" y="214858"/>
                  </a:lnTo>
                  <a:lnTo>
                    <a:pt x="29692" y="223227"/>
                  </a:lnTo>
                  <a:lnTo>
                    <a:pt x="30683" y="224243"/>
                  </a:lnTo>
                  <a:lnTo>
                    <a:pt x="39039" y="224243"/>
                  </a:lnTo>
                  <a:lnTo>
                    <a:pt x="40068" y="223227"/>
                  </a:lnTo>
                  <a:lnTo>
                    <a:pt x="40068" y="221983"/>
                  </a:lnTo>
                  <a:lnTo>
                    <a:pt x="40068" y="214858"/>
                  </a:lnTo>
                  <a:close/>
                </a:path>
                <a:path w="71754" h="270510">
                  <a:moveTo>
                    <a:pt x="40068" y="199605"/>
                  </a:moveTo>
                  <a:lnTo>
                    <a:pt x="39039" y="198577"/>
                  </a:lnTo>
                  <a:lnTo>
                    <a:pt x="30683" y="198577"/>
                  </a:lnTo>
                  <a:lnTo>
                    <a:pt x="29692" y="199605"/>
                  </a:lnTo>
                  <a:lnTo>
                    <a:pt x="29692" y="207937"/>
                  </a:lnTo>
                  <a:lnTo>
                    <a:pt x="30683" y="208965"/>
                  </a:lnTo>
                  <a:lnTo>
                    <a:pt x="39039" y="208965"/>
                  </a:lnTo>
                  <a:lnTo>
                    <a:pt x="40068" y="207937"/>
                  </a:lnTo>
                  <a:lnTo>
                    <a:pt x="40068" y="206705"/>
                  </a:lnTo>
                  <a:lnTo>
                    <a:pt x="40068" y="199605"/>
                  </a:lnTo>
                  <a:close/>
                </a:path>
                <a:path w="71754" h="270510">
                  <a:moveTo>
                    <a:pt x="40068" y="184315"/>
                  </a:moveTo>
                  <a:lnTo>
                    <a:pt x="39039" y="183299"/>
                  </a:lnTo>
                  <a:lnTo>
                    <a:pt x="30683" y="183299"/>
                  </a:lnTo>
                  <a:lnTo>
                    <a:pt x="29692" y="184315"/>
                  </a:lnTo>
                  <a:lnTo>
                    <a:pt x="29692" y="192671"/>
                  </a:lnTo>
                  <a:lnTo>
                    <a:pt x="30683" y="193687"/>
                  </a:lnTo>
                  <a:lnTo>
                    <a:pt x="39039" y="193687"/>
                  </a:lnTo>
                  <a:lnTo>
                    <a:pt x="40068" y="192671"/>
                  </a:lnTo>
                  <a:lnTo>
                    <a:pt x="40068" y="191414"/>
                  </a:lnTo>
                  <a:lnTo>
                    <a:pt x="40068" y="184315"/>
                  </a:lnTo>
                  <a:close/>
                </a:path>
                <a:path w="71754" h="270510">
                  <a:moveTo>
                    <a:pt x="40068" y="169037"/>
                  </a:moveTo>
                  <a:lnTo>
                    <a:pt x="39039" y="168021"/>
                  </a:lnTo>
                  <a:lnTo>
                    <a:pt x="30683" y="168021"/>
                  </a:lnTo>
                  <a:lnTo>
                    <a:pt x="29692" y="169037"/>
                  </a:lnTo>
                  <a:lnTo>
                    <a:pt x="29692" y="177380"/>
                  </a:lnTo>
                  <a:lnTo>
                    <a:pt x="30683" y="178409"/>
                  </a:lnTo>
                  <a:lnTo>
                    <a:pt x="39039" y="178409"/>
                  </a:lnTo>
                  <a:lnTo>
                    <a:pt x="40068" y="177380"/>
                  </a:lnTo>
                  <a:lnTo>
                    <a:pt x="40068" y="176136"/>
                  </a:lnTo>
                  <a:lnTo>
                    <a:pt x="40068" y="169037"/>
                  </a:lnTo>
                  <a:close/>
                </a:path>
                <a:path w="71754" h="270510">
                  <a:moveTo>
                    <a:pt x="40068" y="153771"/>
                  </a:moveTo>
                  <a:lnTo>
                    <a:pt x="39039" y="152768"/>
                  </a:lnTo>
                  <a:lnTo>
                    <a:pt x="30683" y="152768"/>
                  </a:lnTo>
                  <a:lnTo>
                    <a:pt x="29692" y="153771"/>
                  </a:lnTo>
                  <a:lnTo>
                    <a:pt x="29692" y="162128"/>
                  </a:lnTo>
                  <a:lnTo>
                    <a:pt x="30683" y="163156"/>
                  </a:lnTo>
                  <a:lnTo>
                    <a:pt x="39039" y="163156"/>
                  </a:lnTo>
                  <a:lnTo>
                    <a:pt x="40068" y="162128"/>
                  </a:lnTo>
                  <a:lnTo>
                    <a:pt x="40068" y="160870"/>
                  </a:lnTo>
                  <a:lnTo>
                    <a:pt x="40068" y="153771"/>
                  </a:lnTo>
                  <a:close/>
                </a:path>
                <a:path w="71754" h="270510">
                  <a:moveTo>
                    <a:pt x="40068" y="138506"/>
                  </a:moveTo>
                  <a:lnTo>
                    <a:pt x="39039" y="137490"/>
                  </a:lnTo>
                  <a:lnTo>
                    <a:pt x="30683" y="137490"/>
                  </a:lnTo>
                  <a:lnTo>
                    <a:pt x="29692" y="138506"/>
                  </a:lnTo>
                  <a:lnTo>
                    <a:pt x="29692" y="146837"/>
                  </a:lnTo>
                  <a:lnTo>
                    <a:pt x="30683" y="147866"/>
                  </a:lnTo>
                  <a:lnTo>
                    <a:pt x="39039" y="147866"/>
                  </a:lnTo>
                  <a:lnTo>
                    <a:pt x="40068" y="146837"/>
                  </a:lnTo>
                  <a:lnTo>
                    <a:pt x="40068" y="145605"/>
                  </a:lnTo>
                  <a:lnTo>
                    <a:pt x="40068" y="138506"/>
                  </a:lnTo>
                  <a:close/>
                </a:path>
                <a:path w="71754" h="270510">
                  <a:moveTo>
                    <a:pt x="40068" y="123228"/>
                  </a:moveTo>
                  <a:lnTo>
                    <a:pt x="39039" y="122199"/>
                  </a:lnTo>
                  <a:lnTo>
                    <a:pt x="30683" y="122199"/>
                  </a:lnTo>
                  <a:lnTo>
                    <a:pt x="29692" y="123228"/>
                  </a:lnTo>
                  <a:lnTo>
                    <a:pt x="29692" y="131559"/>
                  </a:lnTo>
                  <a:lnTo>
                    <a:pt x="30683" y="132575"/>
                  </a:lnTo>
                  <a:lnTo>
                    <a:pt x="39039" y="132575"/>
                  </a:lnTo>
                  <a:lnTo>
                    <a:pt x="40068" y="131559"/>
                  </a:lnTo>
                  <a:lnTo>
                    <a:pt x="40068" y="130327"/>
                  </a:lnTo>
                  <a:lnTo>
                    <a:pt x="40068" y="123228"/>
                  </a:lnTo>
                  <a:close/>
                </a:path>
                <a:path w="71754" h="270510">
                  <a:moveTo>
                    <a:pt x="40068" y="107937"/>
                  </a:moveTo>
                  <a:lnTo>
                    <a:pt x="39039" y="106908"/>
                  </a:lnTo>
                  <a:lnTo>
                    <a:pt x="30683" y="106908"/>
                  </a:lnTo>
                  <a:lnTo>
                    <a:pt x="29692" y="107937"/>
                  </a:lnTo>
                  <a:lnTo>
                    <a:pt x="29692" y="116281"/>
                  </a:lnTo>
                  <a:lnTo>
                    <a:pt x="30683" y="117309"/>
                  </a:lnTo>
                  <a:lnTo>
                    <a:pt x="39039" y="117309"/>
                  </a:lnTo>
                  <a:lnTo>
                    <a:pt x="40068" y="116281"/>
                  </a:lnTo>
                  <a:lnTo>
                    <a:pt x="40068" y="115023"/>
                  </a:lnTo>
                  <a:lnTo>
                    <a:pt x="40068" y="107937"/>
                  </a:lnTo>
                  <a:close/>
                </a:path>
                <a:path w="71754" h="270510">
                  <a:moveTo>
                    <a:pt x="40068" y="92659"/>
                  </a:moveTo>
                  <a:lnTo>
                    <a:pt x="39039" y="91655"/>
                  </a:lnTo>
                  <a:lnTo>
                    <a:pt x="30683" y="91655"/>
                  </a:lnTo>
                  <a:lnTo>
                    <a:pt x="29692" y="92659"/>
                  </a:lnTo>
                  <a:lnTo>
                    <a:pt x="29692" y="101015"/>
                  </a:lnTo>
                  <a:lnTo>
                    <a:pt x="30683" y="102044"/>
                  </a:lnTo>
                  <a:lnTo>
                    <a:pt x="39039" y="102044"/>
                  </a:lnTo>
                  <a:lnTo>
                    <a:pt x="40068" y="101015"/>
                  </a:lnTo>
                  <a:lnTo>
                    <a:pt x="40068" y="99783"/>
                  </a:lnTo>
                  <a:lnTo>
                    <a:pt x="40068" y="92659"/>
                  </a:lnTo>
                  <a:close/>
                </a:path>
                <a:path w="71754" h="270510">
                  <a:moveTo>
                    <a:pt x="40068" y="77393"/>
                  </a:moveTo>
                  <a:lnTo>
                    <a:pt x="39039" y="76377"/>
                  </a:lnTo>
                  <a:lnTo>
                    <a:pt x="30683" y="76377"/>
                  </a:lnTo>
                  <a:lnTo>
                    <a:pt x="29692" y="77393"/>
                  </a:lnTo>
                  <a:lnTo>
                    <a:pt x="29692" y="85750"/>
                  </a:lnTo>
                  <a:lnTo>
                    <a:pt x="30683" y="86766"/>
                  </a:lnTo>
                  <a:lnTo>
                    <a:pt x="39039" y="86766"/>
                  </a:lnTo>
                  <a:lnTo>
                    <a:pt x="40068" y="85750"/>
                  </a:lnTo>
                  <a:lnTo>
                    <a:pt x="40068" y="84493"/>
                  </a:lnTo>
                  <a:lnTo>
                    <a:pt x="40068" y="77393"/>
                  </a:lnTo>
                  <a:close/>
                </a:path>
                <a:path w="71754" h="270510">
                  <a:moveTo>
                    <a:pt x="40068" y="62115"/>
                  </a:moveTo>
                  <a:lnTo>
                    <a:pt x="39039" y="61099"/>
                  </a:lnTo>
                  <a:lnTo>
                    <a:pt x="30683" y="61099"/>
                  </a:lnTo>
                  <a:lnTo>
                    <a:pt x="29692" y="62115"/>
                  </a:lnTo>
                  <a:lnTo>
                    <a:pt x="29692" y="70459"/>
                  </a:lnTo>
                  <a:lnTo>
                    <a:pt x="30683" y="71475"/>
                  </a:lnTo>
                  <a:lnTo>
                    <a:pt x="39039" y="71475"/>
                  </a:lnTo>
                  <a:lnTo>
                    <a:pt x="40068" y="70459"/>
                  </a:lnTo>
                  <a:lnTo>
                    <a:pt x="40068" y="69215"/>
                  </a:lnTo>
                  <a:lnTo>
                    <a:pt x="40068" y="62115"/>
                  </a:lnTo>
                  <a:close/>
                </a:path>
                <a:path w="71754" h="270510">
                  <a:moveTo>
                    <a:pt x="40068" y="46850"/>
                  </a:moveTo>
                  <a:lnTo>
                    <a:pt x="39039" y="45821"/>
                  </a:lnTo>
                  <a:lnTo>
                    <a:pt x="30683" y="45821"/>
                  </a:lnTo>
                  <a:lnTo>
                    <a:pt x="29692" y="46850"/>
                  </a:lnTo>
                  <a:lnTo>
                    <a:pt x="29692" y="55206"/>
                  </a:lnTo>
                  <a:lnTo>
                    <a:pt x="30683" y="56197"/>
                  </a:lnTo>
                  <a:lnTo>
                    <a:pt x="39039" y="56197"/>
                  </a:lnTo>
                  <a:lnTo>
                    <a:pt x="40068" y="55206"/>
                  </a:lnTo>
                  <a:lnTo>
                    <a:pt x="40068" y="53949"/>
                  </a:lnTo>
                  <a:lnTo>
                    <a:pt x="40068" y="46850"/>
                  </a:lnTo>
                  <a:close/>
                </a:path>
                <a:path w="71754" h="270510">
                  <a:moveTo>
                    <a:pt x="40068" y="31559"/>
                  </a:moveTo>
                  <a:lnTo>
                    <a:pt x="39039" y="30568"/>
                  </a:lnTo>
                  <a:lnTo>
                    <a:pt x="30683" y="30568"/>
                  </a:lnTo>
                  <a:lnTo>
                    <a:pt x="29692" y="31559"/>
                  </a:lnTo>
                  <a:lnTo>
                    <a:pt x="29692" y="39916"/>
                  </a:lnTo>
                  <a:lnTo>
                    <a:pt x="30683" y="40944"/>
                  </a:lnTo>
                  <a:lnTo>
                    <a:pt x="39039" y="40944"/>
                  </a:lnTo>
                  <a:lnTo>
                    <a:pt x="40068" y="39916"/>
                  </a:lnTo>
                  <a:lnTo>
                    <a:pt x="40068" y="38684"/>
                  </a:lnTo>
                  <a:lnTo>
                    <a:pt x="40068" y="31559"/>
                  </a:lnTo>
                  <a:close/>
                </a:path>
                <a:path w="71754" h="270510">
                  <a:moveTo>
                    <a:pt x="40068" y="16319"/>
                  </a:moveTo>
                  <a:lnTo>
                    <a:pt x="39039" y="15290"/>
                  </a:lnTo>
                  <a:lnTo>
                    <a:pt x="30683" y="15290"/>
                  </a:lnTo>
                  <a:lnTo>
                    <a:pt x="29692" y="16319"/>
                  </a:lnTo>
                  <a:lnTo>
                    <a:pt x="29692" y="24650"/>
                  </a:lnTo>
                  <a:lnTo>
                    <a:pt x="30683" y="25666"/>
                  </a:lnTo>
                  <a:lnTo>
                    <a:pt x="39039" y="25666"/>
                  </a:lnTo>
                  <a:lnTo>
                    <a:pt x="40068" y="24650"/>
                  </a:lnTo>
                  <a:lnTo>
                    <a:pt x="40068" y="23406"/>
                  </a:lnTo>
                  <a:lnTo>
                    <a:pt x="40068" y="16319"/>
                  </a:lnTo>
                  <a:close/>
                </a:path>
                <a:path w="71754" h="270510">
                  <a:moveTo>
                    <a:pt x="40068" y="1016"/>
                  </a:moveTo>
                  <a:lnTo>
                    <a:pt x="39039" y="0"/>
                  </a:lnTo>
                  <a:lnTo>
                    <a:pt x="30683" y="0"/>
                  </a:lnTo>
                  <a:lnTo>
                    <a:pt x="29692" y="1016"/>
                  </a:lnTo>
                  <a:lnTo>
                    <a:pt x="29692" y="9385"/>
                  </a:lnTo>
                  <a:lnTo>
                    <a:pt x="30683" y="10388"/>
                  </a:lnTo>
                  <a:lnTo>
                    <a:pt x="39039" y="10388"/>
                  </a:lnTo>
                  <a:lnTo>
                    <a:pt x="40068" y="9385"/>
                  </a:lnTo>
                  <a:lnTo>
                    <a:pt x="40068" y="8115"/>
                  </a:lnTo>
                  <a:lnTo>
                    <a:pt x="40068" y="1016"/>
                  </a:lnTo>
                  <a:close/>
                </a:path>
                <a:path w="71754" h="270510">
                  <a:moveTo>
                    <a:pt x="56349" y="260692"/>
                  </a:moveTo>
                  <a:lnTo>
                    <a:pt x="55321" y="259676"/>
                  </a:lnTo>
                  <a:lnTo>
                    <a:pt x="46990" y="259676"/>
                  </a:lnTo>
                  <a:lnTo>
                    <a:pt x="45961" y="260692"/>
                  </a:lnTo>
                  <a:lnTo>
                    <a:pt x="45961" y="269049"/>
                  </a:lnTo>
                  <a:lnTo>
                    <a:pt x="46990" y="270065"/>
                  </a:lnTo>
                  <a:lnTo>
                    <a:pt x="55321" y="270065"/>
                  </a:lnTo>
                  <a:lnTo>
                    <a:pt x="56349" y="269049"/>
                  </a:lnTo>
                  <a:lnTo>
                    <a:pt x="56349" y="267792"/>
                  </a:lnTo>
                  <a:lnTo>
                    <a:pt x="56349" y="260692"/>
                  </a:lnTo>
                  <a:close/>
                </a:path>
                <a:path w="71754" h="270510">
                  <a:moveTo>
                    <a:pt x="56349" y="245427"/>
                  </a:moveTo>
                  <a:lnTo>
                    <a:pt x="55321" y="244398"/>
                  </a:lnTo>
                  <a:lnTo>
                    <a:pt x="46990" y="244398"/>
                  </a:lnTo>
                  <a:lnTo>
                    <a:pt x="45961" y="245427"/>
                  </a:lnTo>
                  <a:lnTo>
                    <a:pt x="45961" y="253784"/>
                  </a:lnTo>
                  <a:lnTo>
                    <a:pt x="46990" y="254800"/>
                  </a:lnTo>
                  <a:lnTo>
                    <a:pt x="55321" y="254800"/>
                  </a:lnTo>
                  <a:lnTo>
                    <a:pt x="56349" y="253784"/>
                  </a:lnTo>
                  <a:lnTo>
                    <a:pt x="56349" y="252526"/>
                  </a:lnTo>
                  <a:lnTo>
                    <a:pt x="56349" y="245427"/>
                  </a:lnTo>
                  <a:close/>
                </a:path>
                <a:path w="71754" h="270510">
                  <a:moveTo>
                    <a:pt x="56349" y="230149"/>
                  </a:moveTo>
                  <a:lnTo>
                    <a:pt x="55321" y="229120"/>
                  </a:lnTo>
                  <a:lnTo>
                    <a:pt x="46990" y="229120"/>
                  </a:lnTo>
                  <a:lnTo>
                    <a:pt x="45961" y="230149"/>
                  </a:lnTo>
                  <a:lnTo>
                    <a:pt x="45961" y="238506"/>
                  </a:lnTo>
                  <a:lnTo>
                    <a:pt x="46990" y="239496"/>
                  </a:lnTo>
                  <a:lnTo>
                    <a:pt x="55321" y="239496"/>
                  </a:lnTo>
                  <a:lnTo>
                    <a:pt x="56349" y="238506"/>
                  </a:lnTo>
                  <a:lnTo>
                    <a:pt x="56349" y="237248"/>
                  </a:lnTo>
                  <a:lnTo>
                    <a:pt x="56349" y="230149"/>
                  </a:lnTo>
                  <a:close/>
                </a:path>
                <a:path w="71754" h="270510">
                  <a:moveTo>
                    <a:pt x="56349" y="214858"/>
                  </a:moveTo>
                  <a:lnTo>
                    <a:pt x="55321" y="213855"/>
                  </a:lnTo>
                  <a:lnTo>
                    <a:pt x="46990" y="213855"/>
                  </a:lnTo>
                  <a:lnTo>
                    <a:pt x="45961" y="214858"/>
                  </a:lnTo>
                  <a:lnTo>
                    <a:pt x="45961" y="223227"/>
                  </a:lnTo>
                  <a:lnTo>
                    <a:pt x="46990" y="224243"/>
                  </a:lnTo>
                  <a:lnTo>
                    <a:pt x="55321" y="224243"/>
                  </a:lnTo>
                  <a:lnTo>
                    <a:pt x="56349" y="223227"/>
                  </a:lnTo>
                  <a:lnTo>
                    <a:pt x="56349" y="221983"/>
                  </a:lnTo>
                  <a:lnTo>
                    <a:pt x="56349" y="214858"/>
                  </a:lnTo>
                  <a:close/>
                </a:path>
                <a:path w="71754" h="270510">
                  <a:moveTo>
                    <a:pt x="56349" y="199605"/>
                  </a:moveTo>
                  <a:lnTo>
                    <a:pt x="55321" y="198577"/>
                  </a:lnTo>
                  <a:lnTo>
                    <a:pt x="46990" y="198577"/>
                  </a:lnTo>
                  <a:lnTo>
                    <a:pt x="45961" y="199605"/>
                  </a:lnTo>
                  <a:lnTo>
                    <a:pt x="45961" y="207937"/>
                  </a:lnTo>
                  <a:lnTo>
                    <a:pt x="46990" y="208965"/>
                  </a:lnTo>
                  <a:lnTo>
                    <a:pt x="55321" y="208965"/>
                  </a:lnTo>
                  <a:lnTo>
                    <a:pt x="56349" y="207937"/>
                  </a:lnTo>
                  <a:lnTo>
                    <a:pt x="56349" y="206705"/>
                  </a:lnTo>
                  <a:lnTo>
                    <a:pt x="56349" y="199605"/>
                  </a:lnTo>
                  <a:close/>
                </a:path>
                <a:path w="71754" h="270510">
                  <a:moveTo>
                    <a:pt x="56349" y="184315"/>
                  </a:moveTo>
                  <a:lnTo>
                    <a:pt x="55321" y="183299"/>
                  </a:lnTo>
                  <a:lnTo>
                    <a:pt x="46990" y="183299"/>
                  </a:lnTo>
                  <a:lnTo>
                    <a:pt x="45961" y="184315"/>
                  </a:lnTo>
                  <a:lnTo>
                    <a:pt x="45961" y="192671"/>
                  </a:lnTo>
                  <a:lnTo>
                    <a:pt x="46990" y="193687"/>
                  </a:lnTo>
                  <a:lnTo>
                    <a:pt x="55321" y="193687"/>
                  </a:lnTo>
                  <a:lnTo>
                    <a:pt x="56349" y="192671"/>
                  </a:lnTo>
                  <a:lnTo>
                    <a:pt x="56349" y="191414"/>
                  </a:lnTo>
                  <a:lnTo>
                    <a:pt x="56349" y="184315"/>
                  </a:lnTo>
                  <a:close/>
                </a:path>
                <a:path w="71754" h="270510">
                  <a:moveTo>
                    <a:pt x="56349" y="169037"/>
                  </a:moveTo>
                  <a:lnTo>
                    <a:pt x="55321" y="168021"/>
                  </a:lnTo>
                  <a:lnTo>
                    <a:pt x="46990" y="168021"/>
                  </a:lnTo>
                  <a:lnTo>
                    <a:pt x="45961" y="169037"/>
                  </a:lnTo>
                  <a:lnTo>
                    <a:pt x="45961" y="177380"/>
                  </a:lnTo>
                  <a:lnTo>
                    <a:pt x="46990" y="178409"/>
                  </a:lnTo>
                  <a:lnTo>
                    <a:pt x="55321" y="178409"/>
                  </a:lnTo>
                  <a:lnTo>
                    <a:pt x="56349" y="177380"/>
                  </a:lnTo>
                  <a:lnTo>
                    <a:pt x="56349" y="176136"/>
                  </a:lnTo>
                  <a:lnTo>
                    <a:pt x="56349" y="169037"/>
                  </a:lnTo>
                  <a:close/>
                </a:path>
                <a:path w="71754" h="270510">
                  <a:moveTo>
                    <a:pt x="56349" y="153771"/>
                  </a:moveTo>
                  <a:lnTo>
                    <a:pt x="55321" y="152768"/>
                  </a:lnTo>
                  <a:lnTo>
                    <a:pt x="46990" y="152768"/>
                  </a:lnTo>
                  <a:lnTo>
                    <a:pt x="45961" y="153771"/>
                  </a:lnTo>
                  <a:lnTo>
                    <a:pt x="45961" y="162128"/>
                  </a:lnTo>
                  <a:lnTo>
                    <a:pt x="46990" y="163156"/>
                  </a:lnTo>
                  <a:lnTo>
                    <a:pt x="55321" y="163156"/>
                  </a:lnTo>
                  <a:lnTo>
                    <a:pt x="56349" y="162128"/>
                  </a:lnTo>
                  <a:lnTo>
                    <a:pt x="56349" y="160870"/>
                  </a:lnTo>
                  <a:lnTo>
                    <a:pt x="56349" y="153771"/>
                  </a:lnTo>
                  <a:close/>
                </a:path>
                <a:path w="71754" h="270510">
                  <a:moveTo>
                    <a:pt x="56349" y="138506"/>
                  </a:moveTo>
                  <a:lnTo>
                    <a:pt x="55321" y="137490"/>
                  </a:lnTo>
                  <a:lnTo>
                    <a:pt x="46990" y="137490"/>
                  </a:lnTo>
                  <a:lnTo>
                    <a:pt x="45961" y="138506"/>
                  </a:lnTo>
                  <a:lnTo>
                    <a:pt x="45961" y="146837"/>
                  </a:lnTo>
                  <a:lnTo>
                    <a:pt x="46990" y="147866"/>
                  </a:lnTo>
                  <a:lnTo>
                    <a:pt x="55321" y="147866"/>
                  </a:lnTo>
                  <a:lnTo>
                    <a:pt x="56349" y="146837"/>
                  </a:lnTo>
                  <a:lnTo>
                    <a:pt x="56349" y="145605"/>
                  </a:lnTo>
                  <a:lnTo>
                    <a:pt x="56349" y="138506"/>
                  </a:lnTo>
                  <a:close/>
                </a:path>
                <a:path w="71754" h="270510">
                  <a:moveTo>
                    <a:pt x="56349" y="123228"/>
                  </a:moveTo>
                  <a:lnTo>
                    <a:pt x="55321" y="122199"/>
                  </a:lnTo>
                  <a:lnTo>
                    <a:pt x="46990" y="122199"/>
                  </a:lnTo>
                  <a:lnTo>
                    <a:pt x="45961" y="123228"/>
                  </a:lnTo>
                  <a:lnTo>
                    <a:pt x="45961" y="131559"/>
                  </a:lnTo>
                  <a:lnTo>
                    <a:pt x="46990" y="132575"/>
                  </a:lnTo>
                  <a:lnTo>
                    <a:pt x="55321" y="132575"/>
                  </a:lnTo>
                  <a:lnTo>
                    <a:pt x="56349" y="131559"/>
                  </a:lnTo>
                  <a:lnTo>
                    <a:pt x="56349" y="130327"/>
                  </a:lnTo>
                  <a:lnTo>
                    <a:pt x="56349" y="123228"/>
                  </a:lnTo>
                  <a:close/>
                </a:path>
                <a:path w="71754" h="270510">
                  <a:moveTo>
                    <a:pt x="56349" y="107937"/>
                  </a:moveTo>
                  <a:lnTo>
                    <a:pt x="55321" y="106908"/>
                  </a:lnTo>
                  <a:lnTo>
                    <a:pt x="46990" y="106908"/>
                  </a:lnTo>
                  <a:lnTo>
                    <a:pt x="45961" y="107937"/>
                  </a:lnTo>
                  <a:lnTo>
                    <a:pt x="45961" y="116281"/>
                  </a:lnTo>
                  <a:lnTo>
                    <a:pt x="46990" y="117309"/>
                  </a:lnTo>
                  <a:lnTo>
                    <a:pt x="55321" y="117309"/>
                  </a:lnTo>
                  <a:lnTo>
                    <a:pt x="56349" y="116281"/>
                  </a:lnTo>
                  <a:lnTo>
                    <a:pt x="56349" y="115023"/>
                  </a:lnTo>
                  <a:lnTo>
                    <a:pt x="56349" y="107937"/>
                  </a:lnTo>
                  <a:close/>
                </a:path>
                <a:path w="71754" h="270510">
                  <a:moveTo>
                    <a:pt x="71183" y="260692"/>
                  </a:moveTo>
                  <a:lnTo>
                    <a:pt x="70154" y="259676"/>
                  </a:lnTo>
                  <a:lnTo>
                    <a:pt x="61823" y="259676"/>
                  </a:lnTo>
                  <a:lnTo>
                    <a:pt x="60794" y="260692"/>
                  </a:lnTo>
                  <a:lnTo>
                    <a:pt x="60794" y="269049"/>
                  </a:lnTo>
                  <a:lnTo>
                    <a:pt x="61823" y="270065"/>
                  </a:lnTo>
                  <a:lnTo>
                    <a:pt x="70154" y="270065"/>
                  </a:lnTo>
                  <a:lnTo>
                    <a:pt x="71183" y="269049"/>
                  </a:lnTo>
                  <a:lnTo>
                    <a:pt x="71183" y="267792"/>
                  </a:lnTo>
                  <a:lnTo>
                    <a:pt x="71183" y="260692"/>
                  </a:lnTo>
                  <a:close/>
                </a:path>
                <a:path w="71754" h="270510">
                  <a:moveTo>
                    <a:pt x="71183" y="245427"/>
                  </a:moveTo>
                  <a:lnTo>
                    <a:pt x="70154" y="244398"/>
                  </a:lnTo>
                  <a:lnTo>
                    <a:pt x="61823" y="244398"/>
                  </a:lnTo>
                  <a:lnTo>
                    <a:pt x="60794" y="245427"/>
                  </a:lnTo>
                  <a:lnTo>
                    <a:pt x="60794" y="253784"/>
                  </a:lnTo>
                  <a:lnTo>
                    <a:pt x="61823" y="254800"/>
                  </a:lnTo>
                  <a:lnTo>
                    <a:pt x="70154" y="254800"/>
                  </a:lnTo>
                  <a:lnTo>
                    <a:pt x="71183" y="253784"/>
                  </a:lnTo>
                  <a:lnTo>
                    <a:pt x="71183" y="252526"/>
                  </a:lnTo>
                  <a:lnTo>
                    <a:pt x="71183" y="245427"/>
                  </a:lnTo>
                  <a:close/>
                </a:path>
                <a:path w="71754" h="270510">
                  <a:moveTo>
                    <a:pt x="71183" y="230149"/>
                  </a:moveTo>
                  <a:lnTo>
                    <a:pt x="70154" y="229120"/>
                  </a:lnTo>
                  <a:lnTo>
                    <a:pt x="61823" y="229120"/>
                  </a:lnTo>
                  <a:lnTo>
                    <a:pt x="60794" y="230149"/>
                  </a:lnTo>
                  <a:lnTo>
                    <a:pt x="60794" y="238506"/>
                  </a:lnTo>
                  <a:lnTo>
                    <a:pt x="61823" y="239496"/>
                  </a:lnTo>
                  <a:lnTo>
                    <a:pt x="70154" y="239496"/>
                  </a:lnTo>
                  <a:lnTo>
                    <a:pt x="71183" y="238506"/>
                  </a:lnTo>
                  <a:lnTo>
                    <a:pt x="71183" y="237248"/>
                  </a:lnTo>
                  <a:lnTo>
                    <a:pt x="71183" y="230149"/>
                  </a:lnTo>
                  <a:close/>
                </a:path>
                <a:path w="71754" h="270510">
                  <a:moveTo>
                    <a:pt x="71183" y="214858"/>
                  </a:moveTo>
                  <a:lnTo>
                    <a:pt x="70154" y="213855"/>
                  </a:lnTo>
                  <a:lnTo>
                    <a:pt x="61823" y="213855"/>
                  </a:lnTo>
                  <a:lnTo>
                    <a:pt x="60794" y="214858"/>
                  </a:lnTo>
                  <a:lnTo>
                    <a:pt x="60794" y="223227"/>
                  </a:lnTo>
                  <a:lnTo>
                    <a:pt x="61823" y="224243"/>
                  </a:lnTo>
                  <a:lnTo>
                    <a:pt x="70154" y="224243"/>
                  </a:lnTo>
                  <a:lnTo>
                    <a:pt x="71183" y="223227"/>
                  </a:lnTo>
                  <a:lnTo>
                    <a:pt x="71183" y="221983"/>
                  </a:lnTo>
                  <a:lnTo>
                    <a:pt x="71183" y="214858"/>
                  </a:lnTo>
                  <a:close/>
                </a:path>
                <a:path w="71754" h="270510">
                  <a:moveTo>
                    <a:pt x="71183" y="199605"/>
                  </a:moveTo>
                  <a:lnTo>
                    <a:pt x="70154" y="198577"/>
                  </a:lnTo>
                  <a:lnTo>
                    <a:pt x="61823" y="198577"/>
                  </a:lnTo>
                  <a:lnTo>
                    <a:pt x="60794" y="199605"/>
                  </a:lnTo>
                  <a:lnTo>
                    <a:pt x="60794" y="207937"/>
                  </a:lnTo>
                  <a:lnTo>
                    <a:pt x="61823" y="208965"/>
                  </a:lnTo>
                  <a:lnTo>
                    <a:pt x="70154" y="208965"/>
                  </a:lnTo>
                  <a:lnTo>
                    <a:pt x="71183" y="207937"/>
                  </a:lnTo>
                  <a:lnTo>
                    <a:pt x="71183" y="206705"/>
                  </a:lnTo>
                  <a:lnTo>
                    <a:pt x="71183" y="199605"/>
                  </a:lnTo>
                  <a:close/>
                </a:path>
                <a:path w="71754" h="270510">
                  <a:moveTo>
                    <a:pt x="71183" y="184315"/>
                  </a:moveTo>
                  <a:lnTo>
                    <a:pt x="70154" y="183299"/>
                  </a:lnTo>
                  <a:lnTo>
                    <a:pt x="61823" y="183299"/>
                  </a:lnTo>
                  <a:lnTo>
                    <a:pt x="60794" y="184315"/>
                  </a:lnTo>
                  <a:lnTo>
                    <a:pt x="60794" y="192671"/>
                  </a:lnTo>
                  <a:lnTo>
                    <a:pt x="61823" y="193687"/>
                  </a:lnTo>
                  <a:lnTo>
                    <a:pt x="70154" y="193687"/>
                  </a:lnTo>
                  <a:lnTo>
                    <a:pt x="71183" y="192671"/>
                  </a:lnTo>
                  <a:lnTo>
                    <a:pt x="71183" y="191414"/>
                  </a:lnTo>
                  <a:lnTo>
                    <a:pt x="71183" y="184315"/>
                  </a:lnTo>
                  <a:close/>
                </a:path>
                <a:path w="71754" h="270510">
                  <a:moveTo>
                    <a:pt x="71183" y="169037"/>
                  </a:moveTo>
                  <a:lnTo>
                    <a:pt x="70154" y="168021"/>
                  </a:lnTo>
                  <a:lnTo>
                    <a:pt x="61823" y="168021"/>
                  </a:lnTo>
                  <a:lnTo>
                    <a:pt x="60794" y="169037"/>
                  </a:lnTo>
                  <a:lnTo>
                    <a:pt x="60794" y="177380"/>
                  </a:lnTo>
                  <a:lnTo>
                    <a:pt x="61823" y="178409"/>
                  </a:lnTo>
                  <a:lnTo>
                    <a:pt x="70154" y="178409"/>
                  </a:lnTo>
                  <a:lnTo>
                    <a:pt x="71183" y="177380"/>
                  </a:lnTo>
                  <a:lnTo>
                    <a:pt x="71183" y="176136"/>
                  </a:lnTo>
                  <a:lnTo>
                    <a:pt x="71183" y="169037"/>
                  </a:lnTo>
                  <a:close/>
                </a:path>
                <a:path w="71754" h="270510">
                  <a:moveTo>
                    <a:pt x="71183" y="153771"/>
                  </a:moveTo>
                  <a:lnTo>
                    <a:pt x="70154" y="152768"/>
                  </a:lnTo>
                  <a:lnTo>
                    <a:pt x="61823" y="152768"/>
                  </a:lnTo>
                  <a:lnTo>
                    <a:pt x="60794" y="153771"/>
                  </a:lnTo>
                  <a:lnTo>
                    <a:pt x="60794" y="162128"/>
                  </a:lnTo>
                  <a:lnTo>
                    <a:pt x="61823" y="163156"/>
                  </a:lnTo>
                  <a:lnTo>
                    <a:pt x="70154" y="163156"/>
                  </a:lnTo>
                  <a:lnTo>
                    <a:pt x="71183" y="162128"/>
                  </a:lnTo>
                  <a:lnTo>
                    <a:pt x="71183" y="160870"/>
                  </a:lnTo>
                  <a:lnTo>
                    <a:pt x="71183" y="153771"/>
                  </a:lnTo>
                  <a:close/>
                </a:path>
                <a:path w="71754" h="270510">
                  <a:moveTo>
                    <a:pt x="71183" y="138506"/>
                  </a:moveTo>
                  <a:lnTo>
                    <a:pt x="70154" y="137490"/>
                  </a:lnTo>
                  <a:lnTo>
                    <a:pt x="61823" y="137490"/>
                  </a:lnTo>
                  <a:lnTo>
                    <a:pt x="60794" y="138506"/>
                  </a:lnTo>
                  <a:lnTo>
                    <a:pt x="60794" y="146837"/>
                  </a:lnTo>
                  <a:lnTo>
                    <a:pt x="61823" y="147866"/>
                  </a:lnTo>
                  <a:lnTo>
                    <a:pt x="70154" y="147866"/>
                  </a:lnTo>
                  <a:lnTo>
                    <a:pt x="71183" y="146837"/>
                  </a:lnTo>
                  <a:lnTo>
                    <a:pt x="71183" y="145605"/>
                  </a:lnTo>
                  <a:lnTo>
                    <a:pt x="71183" y="138506"/>
                  </a:lnTo>
                  <a:close/>
                </a:path>
                <a:path w="71754" h="270510">
                  <a:moveTo>
                    <a:pt x="71183" y="123228"/>
                  </a:moveTo>
                  <a:lnTo>
                    <a:pt x="70154" y="122199"/>
                  </a:lnTo>
                  <a:lnTo>
                    <a:pt x="61823" y="122199"/>
                  </a:lnTo>
                  <a:lnTo>
                    <a:pt x="60794" y="123228"/>
                  </a:lnTo>
                  <a:lnTo>
                    <a:pt x="60794" y="131559"/>
                  </a:lnTo>
                  <a:lnTo>
                    <a:pt x="61823" y="132575"/>
                  </a:lnTo>
                  <a:lnTo>
                    <a:pt x="70154" y="132575"/>
                  </a:lnTo>
                  <a:lnTo>
                    <a:pt x="71183" y="131559"/>
                  </a:lnTo>
                  <a:lnTo>
                    <a:pt x="71183" y="130327"/>
                  </a:lnTo>
                  <a:lnTo>
                    <a:pt x="71183" y="123228"/>
                  </a:lnTo>
                  <a:close/>
                </a:path>
                <a:path w="71754" h="270510">
                  <a:moveTo>
                    <a:pt x="71183" y="107937"/>
                  </a:moveTo>
                  <a:lnTo>
                    <a:pt x="70154" y="106908"/>
                  </a:lnTo>
                  <a:lnTo>
                    <a:pt x="61823" y="106908"/>
                  </a:lnTo>
                  <a:lnTo>
                    <a:pt x="60794" y="107937"/>
                  </a:lnTo>
                  <a:lnTo>
                    <a:pt x="60794" y="116281"/>
                  </a:lnTo>
                  <a:lnTo>
                    <a:pt x="61823" y="117309"/>
                  </a:lnTo>
                  <a:lnTo>
                    <a:pt x="70154" y="117309"/>
                  </a:lnTo>
                  <a:lnTo>
                    <a:pt x="71183" y="116281"/>
                  </a:lnTo>
                  <a:lnTo>
                    <a:pt x="71183" y="115023"/>
                  </a:lnTo>
                  <a:lnTo>
                    <a:pt x="71183" y="107937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95826" y="1482432"/>
              <a:ext cx="25400" cy="300990"/>
            </a:xfrm>
            <a:custGeom>
              <a:avLst/>
              <a:gdLst/>
              <a:ahLst/>
              <a:cxnLst/>
              <a:rect l="l" t="t" r="r" b="b"/>
              <a:pathLst>
                <a:path w="25400" h="300989">
                  <a:moveTo>
                    <a:pt x="10388" y="291249"/>
                  </a:moveTo>
                  <a:lnTo>
                    <a:pt x="9359" y="290233"/>
                  </a:lnTo>
                  <a:lnTo>
                    <a:pt x="1028" y="290233"/>
                  </a:lnTo>
                  <a:lnTo>
                    <a:pt x="0" y="291249"/>
                  </a:lnTo>
                  <a:lnTo>
                    <a:pt x="0" y="299593"/>
                  </a:lnTo>
                  <a:lnTo>
                    <a:pt x="1028" y="300621"/>
                  </a:lnTo>
                  <a:lnTo>
                    <a:pt x="9359" y="300621"/>
                  </a:lnTo>
                  <a:lnTo>
                    <a:pt x="10388" y="299593"/>
                  </a:lnTo>
                  <a:lnTo>
                    <a:pt x="10388" y="298361"/>
                  </a:lnTo>
                  <a:lnTo>
                    <a:pt x="10388" y="291249"/>
                  </a:lnTo>
                  <a:close/>
                </a:path>
                <a:path w="25400" h="300989">
                  <a:moveTo>
                    <a:pt x="10388" y="275971"/>
                  </a:moveTo>
                  <a:lnTo>
                    <a:pt x="9359" y="274942"/>
                  </a:lnTo>
                  <a:lnTo>
                    <a:pt x="1028" y="274942"/>
                  </a:lnTo>
                  <a:lnTo>
                    <a:pt x="0" y="275971"/>
                  </a:lnTo>
                  <a:lnTo>
                    <a:pt x="0" y="284314"/>
                  </a:lnTo>
                  <a:lnTo>
                    <a:pt x="1028" y="285330"/>
                  </a:lnTo>
                  <a:lnTo>
                    <a:pt x="9359" y="285330"/>
                  </a:lnTo>
                  <a:lnTo>
                    <a:pt x="10388" y="284314"/>
                  </a:lnTo>
                  <a:lnTo>
                    <a:pt x="10388" y="283070"/>
                  </a:lnTo>
                  <a:lnTo>
                    <a:pt x="10388" y="275971"/>
                  </a:lnTo>
                  <a:close/>
                </a:path>
                <a:path w="25400" h="300989">
                  <a:moveTo>
                    <a:pt x="10388" y="260692"/>
                  </a:moveTo>
                  <a:lnTo>
                    <a:pt x="9359" y="259676"/>
                  </a:lnTo>
                  <a:lnTo>
                    <a:pt x="1028" y="259676"/>
                  </a:lnTo>
                  <a:lnTo>
                    <a:pt x="0" y="260692"/>
                  </a:lnTo>
                  <a:lnTo>
                    <a:pt x="0" y="269024"/>
                  </a:lnTo>
                  <a:lnTo>
                    <a:pt x="1028" y="270052"/>
                  </a:lnTo>
                  <a:lnTo>
                    <a:pt x="9359" y="270052"/>
                  </a:lnTo>
                  <a:lnTo>
                    <a:pt x="10388" y="269024"/>
                  </a:lnTo>
                  <a:lnTo>
                    <a:pt x="10388" y="267804"/>
                  </a:lnTo>
                  <a:lnTo>
                    <a:pt x="10388" y="260692"/>
                  </a:lnTo>
                  <a:close/>
                </a:path>
                <a:path w="25400" h="300989">
                  <a:moveTo>
                    <a:pt x="10388" y="245414"/>
                  </a:moveTo>
                  <a:lnTo>
                    <a:pt x="9359" y="244411"/>
                  </a:lnTo>
                  <a:lnTo>
                    <a:pt x="1028" y="244411"/>
                  </a:lnTo>
                  <a:lnTo>
                    <a:pt x="0" y="245414"/>
                  </a:lnTo>
                  <a:lnTo>
                    <a:pt x="0" y="253784"/>
                  </a:lnTo>
                  <a:lnTo>
                    <a:pt x="1028" y="254812"/>
                  </a:lnTo>
                  <a:lnTo>
                    <a:pt x="9359" y="254812"/>
                  </a:lnTo>
                  <a:lnTo>
                    <a:pt x="10388" y="253784"/>
                  </a:lnTo>
                  <a:lnTo>
                    <a:pt x="10388" y="252539"/>
                  </a:lnTo>
                  <a:lnTo>
                    <a:pt x="10388" y="245414"/>
                  </a:lnTo>
                  <a:close/>
                </a:path>
                <a:path w="25400" h="300989">
                  <a:moveTo>
                    <a:pt x="10388" y="230187"/>
                  </a:moveTo>
                  <a:lnTo>
                    <a:pt x="9359" y="229171"/>
                  </a:lnTo>
                  <a:lnTo>
                    <a:pt x="1028" y="229171"/>
                  </a:lnTo>
                  <a:lnTo>
                    <a:pt x="0" y="230187"/>
                  </a:lnTo>
                  <a:lnTo>
                    <a:pt x="0" y="238544"/>
                  </a:lnTo>
                  <a:lnTo>
                    <a:pt x="1028" y="239560"/>
                  </a:lnTo>
                  <a:lnTo>
                    <a:pt x="9359" y="239560"/>
                  </a:lnTo>
                  <a:lnTo>
                    <a:pt x="10388" y="238544"/>
                  </a:lnTo>
                  <a:lnTo>
                    <a:pt x="10388" y="237299"/>
                  </a:lnTo>
                  <a:lnTo>
                    <a:pt x="10388" y="230187"/>
                  </a:lnTo>
                  <a:close/>
                </a:path>
                <a:path w="25400" h="300989">
                  <a:moveTo>
                    <a:pt x="10388" y="214922"/>
                  </a:moveTo>
                  <a:lnTo>
                    <a:pt x="9359" y="213906"/>
                  </a:lnTo>
                  <a:lnTo>
                    <a:pt x="1028" y="213906"/>
                  </a:lnTo>
                  <a:lnTo>
                    <a:pt x="0" y="214922"/>
                  </a:lnTo>
                  <a:lnTo>
                    <a:pt x="0" y="223253"/>
                  </a:lnTo>
                  <a:lnTo>
                    <a:pt x="1028" y="224269"/>
                  </a:lnTo>
                  <a:lnTo>
                    <a:pt x="9359" y="224269"/>
                  </a:lnTo>
                  <a:lnTo>
                    <a:pt x="10388" y="223253"/>
                  </a:lnTo>
                  <a:lnTo>
                    <a:pt x="10388" y="222021"/>
                  </a:lnTo>
                  <a:lnTo>
                    <a:pt x="10388" y="214922"/>
                  </a:lnTo>
                  <a:close/>
                </a:path>
                <a:path w="25400" h="300989">
                  <a:moveTo>
                    <a:pt x="10388" y="199644"/>
                  </a:moveTo>
                  <a:lnTo>
                    <a:pt x="9359" y="198615"/>
                  </a:lnTo>
                  <a:lnTo>
                    <a:pt x="1028" y="198615"/>
                  </a:lnTo>
                  <a:lnTo>
                    <a:pt x="0" y="199644"/>
                  </a:lnTo>
                  <a:lnTo>
                    <a:pt x="0" y="207987"/>
                  </a:lnTo>
                  <a:lnTo>
                    <a:pt x="1028" y="209003"/>
                  </a:lnTo>
                  <a:lnTo>
                    <a:pt x="9359" y="209003"/>
                  </a:lnTo>
                  <a:lnTo>
                    <a:pt x="10388" y="207987"/>
                  </a:lnTo>
                  <a:lnTo>
                    <a:pt x="10388" y="206730"/>
                  </a:lnTo>
                  <a:lnTo>
                    <a:pt x="10388" y="199644"/>
                  </a:lnTo>
                  <a:close/>
                </a:path>
                <a:path w="25400" h="300989">
                  <a:moveTo>
                    <a:pt x="10388" y="184353"/>
                  </a:moveTo>
                  <a:lnTo>
                    <a:pt x="9359" y="183349"/>
                  </a:lnTo>
                  <a:lnTo>
                    <a:pt x="1028" y="183349"/>
                  </a:lnTo>
                  <a:lnTo>
                    <a:pt x="0" y="184353"/>
                  </a:lnTo>
                  <a:lnTo>
                    <a:pt x="0" y="192709"/>
                  </a:lnTo>
                  <a:lnTo>
                    <a:pt x="1028" y="193713"/>
                  </a:lnTo>
                  <a:lnTo>
                    <a:pt x="9359" y="193713"/>
                  </a:lnTo>
                  <a:lnTo>
                    <a:pt x="10388" y="192709"/>
                  </a:lnTo>
                  <a:lnTo>
                    <a:pt x="10388" y="191452"/>
                  </a:lnTo>
                  <a:lnTo>
                    <a:pt x="10388" y="184353"/>
                  </a:lnTo>
                  <a:close/>
                </a:path>
                <a:path w="25400" h="300989">
                  <a:moveTo>
                    <a:pt x="10388" y="169087"/>
                  </a:moveTo>
                  <a:lnTo>
                    <a:pt x="9359" y="168071"/>
                  </a:lnTo>
                  <a:lnTo>
                    <a:pt x="1028" y="168071"/>
                  </a:lnTo>
                  <a:lnTo>
                    <a:pt x="0" y="169087"/>
                  </a:lnTo>
                  <a:lnTo>
                    <a:pt x="0" y="177444"/>
                  </a:lnTo>
                  <a:lnTo>
                    <a:pt x="1028" y="178460"/>
                  </a:lnTo>
                  <a:lnTo>
                    <a:pt x="9359" y="178460"/>
                  </a:lnTo>
                  <a:lnTo>
                    <a:pt x="10388" y="177444"/>
                  </a:lnTo>
                  <a:lnTo>
                    <a:pt x="10388" y="176187"/>
                  </a:lnTo>
                  <a:lnTo>
                    <a:pt x="10388" y="169087"/>
                  </a:lnTo>
                  <a:close/>
                </a:path>
                <a:path w="25400" h="300989">
                  <a:moveTo>
                    <a:pt x="10388" y="153784"/>
                  </a:moveTo>
                  <a:lnTo>
                    <a:pt x="9359" y="152768"/>
                  </a:lnTo>
                  <a:lnTo>
                    <a:pt x="1028" y="152768"/>
                  </a:lnTo>
                  <a:lnTo>
                    <a:pt x="0" y="153784"/>
                  </a:lnTo>
                  <a:lnTo>
                    <a:pt x="0" y="162140"/>
                  </a:lnTo>
                  <a:lnTo>
                    <a:pt x="1028" y="163156"/>
                  </a:lnTo>
                  <a:lnTo>
                    <a:pt x="9359" y="163156"/>
                  </a:lnTo>
                  <a:lnTo>
                    <a:pt x="10388" y="162140"/>
                  </a:lnTo>
                  <a:lnTo>
                    <a:pt x="10388" y="160883"/>
                  </a:lnTo>
                  <a:lnTo>
                    <a:pt x="10388" y="153784"/>
                  </a:lnTo>
                  <a:close/>
                </a:path>
                <a:path w="25400" h="300989">
                  <a:moveTo>
                    <a:pt x="25234" y="230187"/>
                  </a:moveTo>
                  <a:lnTo>
                    <a:pt x="24218" y="229171"/>
                  </a:lnTo>
                  <a:lnTo>
                    <a:pt x="15875" y="229171"/>
                  </a:lnTo>
                  <a:lnTo>
                    <a:pt x="14846" y="230187"/>
                  </a:lnTo>
                  <a:lnTo>
                    <a:pt x="14846" y="238544"/>
                  </a:lnTo>
                  <a:lnTo>
                    <a:pt x="15875" y="239560"/>
                  </a:lnTo>
                  <a:lnTo>
                    <a:pt x="24218" y="239560"/>
                  </a:lnTo>
                  <a:lnTo>
                    <a:pt x="25234" y="238544"/>
                  </a:lnTo>
                  <a:lnTo>
                    <a:pt x="25234" y="237299"/>
                  </a:lnTo>
                  <a:lnTo>
                    <a:pt x="25234" y="230187"/>
                  </a:lnTo>
                  <a:close/>
                </a:path>
                <a:path w="25400" h="300989">
                  <a:moveTo>
                    <a:pt x="25234" y="214922"/>
                  </a:moveTo>
                  <a:lnTo>
                    <a:pt x="24218" y="213906"/>
                  </a:lnTo>
                  <a:lnTo>
                    <a:pt x="15875" y="213906"/>
                  </a:lnTo>
                  <a:lnTo>
                    <a:pt x="14846" y="214922"/>
                  </a:lnTo>
                  <a:lnTo>
                    <a:pt x="14846" y="223253"/>
                  </a:lnTo>
                  <a:lnTo>
                    <a:pt x="15875" y="224269"/>
                  </a:lnTo>
                  <a:lnTo>
                    <a:pt x="24218" y="224269"/>
                  </a:lnTo>
                  <a:lnTo>
                    <a:pt x="25234" y="223253"/>
                  </a:lnTo>
                  <a:lnTo>
                    <a:pt x="25234" y="222021"/>
                  </a:lnTo>
                  <a:lnTo>
                    <a:pt x="25234" y="214922"/>
                  </a:lnTo>
                  <a:close/>
                </a:path>
                <a:path w="25400" h="300989">
                  <a:moveTo>
                    <a:pt x="25234" y="199644"/>
                  </a:moveTo>
                  <a:lnTo>
                    <a:pt x="24218" y="198615"/>
                  </a:lnTo>
                  <a:lnTo>
                    <a:pt x="15875" y="198615"/>
                  </a:lnTo>
                  <a:lnTo>
                    <a:pt x="14846" y="199644"/>
                  </a:lnTo>
                  <a:lnTo>
                    <a:pt x="14846" y="207987"/>
                  </a:lnTo>
                  <a:lnTo>
                    <a:pt x="15875" y="209003"/>
                  </a:lnTo>
                  <a:lnTo>
                    <a:pt x="24218" y="209003"/>
                  </a:lnTo>
                  <a:lnTo>
                    <a:pt x="25234" y="207987"/>
                  </a:lnTo>
                  <a:lnTo>
                    <a:pt x="25234" y="206730"/>
                  </a:lnTo>
                  <a:lnTo>
                    <a:pt x="25234" y="199644"/>
                  </a:lnTo>
                  <a:close/>
                </a:path>
                <a:path w="25400" h="300989">
                  <a:moveTo>
                    <a:pt x="25234" y="184353"/>
                  </a:moveTo>
                  <a:lnTo>
                    <a:pt x="24218" y="183349"/>
                  </a:lnTo>
                  <a:lnTo>
                    <a:pt x="15875" y="183349"/>
                  </a:lnTo>
                  <a:lnTo>
                    <a:pt x="14846" y="184353"/>
                  </a:lnTo>
                  <a:lnTo>
                    <a:pt x="14846" y="192709"/>
                  </a:lnTo>
                  <a:lnTo>
                    <a:pt x="15875" y="193713"/>
                  </a:lnTo>
                  <a:lnTo>
                    <a:pt x="24218" y="193713"/>
                  </a:lnTo>
                  <a:lnTo>
                    <a:pt x="25234" y="192709"/>
                  </a:lnTo>
                  <a:lnTo>
                    <a:pt x="25234" y="191452"/>
                  </a:lnTo>
                  <a:lnTo>
                    <a:pt x="25234" y="184353"/>
                  </a:lnTo>
                  <a:close/>
                </a:path>
                <a:path w="25400" h="300989">
                  <a:moveTo>
                    <a:pt x="25234" y="169087"/>
                  </a:moveTo>
                  <a:lnTo>
                    <a:pt x="24218" y="168071"/>
                  </a:lnTo>
                  <a:lnTo>
                    <a:pt x="15875" y="168071"/>
                  </a:lnTo>
                  <a:lnTo>
                    <a:pt x="14846" y="169087"/>
                  </a:lnTo>
                  <a:lnTo>
                    <a:pt x="14846" y="177444"/>
                  </a:lnTo>
                  <a:lnTo>
                    <a:pt x="15875" y="178460"/>
                  </a:lnTo>
                  <a:lnTo>
                    <a:pt x="24218" y="178460"/>
                  </a:lnTo>
                  <a:lnTo>
                    <a:pt x="25234" y="177444"/>
                  </a:lnTo>
                  <a:lnTo>
                    <a:pt x="25234" y="176187"/>
                  </a:lnTo>
                  <a:lnTo>
                    <a:pt x="25234" y="169087"/>
                  </a:lnTo>
                  <a:close/>
                </a:path>
                <a:path w="25400" h="300989">
                  <a:moveTo>
                    <a:pt x="25234" y="153784"/>
                  </a:moveTo>
                  <a:lnTo>
                    <a:pt x="24218" y="152768"/>
                  </a:lnTo>
                  <a:lnTo>
                    <a:pt x="15875" y="152768"/>
                  </a:lnTo>
                  <a:lnTo>
                    <a:pt x="14846" y="153784"/>
                  </a:lnTo>
                  <a:lnTo>
                    <a:pt x="14846" y="162140"/>
                  </a:lnTo>
                  <a:lnTo>
                    <a:pt x="15875" y="163156"/>
                  </a:lnTo>
                  <a:lnTo>
                    <a:pt x="24218" y="163156"/>
                  </a:lnTo>
                  <a:lnTo>
                    <a:pt x="25234" y="162140"/>
                  </a:lnTo>
                  <a:lnTo>
                    <a:pt x="25234" y="160883"/>
                  </a:lnTo>
                  <a:lnTo>
                    <a:pt x="25234" y="153784"/>
                  </a:lnTo>
                  <a:close/>
                </a:path>
                <a:path w="25400" h="300989">
                  <a:moveTo>
                    <a:pt x="25234" y="138518"/>
                  </a:moveTo>
                  <a:lnTo>
                    <a:pt x="24218" y="137490"/>
                  </a:lnTo>
                  <a:lnTo>
                    <a:pt x="15875" y="137490"/>
                  </a:lnTo>
                  <a:lnTo>
                    <a:pt x="14846" y="138518"/>
                  </a:lnTo>
                  <a:lnTo>
                    <a:pt x="14846" y="146875"/>
                  </a:lnTo>
                  <a:lnTo>
                    <a:pt x="15875" y="147891"/>
                  </a:lnTo>
                  <a:lnTo>
                    <a:pt x="24218" y="147891"/>
                  </a:lnTo>
                  <a:lnTo>
                    <a:pt x="25234" y="146875"/>
                  </a:lnTo>
                  <a:lnTo>
                    <a:pt x="25234" y="145618"/>
                  </a:lnTo>
                  <a:lnTo>
                    <a:pt x="25234" y="138518"/>
                  </a:lnTo>
                  <a:close/>
                </a:path>
                <a:path w="25400" h="300989">
                  <a:moveTo>
                    <a:pt x="25234" y="123240"/>
                  </a:moveTo>
                  <a:lnTo>
                    <a:pt x="24218" y="122212"/>
                  </a:lnTo>
                  <a:lnTo>
                    <a:pt x="15875" y="122212"/>
                  </a:lnTo>
                  <a:lnTo>
                    <a:pt x="14846" y="123240"/>
                  </a:lnTo>
                  <a:lnTo>
                    <a:pt x="14846" y="131597"/>
                  </a:lnTo>
                  <a:lnTo>
                    <a:pt x="15875" y="132588"/>
                  </a:lnTo>
                  <a:lnTo>
                    <a:pt x="24218" y="132588"/>
                  </a:lnTo>
                  <a:lnTo>
                    <a:pt x="25234" y="131597"/>
                  </a:lnTo>
                  <a:lnTo>
                    <a:pt x="25234" y="130340"/>
                  </a:lnTo>
                  <a:lnTo>
                    <a:pt x="25234" y="123240"/>
                  </a:lnTo>
                  <a:close/>
                </a:path>
                <a:path w="25400" h="300989">
                  <a:moveTo>
                    <a:pt x="25234" y="107950"/>
                  </a:moveTo>
                  <a:lnTo>
                    <a:pt x="24218" y="106946"/>
                  </a:lnTo>
                  <a:lnTo>
                    <a:pt x="15875" y="106946"/>
                  </a:lnTo>
                  <a:lnTo>
                    <a:pt x="14846" y="107950"/>
                  </a:lnTo>
                  <a:lnTo>
                    <a:pt x="14846" y="116319"/>
                  </a:lnTo>
                  <a:lnTo>
                    <a:pt x="15875" y="117335"/>
                  </a:lnTo>
                  <a:lnTo>
                    <a:pt x="24218" y="117335"/>
                  </a:lnTo>
                  <a:lnTo>
                    <a:pt x="25234" y="116319"/>
                  </a:lnTo>
                  <a:lnTo>
                    <a:pt x="25234" y="115074"/>
                  </a:lnTo>
                  <a:lnTo>
                    <a:pt x="25234" y="107950"/>
                  </a:lnTo>
                  <a:close/>
                </a:path>
                <a:path w="25400" h="300989">
                  <a:moveTo>
                    <a:pt x="25234" y="92697"/>
                  </a:moveTo>
                  <a:lnTo>
                    <a:pt x="24218" y="91668"/>
                  </a:lnTo>
                  <a:lnTo>
                    <a:pt x="15875" y="91668"/>
                  </a:lnTo>
                  <a:lnTo>
                    <a:pt x="14846" y="92697"/>
                  </a:lnTo>
                  <a:lnTo>
                    <a:pt x="14846" y="101028"/>
                  </a:lnTo>
                  <a:lnTo>
                    <a:pt x="15875" y="102057"/>
                  </a:lnTo>
                  <a:lnTo>
                    <a:pt x="24218" y="102057"/>
                  </a:lnTo>
                  <a:lnTo>
                    <a:pt x="25234" y="101028"/>
                  </a:lnTo>
                  <a:lnTo>
                    <a:pt x="25234" y="99796"/>
                  </a:lnTo>
                  <a:lnTo>
                    <a:pt x="25234" y="92697"/>
                  </a:lnTo>
                  <a:close/>
                </a:path>
                <a:path w="25400" h="300989">
                  <a:moveTo>
                    <a:pt x="25234" y="77406"/>
                  </a:moveTo>
                  <a:lnTo>
                    <a:pt x="24218" y="76390"/>
                  </a:lnTo>
                  <a:lnTo>
                    <a:pt x="15875" y="76390"/>
                  </a:lnTo>
                  <a:lnTo>
                    <a:pt x="14846" y="77406"/>
                  </a:lnTo>
                  <a:lnTo>
                    <a:pt x="14846" y="85763"/>
                  </a:lnTo>
                  <a:lnTo>
                    <a:pt x="15875" y="86779"/>
                  </a:lnTo>
                  <a:lnTo>
                    <a:pt x="24218" y="86779"/>
                  </a:lnTo>
                  <a:lnTo>
                    <a:pt x="25234" y="85763"/>
                  </a:lnTo>
                  <a:lnTo>
                    <a:pt x="25234" y="84505"/>
                  </a:lnTo>
                  <a:lnTo>
                    <a:pt x="25234" y="77406"/>
                  </a:lnTo>
                  <a:close/>
                </a:path>
                <a:path w="25400" h="300989">
                  <a:moveTo>
                    <a:pt x="25234" y="62128"/>
                  </a:moveTo>
                  <a:lnTo>
                    <a:pt x="24218" y="61112"/>
                  </a:lnTo>
                  <a:lnTo>
                    <a:pt x="15875" y="61112"/>
                  </a:lnTo>
                  <a:lnTo>
                    <a:pt x="14846" y="62128"/>
                  </a:lnTo>
                  <a:lnTo>
                    <a:pt x="14846" y="70472"/>
                  </a:lnTo>
                  <a:lnTo>
                    <a:pt x="15875" y="71501"/>
                  </a:lnTo>
                  <a:lnTo>
                    <a:pt x="24218" y="71501"/>
                  </a:lnTo>
                  <a:lnTo>
                    <a:pt x="25234" y="70472"/>
                  </a:lnTo>
                  <a:lnTo>
                    <a:pt x="25234" y="69227"/>
                  </a:lnTo>
                  <a:lnTo>
                    <a:pt x="25234" y="62128"/>
                  </a:lnTo>
                  <a:close/>
                </a:path>
                <a:path w="25400" h="300989">
                  <a:moveTo>
                    <a:pt x="25234" y="46863"/>
                  </a:moveTo>
                  <a:lnTo>
                    <a:pt x="24218" y="45859"/>
                  </a:lnTo>
                  <a:lnTo>
                    <a:pt x="15875" y="45859"/>
                  </a:lnTo>
                  <a:lnTo>
                    <a:pt x="14846" y="46863"/>
                  </a:lnTo>
                  <a:lnTo>
                    <a:pt x="14846" y="55219"/>
                  </a:lnTo>
                  <a:lnTo>
                    <a:pt x="15875" y="56248"/>
                  </a:lnTo>
                  <a:lnTo>
                    <a:pt x="24218" y="56248"/>
                  </a:lnTo>
                  <a:lnTo>
                    <a:pt x="25234" y="55219"/>
                  </a:lnTo>
                  <a:lnTo>
                    <a:pt x="25234" y="53962"/>
                  </a:lnTo>
                  <a:lnTo>
                    <a:pt x="25234" y="46863"/>
                  </a:lnTo>
                  <a:close/>
                </a:path>
                <a:path w="25400" h="300989">
                  <a:moveTo>
                    <a:pt x="25234" y="31597"/>
                  </a:moveTo>
                  <a:lnTo>
                    <a:pt x="24218" y="30581"/>
                  </a:lnTo>
                  <a:lnTo>
                    <a:pt x="15875" y="30581"/>
                  </a:lnTo>
                  <a:lnTo>
                    <a:pt x="14846" y="31597"/>
                  </a:lnTo>
                  <a:lnTo>
                    <a:pt x="14846" y="39928"/>
                  </a:lnTo>
                  <a:lnTo>
                    <a:pt x="15875" y="40957"/>
                  </a:lnTo>
                  <a:lnTo>
                    <a:pt x="24218" y="40957"/>
                  </a:lnTo>
                  <a:lnTo>
                    <a:pt x="25234" y="39928"/>
                  </a:lnTo>
                  <a:lnTo>
                    <a:pt x="25234" y="38696"/>
                  </a:lnTo>
                  <a:lnTo>
                    <a:pt x="25234" y="31597"/>
                  </a:lnTo>
                  <a:close/>
                </a:path>
                <a:path w="25400" h="300989">
                  <a:moveTo>
                    <a:pt x="25234" y="16319"/>
                  </a:moveTo>
                  <a:lnTo>
                    <a:pt x="24218" y="15290"/>
                  </a:lnTo>
                  <a:lnTo>
                    <a:pt x="15875" y="15290"/>
                  </a:lnTo>
                  <a:lnTo>
                    <a:pt x="14846" y="16319"/>
                  </a:lnTo>
                  <a:lnTo>
                    <a:pt x="14846" y="24650"/>
                  </a:lnTo>
                  <a:lnTo>
                    <a:pt x="15875" y="25666"/>
                  </a:lnTo>
                  <a:lnTo>
                    <a:pt x="24218" y="25666"/>
                  </a:lnTo>
                  <a:lnTo>
                    <a:pt x="25234" y="24650"/>
                  </a:lnTo>
                  <a:lnTo>
                    <a:pt x="25234" y="23418"/>
                  </a:lnTo>
                  <a:lnTo>
                    <a:pt x="25234" y="16319"/>
                  </a:lnTo>
                  <a:close/>
                </a:path>
                <a:path w="25400" h="300989">
                  <a:moveTo>
                    <a:pt x="25234" y="1028"/>
                  </a:moveTo>
                  <a:lnTo>
                    <a:pt x="24218" y="0"/>
                  </a:lnTo>
                  <a:lnTo>
                    <a:pt x="15875" y="0"/>
                  </a:lnTo>
                  <a:lnTo>
                    <a:pt x="14846" y="1028"/>
                  </a:lnTo>
                  <a:lnTo>
                    <a:pt x="14846" y="9372"/>
                  </a:lnTo>
                  <a:lnTo>
                    <a:pt x="15875" y="10401"/>
                  </a:lnTo>
                  <a:lnTo>
                    <a:pt x="24218" y="10401"/>
                  </a:lnTo>
                  <a:lnTo>
                    <a:pt x="25234" y="9372"/>
                  </a:lnTo>
                  <a:lnTo>
                    <a:pt x="25234" y="8115"/>
                  </a:lnTo>
                  <a:lnTo>
                    <a:pt x="25234" y="1028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620033" y="1125931"/>
              <a:ext cx="93980" cy="370840"/>
            </a:xfrm>
            <a:custGeom>
              <a:avLst/>
              <a:gdLst/>
              <a:ahLst/>
              <a:cxnLst/>
              <a:rect l="l" t="t" r="r" b="b"/>
              <a:pathLst>
                <a:path w="93979" h="370840">
                  <a:moveTo>
                    <a:pt x="16179" y="355638"/>
                  </a:moveTo>
                  <a:lnTo>
                    <a:pt x="14592" y="354050"/>
                  </a:lnTo>
                  <a:lnTo>
                    <a:pt x="1587" y="354050"/>
                  </a:lnTo>
                  <a:lnTo>
                    <a:pt x="0" y="355638"/>
                  </a:lnTo>
                  <a:lnTo>
                    <a:pt x="0" y="368630"/>
                  </a:lnTo>
                  <a:lnTo>
                    <a:pt x="1587" y="370230"/>
                  </a:lnTo>
                  <a:lnTo>
                    <a:pt x="14592" y="370230"/>
                  </a:lnTo>
                  <a:lnTo>
                    <a:pt x="16179" y="368630"/>
                  </a:lnTo>
                  <a:lnTo>
                    <a:pt x="16179" y="366699"/>
                  </a:lnTo>
                  <a:lnTo>
                    <a:pt x="16179" y="355638"/>
                  </a:lnTo>
                  <a:close/>
                </a:path>
                <a:path w="93979" h="370840">
                  <a:moveTo>
                    <a:pt x="16179" y="334810"/>
                  </a:moveTo>
                  <a:lnTo>
                    <a:pt x="14592" y="333235"/>
                  </a:lnTo>
                  <a:lnTo>
                    <a:pt x="1587" y="333235"/>
                  </a:lnTo>
                  <a:lnTo>
                    <a:pt x="0" y="334810"/>
                  </a:lnTo>
                  <a:lnTo>
                    <a:pt x="0" y="347802"/>
                  </a:lnTo>
                  <a:lnTo>
                    <a:pt x="1587" y="349389"/>
                  </a:lnTo>
                  <a:lnTo>
                    <a:pt x="14592" y="349389"/>
                  </a:lnTo>
                  <a:lnTo>
                    <a:pt x="16179" y="347802"/>
                  </a:lnTo>
                  <a:lnTo>
                    <a:pt x="16179" y="345859"/>
                  </a:lnTo>
                  <a:lnTo>
                    <a:pt x="16179" y="334810"/>
                  </a:lnTo>
                  <a:close/>
                </a:path>
                <a:path w="93979" h="370840">
                  <a:moveTo>
                    <a:pt x="16179" y="313982"/>
                  </a:moveTo>
                  <a:lnTo>
                    <a:pt x="14592" y="312381"/>
                  </a:lnTo>
                  <a:lnTo>
                    <a:pt x="1587" y="312381"/>
                  </a:lnTo>
                  <a:lnTo>
                    <a:pt x="0" y="313982"/>
                  </a:lnTo>
                  <a:lnTo>
                    <a:pt x="0" y="326986"/>
                  </a:lnTo>
                  <a:lnTo>
                    <a:pt x="1587" y="328574"/>
                  </a:lnTo>
                  <a:lnTo>
                    <a:pt x="14592" y="328574"/>
                  </a:lnTo>
                  <a:lnTo>
                    <a:pt x="16179" y="326986"/>
                  </a:lnTo>
                  <a:lnTo>
                    <a:pt x="16179" y="325043"/>
                  </a:lnTo>
                  <a:lnTo>
                    <a:pt x="16179" y="313982"/>
                  </a:lnTo>
                  <a:close/>
                </a:path>
                <a:path w="93979" h="370840">
                  <a:moveTo>
                    <a:pt x="16179" y="272313"/>
                  </a:moveTo>
                  <a:lnTo>
                    <a:pt x="14592" y="270738"/>
                  </a:lnTo>
                  <a:lnTo>
                    <a:pt x="1587" y="270738"/>
                  </a:lnTo>
                  <a:lnTo>
                    <a:pt x="0" y="272313"/>
                  </a:lnTo>
                  <a:lnTo>
                    <a:pt x="0" y="285343"/>
                  </a:lnTo>
                  <a:lnTo>
                    <a:pt x="1587" y="286918"/>
                  </a:lnTo>
                  <a:lnTo>
                    <a:pt x="14592" y="286918"/>
                  </a:lnTo>
                  <a:lnTo>
                    <a:pt x="16179" y="285343"/>
                  </a:lnTo>
                  <a:lnTo>
                    <a:pt x="16179" y="283400"/>
                  </a:lnTo>
                  <a:lnTo>
                    <a:pt x="16179" y="272313"/>
                  </a:lnTo>
                  <a:close/>
                </a:path>
                <a:path w="93979" h="370840">
                  <a:moveTo>
                    <a:pt x="16179" y="251498"/>
                  </a:moveTo>
                  <a:lnTo>
                    <a:pt x="14592" y="249897"/>
                  </a:lnTo>
                  <a:lnTo>
                    <a:pt x="1587" y="249897"/>
                  </a:lnTo>
                  <a:lnTo>
                    <a:pt x="0" y="251498"/>
                  </a:lnTo>
                  <a:lnTo>
                    <a:pt x="0" y="264502"/>
                  </a:lnTo>
                  <a:lnTo>
                    <a:pt x="1587" y="266103"/>
                  </a:lnTo>
                  <a:lnTo>
                    <a:pt x="14592" y="266103"/>
                  </a:lnTo>
                  <a:lnTo>
                    <a:pt x="16179" y="264502"/>
                  </a:lnTo>
                  <a:lnTo>
                    <a:pt x="16179" y="262572"/>
                  </a:lnTo>
                  <a:lnTo>
                    <a:pt x="16179" y="251498"/>
                  </a:lnTo>
                  <a:close/>
                </a:path>
                <a:path w="93979" h="370840">
                  <a:moveTo>
                    <a:pt x="16179" y="230670"/>
                  </a:moveTo>
                  <a:lnTo>
                    <a:pt x="14592" y="229069"/>
                  </a:lnTo>
                  <a:lnTo>
                    <a:pt x="1587" y="229069"/>
                  </a:lnTo>
                  <a:lnTo>
                    <a:pt x="0" y="230670"/>
                  </a:lnTo>
                  <a:lnTo>
                    <a:pt x="0" y="243674"/>
                  </a:lnTo>
                  <a:lnTo>
                    <a:pt x="1587" y="245262"/>
                  </a:lnTo>
                  <a:lnTo>
                    <a:pt x="14592" y="245262"/>
                  </a:lnTo>
                  <a:lnTo>
                    <a:pt x="16179" y="243674"/>
                  </a:lnTo>
                  <a:lnTo>
                    <a:pt x="16179" y="241731"/>
                  </a:lnTo>
                  <a:lnTo>
                    <a:pt x="16179" y="230670"/>
                  </a:lnTo>
                  <a:close/>
                </a:path>
                <a:path w="93979" h="370840">
                  <a:moveTo>
                    <a:pt x="16179" y="209842"/>
                  </a:moveTo>
                  <a:lnTo>
                    <a:pt x="14592" y="208254"/>
                  </a:lnTo>
                  <a:lnTo>
                    <a:pt x="1587" y="208254"/>
                  </a:lnTo>
                  <a:lnTo>
                    <a:pt x="0" y="209842"/>
                  </a:lnTo>
                  <a:lnTo>
                    <a:pt x="0" y="222834"/>
                  </a:lnTo>
                  <a:lnTo>
                    <a:pt x="1587" y="224421"/>
                  </a:lnTo>
                  <a:lnTo>
                    <a:pt x="14592" y="224421"/>
                  </a:lnTo>
                  <a:lnTo>
                    <a:pt x="16179" y="222834"/>
                  </a:lnTo>
                  <a:lnTo>
                    <a:pt x="16179" y="220891"/>
                  </a:lnTo>
                  <a:lnTo>
                    <a:pt x="16179" y="209842"/>
                  </a:lnTo>
                  <a:close/>
                </a:path>
                <a:path w="93979" h="370840">
                  <a:moveTo>
                    <a:pt x="16179" y="189001"/>
                  </a:moveTo>
                  <a:lnTo>
                    <a:pt x="14592" y="187426"/>
                  </a:lnTo>
                  <a:lnTo>
                    <a:pt x="1587" y="187426"/>
                  </a:lnTo>
                  <a:lnTo>
                    <a:pt x="0" y="189001"/>
                  </a:lnTo>
                  <a:lnTo>
                    <a:pt x="0" y="201993"/>
                  </a:lnTo>
                  <a:lnTo>
                    <a:pt x="1587" y="203593"/>
                  </a:lnTo>
                  <a:lnTo>
                    <a:pt x="14592" y="203593"/>
                  </a:lnTo>
                  <a:lnTo>
                    <a:pt x="16179" y="201993"/>
                  </a:lnTo>
                  <a:lnTo>
                    <a:pt x="16179" y="200075"/>
                  </a:lnTo>
                  <a:lnTo>
                    <a:pt x="16179" y="189001"/>
                  </a:lnTo>
                  <a:close/>
                </a:path>
                <a:path w="93979" h="370840">
                  <a:moveTo>
                    <a:pt x="16179" y="168186"/>
                  </a:moveTo>
                  <a:lnTo>
                    <a:pt x="14592" y="166598"/>
                  </a:lnTo>
                  <a:lnTo>
                    <a:pt x="1587" y="166598"/>
                  </a:lnTo>
                  <a:lnTo>
                    <a:pt x="0" y="168186"/>
                  </a:lnTo>
                  <a:lnTo>
                    <a:pt x="0" y="181203"/>
                  </a:lnTo>
                  <a:lnTo>
                    <a:pt x="1587" y="182791"/>
                  </a:lnTo>
                  <a:lnTo>
                    <a:pt x="14592" y="182791"/>
                  </a:lnTo>
                  <a:lnTo>
                    <a:pt x="16179" y="181203"/>
                  </a:lnTo>
                  <a:lnTo>
                    <a:pt x="16179" y="179273"/>
                  </a:lnTo>
                  <a:lnTo>
                    <a:pt x="16179" y="168186"/>
                  </a:lnTo>
                  <a:close/>
                </a:path>
                <a:path w="93979" h="370840">
                  <a:moveTo>
                    <a:pt x="16179" y="147358"/>
                  </a:moveTo>
                  <a:lnTo>
                    <a:pt x="14592" y="145770"/>
                  </a:lnTo>
                  <a:lnTo>
                    <a:pt x="1587" y="145770"/>
                  </a:lnTo>
                  <a:lnTo>
                    <a:pt x="0" y="147358"/>
                  </a:lnTo>
                  <a:lnTo>
                    <a:pt x="0" y="160388"/>
                  </a:lnTo>
                  <a:lnTo>
                    <a:pt x="1587" y="161963"/>
                  </a:lnTo>
                  <a:lnTo>
                    <a:pt x="14592" y="161963"/>
                  </a:lnTo>
                  <a:lnTo>
                    <a:pt x="16179" y="160388"/>
                  </a:lnTo>
                  <a:lnTo>
                    <a:pt x="16179" y="158445"/>
                  </a:lnTo>
                  <a:lnTo>
                    <a:pt x="16179" y="147358"/>
                  </a:lnTo>
                  <a:close/>
                </a:path>
                <a:path w="93979" h="370840">
                  <a:moveTo>
                    <a:pt x="16179" y="126542"/>
                  </a:moveTo>
                  <a:lnTo>
                    <a:pt x="14592" y="124942"/>
                  </a:lnTo>
                  <a:lnTo>
                    <a:pt x="1587" y="124942"/>
                  </a:lnTo>
                  <a:lnTo>
                    <a:pt x="0" y="126542"/>
                  </a:lnTo>
                  <a:lnTo>
                    <a:pt x="0" y="139534"/>
                  </a:lnTo>
                  <a:lnTo>
                    <a:pt x="1587" y="141122"/>
                  </a:lnTo>
                  <a:lnTo>
                    <a:pt x="14592" y="141122"/>
                  </a:lnTo>
                  <a:lnTo>
                    <a:pt x="16179" y="139534"/>
                  </a:lnTo>
                  <a:lnTo>
                    <a:pt x="16179" y="137591"/>
                  </a:lnTo>
                  <a:lnTo>
                    <a:pt x="16179" y="126542"/>
                  </a:lnTo>
                  <a:close/>
                </a:path>
                <a:path w="93979" h="370840">
                  <a:moveTo>
                    <a:pt x="16179" y="105702"/>
                  </a:moveTo>
                  <a:lnTo>
                    <a:pt x="14592" y="104114"/>
                  </a:lnTo>
                  <a:lnTo>
                    <a:pt x="1587" y="104114"/>
                  </a:lnTo>
                  <a:lnTo>
                    <a:pt x="0" y="105702"/>
                  </a:lnTo>
                  <a:lnTo>
                    <a:pt x="0" y="118719"/>
                  </a:lnTo>
                  <a:lnTo>
                    <a:pt x="1587" y="120307"/>
                  </a:lnTo>
                  <a:lnTo>
                    <a:pt x="14592" y="120307"/>
                  </a:lnTo>
                  <a:lnTo>
                    <a:pt x="16179" y="118719"/>
                  </a:lnTo>
                  <a:lnTo>
                    <a:pt x="16179" y="116776"/>
                  </a:lnTo>
                  <a:lnTo>
                    <a:pt x="16179" y="105702"/>
                  </a:lnTo>
                  <a:close/>
                </a:path>
                <a:path w="93979" h="370840">
                  <a:moveTo>
                    <a:pt x="16179" y="84886"/>
                  </a:moveTo>
                  <a:lnTo>
                    <a:pt x="14592" y="83299"/>
                  </a:lnTo>
                  <a:lnTo>
                    <a:pt x="1587" y="83299"/>
                  </a:lnTo>
                  <a:lnTo>
                    <a:pt x="0" y="84886"/>
                  </a:lnTo>
                  <a:lnTo>
                    <a:pt x="0" y="97878"/>
                  </a:lnTo>
                  <a:lnTo>
                    <a:pt x="1587" y="99466"/>
                  </a:lnTo>
                  <a:lnTo>
                    <a:pt x="14592" y="99466"/>
                  </a:lnTo>
                  <a:lnTo>
                    <a:pt x="16179" y="97878"/>
                  </a:lnTo>
                  <a:lnTo>
                    <a:pt x="16179" y="95935"/>
                  </a:lnTo>
                  <a:lnTo>
                    <a:pt x="16179" y="84886"/>
                  </a:lnTo>
                  <a:close/>
                </a:path>
                <a:path w="93979" h="370840">
                  <a:moveTo>
                    <a:pt x="16179" y="64046"/>
                  </a:moveTo>
                  <a:lnTo>
                    <a:pt x="14592" y="62471"/>
                  </a:lnTo>
                  <a:lnTo>
                    <a:pt x="1587" y="62471"/>
                  </a:lnTo>
                  <a:lnTo>
                    <a:pt x="0" y="64046"/>
                  </a:lnTo>
                  <a:lnTo>
                    <a:pt x="0" y="77076"/>
                  </a:lnTo>
                  <a:lnTo>
                    <a:pt x="1587" y="78663"/>
                  </a:lnTo>
                  <a:lnTo>
                    <a:pt x="14592" y="78663"/>
                  </a:lnTo>
                  <a:lnTo>
                    <a:pt x="16179" y="77076"/>
                  </a:lnTo>
                  <a:lnTo>
                    <a:pt x="16179" y="75133"/>
                  </a:lnTo>
                  <a:lnTo>
                    <a:pt x="16179" y="64046"/>
                  </a:lnTo>
                  <a:close/>
                </a:path>
                <a:path w="93979" h="370840">
                  <a:moveTo>
                    <a:pt x="16179" y="43230"/>
                  </a:moveTo>
                  <a:lnTo>
                    <a:pt x="14592" y="41617"/>
                  </a:lnTo>
                  <a:lnTo>
                    <a:pt x="1587" y="41617"/>
                  </a:lnTo>
                  <a:lnTo>
                    <a:pt x="0" y="43230"/>
                  </a:lnTo>
                  <a:lnTo>
                    <a:pt x="0" y="56235"/>
                  </a:lnTo>
                  <a:lnTo>
                    <a:pt x="1587" y="57810"/>
                  </a:lnTo>
                  <a:lnTo>
                    <a:pt x="14592" y="57810"/>
                  </a:lnTo>
                  <a:lnTo>
                    <a:pt x="16179" y="56235"/>
                  </a:lnTo>
                  <a:lnTo>
                    <a:pt x="16179" y="54305"/>
                  </a:lnTo>
                  <a:lnTo>
                    <a:pt x="16179" y="43230"/>
                  </a:lnTo>
                  <a:close/>
                </a:path>
                <a:path w="93979" h="370840">
                  <a:moveTo>
                    <a:pt x="35496" y="293154"/>
                  </a:moveTo>
                  <a:lnTo>
                    <a:pt x="33909" y="291566"/>
                  </a:lnTo>
                  <a:lnTo>
                    <a:pt x="20891" y="291566"/>
                  </a:lnTo>
                  <a:lnTo>
                    <a:pt x="19304" y="293154"/>
                  </a:lnTo>
                  <a:lnTo>
                    <a:pt x="19304" y="306146"/>
                  </a:lnTo>
                  <a:lnTo>
                    <a:pt x="20891" y="307759"/>
                  </a:lnTo>
                  <a:lnTo>
                    <a:pt x="33909" y="307759"/>
                  </a:lnTo>
                  <a:lnTo>
                    <a:pt x="35496" y="306146"/>
                  </a:lnTo>
                  <a:lnTo>
                    <a:pt x="35496" y="304215"/>
                  </a:lnTo>
                  <a:lnTo>
                    <a:pt x="35496" y="293154"/>
                  </a:lnTo>
                  <a:close/>
                </a:path>
                <a:path w="93979" h="370840">
                  <a:moveTo>
                    <a:pt x="35496" y="272313"/>
                  </a:moveTo>
                  <a:lnTo>
                    <a:pt x="33909" y="270738"/>
                  </a:lnTo>
                  <a:lnTo>
                    <a:pt x="20891" y="270738"/>
                  </a:lnTo>
                  <a:lnTo>
                    <a:pt x="19304" y="272313"/>
                  </a:lnTo>
                  <a:lnTo>
                    <a:pt x="19304" y="285343"/>
                  </a:lnTo>
                  <a:lnTo>
                    <a:pt x="20891" y="286918"/>
                  </a:lnTo>
                  <a:lnTo>
                    <a:pt x="33909" y="286918"/>
                  </a:lnTo>
                  <a:lnTo>
                    <a:pt x="35496" y="285343"/>
                  </a:lnTo>
                  <a:lnTo>
                    <a:pt x="35496" y="283400"/>
                  </a:lnTo>
                  <a:lnTo>
                    <a:pt x="35496" y="272313"/>
                  </a:lnTo>
                  <a:close/>
                </a:path>
                <a:path w="93979" h="370840">
                  <a:moveTo>
                    <a:pt x="35496" y="251498"/>
                  </a:moveTo>
                  <a:lnTo>
                    <a:pt x="33909" y="249897"/>
                  </a:lnTo>
                  <a:lnTo>
                    <a:pt x="20891" y="249897"/>
                  </a:lnTo>
                  <a:lnTo>
                    <a:pt x="19304" y="251498"/>
                  </a:lnTo>
                  <a:lnTo>
                    <a:pt x="19304" y="264502"/>
                  </a:lnTo>
                  <a:lnTo>
                    <a:pt x="20891" y="266103"/>
                  </a:lnTo>
                  <a:lnTo>
                    <a:pt x="33909" y="266103"/>
                  </a:lnTo>
                  <a:lnTo>
                    <a:pt x="35496" y="264502"/>
                  </a:lnTo>
                  <a:lnTo>
                    <a:pt x="35496" y="262572"/>
                  </a:lnTo>
                  <a:lnTo>
                    <a:pt x="35496" y="251498"/>
                  </a:lnTo>
                  <a:close/>
                </a:path>
                <a:path w="93979" h="370840">
                  <a:moveTo>
                    <a:pt x="35496" y="230670"/>
                  </a:moveTo>
                  <a:lnTo>
                    <a:pt x="33909" y="229069"/>
                  </a:lnTo>
                  <a:lnTo>
                    <a:pt x="20891" y="229069"/>
                  </a:lnTo>
                  <a:lnTo>
                    <a:pt x="19304" y="230670"/>
                  </a:lnTo>
                  <a:lnTo>
                    <a:pt x="19304" y="243674"/>
                  </a:lnTo>
                  <a:lnTo>
                    <a:pt x="20891" y="245262"/>
                  </a:lnTo>
                  <a:lnTo>
                    <a:pt x="33909" y="245262"/>
                  </a:lnTo>
                  <a:lnTo>
                    <a:pt x="35496" y="243674"/>
                  </a:lnTo>
                  <a:lnTo>
                    <a:pt x="35496" y="241731"/>
                  </a:lnTo>
                  <a:lnTo>
                    <a:pt x="35496" y="230670"/>
                  </a:lnTo>
                  <a:close/>
                </a:path>
                <a:path w="93979" h="370840">
                  <a:moveTo>
                    <a:pt x="35496" y="209842"/>
                  </a:moveTo>
                  <a:lnTo>
                    <a:pt x="33909" y="208254"/>
                  </a:lnTo>
                  <a:lnTo>
                    <a:pt x="20891" y="208254"/>
                  </a:lnTo>
                  <a:lnTo>
                    <a:pt x="19304" y="209842"/>
                  </a:lnTo>
                  <a:lnTo>
                    <a:pt x="19304" y="222834"/>
                  </a:lnTo>
                  <a:lnTo>
                    <a:pt x="20891" y="224421"/>
                  </a:lnTo>
                  <a:lnTo>
                    <a:pt x="33909" y="224421"/>
                  </a:lnTo>
                  <a:lnTo>
                    <a:pt x="35496" y="222834"/>
                  </a:lnTo>
                  <a:lnTo>
                    <a:pt x="35496" y="220891"/>
                  </a:lnTo>
                  <a:lnTo>
                    <a:pt x="35496" y="209842"/>
                  </a:lnTo>
                  <a:close/>
                </a:path>
                <a:path w="93979" h="370840">
                  <a:moveTo>
                    <a:pt x="35496" y="189001"/>
                  </a:moveTo>
                  <a:lnTo>
                    <a:pt x="33909" y="187426"/>
                  </a:lnTo>
                  <a:lnTo>
                    <a:pt x="20891" y="187426"/>
                  </a:lnTo>
                  <a:lnTo>
                    <a:pt x="19304" y="189001"/>
                  </a:lnTo>
                  <a:lnTo>
                    <a:pt x="19304" y="201993"/>
                  </a:lnTo>
                  <a:lnTo>
                    <a:pt x="20891" y="203593"/>
                  </a:lnTo>
                  <a:lnTo>
                    <a:pt x="33909" y="203593"/>
                  </a:lnTo>
                  <a:lnTo>
                    <a:pt x="35496" y="201993"/>
                  </a:lnTo>
                  <a:lnTo>
                    <a:pt x="35496" y="200075"/>
                  </a:lnTo>
                  <a:lnTo>
                    <a:pt x="35496" y="189001"/>
                  </a:lnTo>
                  <a:close/>
                </a:path>
                <a:path w="93979" h="370840">
                  <a:moveTo>
                    <a:pt x="35496" y="168186"/>
                  </a:moveTo>
                  <a:lnTo>
                    <a:pt x="33909" y="166598"/>
                  </a:lnTo>
                  <a:lnTo>
                    <a:pt x="20891" y="166598"/>
                  </a:lnTo>
                  <a:lnTo>
                    <a:pt x="19304" y="168186"/>
                  </a:lnTo>
                  <a:lnTo>
                    <a:pt x="19304" y="181203"/>
                  </a:lnTo>
                  <a:lnTo>
                    <a:pt x="20891" y="182791"/>
                  </a:lnTo>
                  <a:lnTo>
                    <a:pt x="33909" y="182791"/>
                  </a:lnTo>
                  <a:lnTo>
                    <a:pt x="35496" y="181203"/>
                  </a:lnTo>
                  <a:lnTo>
                    <a:pt x="35496" y="179273"/>
                  </a:lnTo>
                  <a:lnTo>
                    <a:pt x="35496" y="168186"/>
                  </a:lnTo>
                  <a:close/>
                </a:path>
                <a:path w="93979" h="370840">
                  <a:moveTo>
                    <a:pt x="35496" y="147358"/>
                  </a:moveTo>
                  <a:lnTo>
                    <a:pt x="33909" y="145770"/>
                  </a:lnTo>
                  <a:lnTo>
                    <a:pt x="20891" y="145770"/>
                  </a:lnTo>
                  <a:lnTo>
                    <a:pt x="19304" y="147358"/>
                  </a:lnTo>
                  <a:lnTo>
                    <a:pt x="19304" y="160388"/>
                  </a:lnTo>
                  <a:lnTo>
                    <a:pt x="20891" y="161963"/>
                  </a:lnTo>
                  <a:lnTo>
                    <a:pt x="33909" y="161963"/>
                  </a:lnTo>
                  <a:lnTo>
                    <a:pt x="35496" y="160388"/>
                  </a:lnTo>
                  <a:lnTo>
                    <a:pt x="35496" y="158445"/>
                  </a:lnTo>
                  <a:lnTo>
                    <a:pt x="35496" y="147358"/>
                  </a:lnTo>
                  <a:close/>
                </a:path>
                <a:path w="93979" h="370840">
                  <a:moveTo>
                    <a:pt x="35496" y="126542"/>
                  </a:moveTo>
                  <a:lnTo>
                    <a:pt x="33909" y="124942"/>
                  </a:lnTo>
                  <a:lnTo>
                    <a:pt x="20891" y="124942"/>
                  </a:lnTo>
                  <a:lnTo>
                    <a:pt x="19304" y="126542"/>
                  </a:lnTo>
                  <a:lnTo>
                    <a:pt x="19304" y="139534"/>
                  </a:lnTo>
                  <a:lnTo>
                    <a:pt x="20891" y="141122"/>
                  </a:lnTo>
                  <a:lnTo>
                    <a:pt x="33909" y="141122"/>
                  </a:lnTo>
                  <a:lnTo>
                    <a:pt x="35496" y="139534"/>
                  </a:lnTo>
                  <a:lnTo>
                    <a:pt x="35496" y="137591"/>
                  </a:lnTo>
                  <a:lnTo>
                    <a:pt x="35496" y="126542"/>
                  </a:lnTo>
                  <a:close/>
                </a:path>
                <a:path w="93979" h="370840">
                  <a:moveTo>
                    <a:pt x="35496" y="105702"/>
                  </a:moveTo>
                  <a:lnTo>
                    <a:pt x="33909" y="104114"/>
                  </a:lnTo>
                  <a:lnTo>
                    <a:pt x="20891" y="104114"/>
                  </a:lnTo>
                  <a:lnTo>
                    <a:pt x="19304" y="105702"/>
                  </a:lnTo>
                  <a:lnTo>
                    <a:pt x="19304" y="118719"/>
                  </a:lnTo>
                  <a:lnTo>
                    <a:pt x="20891" y="120307"/>
                  </a:lnTo>
                  <a:lnTo>
                    <a:pt x="33909" y="120307"/>
                  </a:lnTo>
                  <a:lnTo>
                    <a:pt x="35496" y="118719"/>
                  </a:lnTo>
                  <a:lnTo>
                    <a:pt x="35496" y="116776"/>
                  </a:lnTo>
                  <a:lnTo>
                    <a:pt x="35496" y="105702"/>
                  </a:lnTo>
                  <a:close/>
                </a:path>
                <a:path w="93979" h="370840">
                  <a:moveTo>
                    <a:pt x="35496" y="84886"/>
                  </a:moveTo>
                  <a:lnTo>
                    <a:pt x="33909" y="83299"/>
                  </a:lnTo>
                  <a:lnTo>
                    <a:pt x="20891" y="83299"/>
                  </a:lnTo>
                  <a:lnTo>
                    <a:pt x="19304" y="84886"/>
                  </a:lnTo>
                  <a:lnTo>
                    <a:pt x="19304" y="97878"/>
                  </a:lnTo>
                  <a:lnTo>
                    <a:pt x="20891" y="99466"/>
                  </a:lnTo>
                  <a:lnTo>
                    <a:pt x="33909" y="99466"/>
                  </a:lnTo>
                  <a:lnTo>
                    <a:pt x="35496" y="97878"/>
                  </a:lnTo>
                  <a:lnTo>
                    <a:pt x="35496" y="95935"/>
                  </a:lnTo>
                  <a:lnTo>
                    <a:pt x="35496" y="84886"/>
                  </a:lnTo>
                  <a:close/>
                </a:path>
                <a:path w="93979" h="370840">
                  <a:moveTo>
                    <a:pt x="35496" y="64046"/>
                  </a:moveTo>
                  <a:lnTo>
                    <a:pt x="33909" y="62471"/>
                  </a:lnTo>
                  <a:lnTo>
                    <a:pt x="20891" y="62471"/>
                  </a:lnTo>
                  <a:lnTo>
                    <a:pt x="19304" y="64046"/>
                  </a:lnTo>
                  <a:lnTo>
                    <a:pt x="19304" y="77076"/>
                  </a:lnTo>
                  <a:lnTo>
                    <a:pt x="20891" y="78663"/>
                  </a:lnTo>
                  <a:lnTo>
                    <a:pt x="33909" y="78663"/>
                  </a:lnTo>
                  <a:lnTo>
                    <a:pt x="35496" y="77076"/>
                  </a:lnTo>
                  <a:lnTo>
                    <a:pt x="35496" y="75133"/>
                  </a:lnTo>
                  <a:lnTo>
                    <a:pt x="35496" y="64046"/>
                  </a:lnTo>
                  <a:close/>
                </a:path>
                <a:path w="93979" h="370840">
                  <a:moveTo>
                    <a:pt x="35496" y="43230"/>
                  </a:moveTo>
                  <a:lnTo>
                    <a:pt x="33909" y="41617"/>
                  </a:lnTo>
                  <a:lnTo>
                    <a:pt x="20891" y="41617"/>
                  </a:lnTo>
                  <a:lnTo>
                    <a:pt x="19304" y="43230"/>
                  </a:lnTo>
                  <a:lnTo>
                    <a:pt x="19304" y="56235"/>
                  </a:lnTo>
                  <a:lnTo>
                    <a:pt x="20891" y="57810"/>
                  </a:lnTo>
                  <a:lnTo>
                    <a:pt x="33909" y="57810"/>
                  </a:lnTo>
                  <a:lnTo>
                    <a:pt x="35496" y="56235"/>
                  </a:lnTo>
                  <a:lnTo>
                    <a:pt x="35496" y="54305"/>
                  </a:lnTo>
                  <a:lnTo>
                    <a:pt x="35496" y="43230"/>
                  </a:lnTo>
                  <a:close/>
                </a:path>
                <a:path w="93979" h="370840">
                  <a:moveTo>
                    <a:pt x="35496" y="22415"/>
                  </a:moveTo>
                  <a:lnTo>
                    <a:pt x="33909" y="20828"/>
                  </a:lnTo>
                  <a:lnTo>
                    <a:pt x="20891" y="20828"/>
                  </a:lnTo>
                  <a:lnTo>
                    <a:pt x="19304" y="22415"/>
                  </a:lnTo>
                  <a:lnTo>
                    <a:pt x="19304" y="35407"/>
                  </a:lnTo>
                  <a:lnTo>
                    <a:pt x="20891" y="37007"/>
                  </a:lnTo>
                  <a:lnTo>
                    <a:pt x="33909" y="37007"/>
                  </a:lnTo>
                  <a:lnTo>
                    <a:pt x="35496" y="35407"/>
                  </a:lnTo>
                  <a:lnTo>
                    <a:pt x="35496" y="33477"/>
                  </a:lnTo>
                  <a:lnTo>
                    <a:pt x="35496" y="22415"/>
                  </a:lnTo>
                  <a:close/>
                </a:path>
                <a:path w="93979" h="370840">
                  <a:moveTo>
                    <a:pt x="54800" y="293154"/>
                  </a:moveTo>
                  <a:lnTo>
                    <a:pt x="53213" y="291566"/>
                  </a:lnTo>
                  <a:lnTo>
                    <a:pt x="40220" y="291566"/>
                  </a:lnTo>
                  <a:lnTo>
                    <a:pt x="38620" y="293154"/>
                  </a:lnTo>
                  <a:lnTo>
                    <a:pt x="38620" y="306146"/>
                  </a:lnTo>
                  <a:lnTo>
                    <a:pt x="40220" y="307759"/>
                  </a:lnTo>
                  <a:lnTo>
                    <a:pt x="53213" y="307759"/>
                  </a:lnTo>
                  <a:lnTo>
                    <a:pt x="54800" y="306146"/>
                  </a:lnTo>
                  <a:lnTo>
                    <a:pt x="54800" y="304215"/>
                  </a:lnTo>
                  <a:lnTo>
                    <a:pt x="54800" y="293154"/>
                  </a:lnTo>
                  <a:close/>
                </a:path>
                <a:path w="93979" h="370840">
                  <a:moveTo>
                    <a:pt x="54800" y="272313"/>
                  </a:moveTo>
                  <a:lnTo>
                    <a:pt x="53213" y="270738"/>
                  </a:lnTo>
                  <a:lnTo>
                    <a:pt x="40220" y="270738"/>
                  </a:lnTo>
                  <a:lnTo>
                    <a:pt x="38620" y="272313"/>
                  </a:lnTo>
                  <a:lnTo>
                    <a:pt x="38620" y="285343"/>
                  </a:lnTo>
                  <a:lnTo>
                    <a:pt x="40220" y="286918"/>
                  </a:lnTo>
                  <a:lnTo>
                    <a:pt x="53213" y="286918"/>
                  </a:lnTo>
                  <a:lnTo>
                    <a:pt x="54800" y="285343"/>
                  </a:lnTo>
                  <a:lnTo>
                    <a:pt x="54800" y="283400"/>
                  </a:lnTo>
                  <a:lnTo>
                    <a:pt x="54800" y="272313"/>
                  </a:lnTo>
                  <a:close/>
                </a:path>
                <a:path w="93979" h="370840">
                  <a:moveTo>
                    <a:pt x="54800" y="251498"/>
                  </a:moveTo>
                  <a:lnTo>
                    <a:pt x="53213" y="249897"/>
                  </a:lnTo>
                  <a:lnTo>
                    <a:pt x="40220" y="249897"/>
                  </a:lnTo>
                  <a:lnTo>
                    <a:pt x="38620" y="251498"/>
                  </a:lnTo>
                  <a:lnTo>
                    <a:pt x="38620" y="264502"/>
                  </a:lnTo>
                  <a:lnTo>
                    <a:pt x="40220" y="266103"/>
                  </a:lnTo>
                  <a:lnTo>
                    <a:pt x="53213" y="266103"/>
                  </a:lnTo>
                  <a:lnTo>
                    <a:pt x="54800" y="264502"/>
                  </a:lnTo>
                  <a:lnTo>
                    <a:pt x="54800" y="262572"/>
                  </a:lnTo>
                  <a:lnTo>
                    <a:pt x="54800" y="251498"/>
                  </a:lnTo>
                  <a:close/>
                </a:path>
                <a:path w="93979" h="370840">
                  <a:moveTo>
                    <a:pt x="54800" y="230670"/>
                  </a:moveTo>
                  <a:lnTo>
                    <a:pt x="53213" y="229069"/>
                  </a:lnTo>
                  <a:lnTo>
                    <a:pt x="40220" y="229069"/>
                  </a:lnTo>
                  <a:lnTo>
                    <a:pt x="38620" y="230670"/>
                  </a:lnTo>
                  <a:lnTo>
                    <a:pt x="38620" y="243674"/>
                  </a:lnTo>
                  <a:lnTo>
                    <a:pt x="40220" y="245262"/>
                  </a:lnTo>
                  <a:lnTo>
                    <a:pt x="53213" y="245262"/>
                  </a:lnTo>
                  <a:lnTo>
                    <a:pt x="54800" y="243674"/>
                  </a:lnTo>
                  <a:lnTo>
                    <a:pt x="54800" y="241731"/>
                  </a:lnTo>
                  <a:lnTo>
                    <a:pt x="54800" y="230670"/>
                  </a:lnTo>
                  <a:close/>
                </a:path>
                <a:path w="93979" h="370840">
                  <a:moveTo>
                    <a:pt x="54800" y="209842"/>
                  </a:moveTo>
                  <a:lnTo>
                    <a:pt x="53213" y="208254"/>
                  </a:lnTo>
                  <a:lnTo>
                    <a:pt x="40220" y="208254"/>
                  </a:lnTo>
                  <a:lnTo>
                    <a:pt x="38620" y="209842"/>
                  </a:lnTo>
                  <a:lnTo>
                    <a:pt x="38620" y="222834"/>
                  </a:lnTo>
                  <a:lnTo>
                    <a:pt x="40220" y="224421"/>
                  </a:lnTo>
                  <a:lnTo>
                    <a:pt x="53213" y="224421"/>
                  </a:lnTo>
                  <a:lnTo>
                    <a:pt x="54800" y="222834"/>
                  </a:lnTo>
                  <a:lnTo>
                    <a:pt x="54800" y="220891"/>
                  </a:lnTo>
                  <a:lnTo>
                    <a:pt x="54800" y="209842"/>
                  </a:lnTo>
                  <a:close/>
                </a:path>
                <a:path w="93979" h="370840">
                  <a:moveTo>
                    <a:pt x="54800" y="189001"/>
                  </a:moveTo>
                  <a:lnTo>
                    <a:pt x="53213" y="187426"/>
                  </a:lnTo>
                  <a:lnTo>
                    <a:pt x="40220" y="187426"/>
                  </a:lnTo>
                  <a:lnTo>
                    <a:pt x="38620" y="189001"/>
                  </a:lnTo>
                  <a:lnTo>
                    <a:pt x="38620" y="201993"/>
                  </a:lnTo>
                  <a:lnTo>
                    <a:pt x="40220" y="203593"/>
                  </a:lnTo>
                  <a:lnTo>
                    <a:pt x="53213" y="203593"/>
                  </a:lnTo>
                  <a:lnTo>
                    <a:pt x="54800" y="201993"/>
                  </a:lnTo>
                  <a:lnTo>
                    <a:pt x="54800" y="200075"/>
                  </a:lnTo>
                  <a:lnTo>
                    <a:pt x="54800" y="189001"/>
                  </a:lnTo>
                  <a:close/>
                </a:path>
                <a:path w="93979" h="370840">
                  <a:moveTo>
                    <a:pt x="54800" y="168186"/>
                  </a:moveTo>
                  <a:lnTo>
                    <a:pt x="53213" y="166598"/>
                  </a:lnTo>
                  <a:lnTo>
                    <a:pt x="40220" y="166598"/>
                  </a:lnTo>
                  <a:lnTo>
                    <a:pt x="38620" y="168186"/>
                  </a:lnTo>
                  <a:lnTo>
                    <a:pt x="38620" y="181203"/>
                  </a:lnTo>
                  <a:lnTo>
                    <a:pt x="40220" y="182791"/>
                  </a:lnTo>
                  <a:lnTo>
                    <a:pt x="53213" y="182791"/>
                  </a:lnTo>
                  <a:lnTo>
                    <a:pt x="54800" y="181203"/>
                  </a:lnTo>
                  <a:lnTo>
                    <a:pt x="54800" y="179273"/>
                  </a:lnTo>
                  <a:lnTo>
                    <a:pt x="54800" y="168186"/>
                  </a:lnTo>
                  <a:close/>
                </a:path>
                <a:path w="93979" h="370840">
                  <a:moveTo>
                    <a:pt x="54800" y="147358"/>
                  </a:moveTo>
                  <a:lnTo>
                    <a:pt x="53213" y="145770"/>
                  </a:lnTo>
                  <a:lnTo>
                    <a:pt x="40220" y="145770"/>
                  </a:lnTo>
                  <a:lnTo>
                    <a:pt x="38620" y="147358"/>
                  </a:lnTo>
                  <a:lnTo>
                    <a:pt x="38620" y="160388"/>
                  </a:lnTo>
                  <a:lnTo>
                    <a:pt x="40220" y="161963"/>
                  </a:lnTo>
                  <a:lnTo>
                    <a:pt x="53213" y="161963"/>
                  </a:lnTo>
                  <a:lnTo>
                    <a:pt x="54800" y="160388"/>
                  </a:lnTo>
                  <a:lnTo>
                    <a:pt x="54800" y="158445"/>
                  </a:lnTo>
                  <a:lnTo>
                    <a:pt x="54800" y="147358"/>
                  </a:lnTo>
                  <a:close/>
                </a:path>
                <a:path w="93979" h="370840">
                  <a:moveTo>
                    <a:pt x="54800" y="126542"/>
                  </a:moveTo>
                  <a:lnTo>
                    <a:pt x="53213" y="124942"/>
                  </a:lnTo>
                  <a:lnTo>
                    <a:pt x="40220" y="124942"/>
                  </a:lnTo>
                  <a:lnTo>
                    <a:pt x="38620" y="126542"/>
                  </a:lnTo>
                  <a:lnTo>
                    <a:pt x="38620" y="139534"/>
                  </a:lnTo>
                  <a:lnTo>
                    <a:pt x="40220" y="141122"/>
                  </a:lnTo>
                  <a:lnTo>
                    <a:pt x="53213" y="141122"/>
                  </a:lnTo>
                  <a:lnTo>
                    <a:pt x="54800" y="139534"/>
                  </a:lnTo>
                  <a:lnTo>
                    <a:pt x="54800" y="137591"/>
                  </a:lnTo>
                  <a:lnTo>
                    <a:pt x="54800" y="126542"/>
                  </a:lnTo>
                  <a:close/>
                </a:path>
                <a:path w="93979" h="370840">
                  <a:moveTo>
                    <a:pt x="54800" y="105702"/>
                  </a:moveTo>
                  <a:lnTo>
                    <a:pt x="53213" y="104114"/>
                  </a:lnTo>
                  <a:lnTo>
                    <a:pt x="40220" y="104114"/>
                  </a:lnTo>
                  <a:lnTo>
                    <a:pt x="38620" y="105702"/>
                  </a:lnTo>
                  <a:lnTo>
                    <a:pt x="38620" y="118719"/>
                  </a:lnTo>
                  <a:lnTo>
                    <a:pt x="40220" y="120307"/>
                  </a:lnTo>
                  <a:lnTo>
                    <a:pt x="53213" y="120307"/>
                  </a:lnTo>
                  <a:lnTo>
                    <a:pt x="54800" y="118719"/>
                  </a:lnTo>
                  <a:lnTo>
                    <a:pt x="54800" y="116776"/>
                  </a:lnTo>
                  <a:lnTo>
                    <a:pt x="54800" y="105702"/>
                  </a:lnTo>
                  <a:close/>
                </a:path>
                <a:path w="93979" h="370840">
                  <a:moveTo>
                    <a:pt x="54800" y="84886"/>
                  </a:moveTo>
                  <a:lnTo>
                    <a:pt x="53213" y="83299"/>
                  </a:lnTo>
                  <a:lnTo>
                    <a:pt x="40220" y="83299"/>
                  </a:lnTo>
                  <a:lnTo>
                    <a:pt x="38620" y="84886"/>
                  </a:lnTo>
                  <a:lnTo>
                    <a:pt x="38620" y="97878"/>
                  </a:lnTo>
                  <a:lnTo>
                    <a:pt x="40220" y="99466"/>
                  </a:lnTo>
                  <a:lnTo>
                    <a:pt x="53213" y="99466"/>
                  </a:lnTo>
                  <a:lnTo>
                    <a:pt x="54800" y="97878"/>
                  </a:lnTo>
                  <a:lnTo>
                    <a:pt x="54800" y="95935"/>
                  </a:lnTo>
                  <a:lnTo>
                    <a:pt x="54800" y="84886"/>
                  </a:lnTo>
                  <a:close/>
                </a:path>
                <a:path w="93979" h="370840">
                  <a:moveTo>
                    <a:pt x="54800" y="64046"/>
                  </a:moveTo>
                  <a:lnTo>
                    <a:pt x="53213" y="62471"/>
                  </a:lnTo>
                  <a:lnTo>
                    <a:pt x="40220" y="62471"/>
                  </a:lnTo>
                  <a:lnTo>
                    <a:pt x="38620" y="64046"/>
                  </a:lnTo>
                  <a:lnTo>
                    <a:pt x="38620" y="77076"/>
                  </a:lnTo>
                  <a:lnTo>
                    <a:pt x="40220" y="78663"/>
                  </a:lnTo>
                  <a:lnTo>
                    <a:pt x="53213" y="78663"/>
                  </a:lnTo>
                  <a:lnTo>
                    <a:pt x="54800" y="77076"/>
                  </a:lnTo>
                  <a:lnTo>
                    <a:pt x="54800" y="75133"/>
                  </a:lnTo>
                  <a:lnTo>
                    <a:pt x="54800" y="64046"/>
                  </a:lnTo>
                  <a:close/>
                </a:path>
                <a:path w="93979" h="370840">
                  <a:moveTo>
                    <a:pt x="54800" y="43230"/>
                  </a:moveTo>
                  <a:lnTo>
                    <a:pt x="53213" y="41617"/>
                  </a:lnTo>
                  <a:lnTo>
                    <a:pt x="40220" y="41617"/>
                  </a:lnTo>
                  <a:lnTo>
                    <a:pt x="38620" y="43230"/>
                  </a:lnTo>
                  <a:lnTo>
                    <a:pt x="38620" y="56235"/>
                  </a:lnTo>
                  <a:lnTo>
                    <a:pt x="40220" y="57810"/>
                  </a:lnTo>
                  <a:lnTo>
                    <a:pt x="53213" y="57810"/>
                  </a:lnTo>
                  <a:lnTo>
                    <a:pt x="54800" y="56235"/>
                  </a:lnTo>
                  <a:lnTo>
                    <a:pt x="54800" y="54305"/>
                  </a:lnTo>
                  <a:lnTo>
                    <a:pt x="54800" y="43230"/>
                  </a:lnTo>
                  <a:close/>
                </a:path>
                <a:path w="93979" h="370840">
                  <a:moveTo>
                    <a:pt x="54800" y="22415"/>
                  </a:moveTo>
                  <a:lnTo>
                    <a:pt x="53213" y="20828"/>
                  </a:lnTo>
                  <a:lnTo>
                    <a:pt x="40220" y="20828"/>
                  </a:lnTo>
                  <a:lnTo>
                    <a:pt x="38620" y="22415"/>
                  </a:lnTo>
                  <a:lnTo>
                    <a:pt x="38620" y="35407"/>
                  </a:lnTo>
                  <a:lnTo>
                    <a:pt x="40220" y="37007"/>
                  </a:lnTo>
                  <a:lnTo>
                    <a:pt x="53213" y="37007"/>
                  </a:lnTo>
                  <a:lnTo>
                    <a:pt x="54800" y="35407"/>
                  </a:lnTo>
                  <a:lnTo>
                    <a:pt x="54800" y="33477"/>
                  </a:lnTo>
                  <a:lnTo>
                    <a:pt x="54800" y="22415"/>
                  </a:lnTo>
                  <a:close/>
                </a:path>
                <a:path w="93979" h="370840">
                  <a:moveTo>
                    <a:pt x="74117" y="293154"/>
                  </a:moveTo>
                  <a:lnTo>
                    <a:pt x="72529" y="291566"/>
                  </a:lnTo>
                  <a:lnTo>
                    <a:pt x="59524" y="291566"/>
                  </a:lnTo>
                  <a:lnTo>
                    <a:pt x="57937" y="293154"/>
                  </a:lnTo>
                  <a:lnTo>
                    <a:pt x="57937" y="306146"/>
                  </a:lnTo>
                  <a:lnTo>
                    <a:pt x="59524" y="307759"/>
                  </a:lnTo>
                  <a:lnTo>
                    <a:pt x="72529" y="307759"/>
                  </a:lnTo>
                  <a:lnTo>
                    <a:pt x="74117" y="306146"/>
                  </a:lnTo>
                  <a:lnTo>
                    <a:pt x="74117" y="304215"/>
                  </a:lnTo>
                  <a:lnTo>
                    <a:pt x="74117" y="293154"/>
                  </a:lnTo>
                  <a:close/>
                </a:path>
                <a:path w="93979" h="370840">
                  <a:moveTo>
                    <a:pt x="74117" y="272313"/>
                  </a:moveTo>
                  <a:lnTo>
                    <a:pt x="72529" y="270738"/>
                  </a:lnTo>
                  <a:lnTo>
                    <a:pt x="59524" y="270738"/>
                  </a:lnTo>
                  <a:lnTo>
                    <a:pt x="57937" y="272313"/>
                  </a:lnTo>
                  <a:lnTo>
                    <a:pt x="57937" y="285343"/>
                  </a:lnTo>
                  <a:lnTo>
                    <a:pt x="59524" y="286918"/>
                  </a:lnTo>
                  <a:lnTo>
                    <a:pt x="72529" y="286918"/>
                  </a:lnTo>
                  <a:lnTo>
                    <a:pt x="74117" y="285343"/>
                  </a:lnTo>
                  <a:lnTo>
                    <a:pt x="74117" y="283400"/>
                  </a:lnTo>
                  <a:lnTo>
                    <a:pt x="74117" y="272313"/>
                  </a:lnTo>
                  <a:close/>
                </a:path>
                <a:path w="93979" h="370840">
                  <a:moveTo>
                    <a:pt x="74117" y="251498"/>
                  </a:moveTo>
                  <a:lnTo>
                    <a:pt x="72529" y="249897"/>
                  </a:lnTo>
                  <a:lnTo>
                    <a:pt x="59524" y="249897"/>
                  </a:lnTo>
                  <a:lnTo>
                    <a:pt x="57937" y="251498"/>
                  </a:lnTo>
                  <a:lnTo>
                    <a:pt x="57937" y="264502"/>
                  </a:lnTo>
                  <a:lnTo>
                    <a:pt x="59524" y="266103"/>
                  </a:lnTo>
                  <a:lnTo>
                    <a:pt x="72529" y="266103"/>
                  </a:lnTo>
                  <a:lnTo>
                    <a:pt x="74117" y="264502"/>
                  </a:lnTo>
                  <a:lnTo>
                    <a:pt x="74117" y="262572"/>
                  </a:lnTo>
                  <a:lnTo>
                    <a:pt x="74117" y="251498"/>
                  </a:lnTo>
                  <a:close/>
                </a:path>
                <a:path w="93979" h="370840">
                  <a:moveTo>
                    <a:pt x="74117" y="230670"/>
                  </a:moveTo>
                  <a:lnTo>
                    <a:pt x="72529" y="229069"/>
                  </a:lnTo>
                  <a:lnTo>
                    <a:pt x="59524" y="229069"/>
                  </a:lnTo>
                  <a:lnTo>
                    <a:pt x="57937" y="230670"/>
                  </a:lnTo>
                  <a:lnTo>
                    <a:pt x="57937" y="243674"/>
                  </a:lnTo>
                  <a:lnTo>
                    <a:pt x="59524" y="245262"/>
                  </a:lnTo>
                  <a:lnTo>
                    <a:pt x="72529" y="245262"/>
                  </a:lnTo>
                  <a:lnTo>
                    <a:pt x="74117" y="243674"/>
                  </a:lnTo>
                  <a:lnTo>
                    <a:pt x="74117" y="241731"/>
                  </a:lnTo>
                  <a:lnTo>
                    <a:pt x="74117" y="230670"/>
                  </a:lnTo>
                  <a:close/>
                </a:path>
                <a:path w="93979" h="370840">
                  <a:moveTo>
                    <a:pt x="74117" y="209842"/>
                  </a:moveTo>
                  <a:lnTo>
                    <a:pt x="72529" y="208254"/>
                  </a:lnTo>
                  <a:lnTo>
                    <a:pt x="59524" y="208254"/>
                  </a:lnTo>
                  <a:lnTo>
                    <a:pt x="57937" y="209842"/>
                  </a:lnTo>
                  <a:lnTo>
                    <a:pt x="57937" y="222834"/>
                  </a:lnTo>
                  <a:lnTo>
                    <a:pt x="59524" y="224421"/>
                  </a:lnTo>
                  <a:lnTo>
                    <a:pt x="72529" y="224421"/>
                  </a:lnTo>
                  <a:lnTo>
                    <a:pt x="74117" y="222834"/>
                  </a:lnTo>
                  <a:lnTo>
                    <a:pt x="74117" y="220891"/>
                  </a:lnTo>
                  <a:lnTo>
                    <a:pt x="74117" y="209842"/>
                  </a:lnTo>
                  <a:close/>
                </a:path>
                <a:path w="93979" h="370840">
                  <a:moveTo>
                    <a:pt x="74117" y="189001"/>
                  </a:moveTo>
                  <a:lnTo>
                    <a:pt x="72529" y="187426"/>
                  </a:lnTo>
                  <a:lnTo>
                    <a:pt x="59524" y="187426"/>
                  </a:lnTo>
                  <a:lnTo>
                    <a:pt x="57937" y="189001"/>
                  </a:lnTo>
                  <a:lnTo>
                    <a:pt x="57937" y="201993"/>
                  </a:lnTo>
                  <a:lnTo>
                    <a:pt x="59524" y="203593"/>
                  </a:lnTo>
                  <a:lnTo>
                    <a:pt x="72529" y="203593"/>
                  </a:lnTo>
                  <a:lnTo>
                    <a:pt x="74117" y="201993"/>
                  </a:lnTo>
                  <a:lnTo>
                    <a:pt x="74117" y="200075"/>
                  </a:lnTo>
                  <a:lnTo>
                    <a:pt x="74117" y="189001"/>
                  </a:lnTo>
                  <a:close/>
                </a:path>
                <a:path w="93979" h="370840">
                  <a:moveTo>
                    <a:pt x="74117" y="168186"/>
                  </a:moveTo>
                  <a:lnTo>
                    <a:pt x="72529" y="166598"/>
                  </a:lnTo>
                  <a:lnTo>
                    <a:pt x="59524" y="166598"/>
                  </a:lnTo>
                  <a:lnTo>
                    <a:pt x="57937" y="168186"/>
                  </a:lnTo>
                  <a:lnTo>
                    <a:pt x="57937" y="181203"/>
                  </a:lnTo>
                  <a:lnTo>
                    <a:pt x="59524" y="182791"/>
                  </a:lnTo>
                  <a:lnTo>
                    <a:pt x="72529" y="182791"/>
                  </a:lnTo>
                  <a:lnTo>
                    <a:pt x="74117" y="181203"/>
                  </a:lnTo>
                  <a:lnTo>
                    <a:pt x="74117" y="179273"/>
                  </a:lnTo>
                  <a:lnTo>
                    <a:pt x="74117" y="168186"/>
                  </a:lnTo>
                  <a:close/>
                </a:path>
                <a:path w="93979" h="370840">
                  <a:moveTo>
                    <a:pt x="74117" y="147358"/>
                  </a:moveTo>
                  <a:lnTo>
                    <a:pt x="72529" y="145770"/>
                  </a:lnTo>
                  <a:lnTo>
                    <a:pt x="59524" y="145770"/>
                  </a:lnTo>
                  <a:lnTo>
                    <a:pt x="57937" y="147358"/>
                  </a:lnTo>
                  <a:lnTo>
                    <a:pt x="57937" y="160388"/>
                  </a:lnTo>
                  <a:lnTo>
                    <a:pt x="59524" y="161963"/>
                  </a:lnTo>
                  <a:lnTo>
                    <a:pt x="72529" y="161963"/>
                  </a:lnTo>
                  <a:lnTo>
                    <a:pt x="74117" y="160388"/>
                  </a:lnTo>
                  <a:lnTo>
                    <a:pt x="74117" y="158445"/>
                  </a:lnTo>
                  <a:lnTo>
                    <a:pt x="74117" y="147358"/>
                  </a:lnTo>
                  <a:close/>
                </a:path>
                <a:path w="93979" h="370840">
                  <a:moveTo>
                    <a:pt x="74117" y="126542"/>
                  </a:moveTo>
                  <a:lnTo>
                    <a:pt x="72529" y="124942"/>
                  </a:lnTo>
                  <a:lnTo>
                    <a:pt x="59524" y="124942"/>
                  </a:lnTo>
                  <a:lnTo>
                    <a:pt x="57937" y="126542"/>
                  </a:lnTo>
                  <a:lnTo>
                    <a:pt x="57937" y="139534"/>
                  </a:lnTo>
                  <a:lnTo>
                    <a:pt x="59524" y="141122"/>
                  </a:lnTo>
                  <a:lnTo>
                    <a:pt x="72529" y="141122"/>
                  </a:lnTo>
                  <a:lnTo>
                    <a:pt x="74117" y="139534"/>
                  </a:lnTo>
                  <a:lnTo>
                    <a:pt x="74117" y="137591"/>
                  </a:lnTo>
                  <a:lnTo>
                    <a:pt x="74117" y="126542"/>
                  </a:lnTo>
                  <a:close/>
                </a:path>
                <a:path w="93979" h="370840">
                  <a:moveTo>
                    <a:pt x="74117" y="105702"/>
                  </a:moveTo>
                  <a:lnTo>
                    <a:pt x="72529" y="104114"/>
                  </a:lnTo>
                  <a:lnTo>
                    <a:pt x="59524" y="104114"/>
                  </a:lnTo>
                  <a:lnTo>
                    <a:pt x="57937" y="105702"/>
                  </a:lnTo>
                  <a:lnTo>
                    <a:pt x="57937" y="118719"/>
                  </a:lnTo>
                  <a:lnTo>
                    <a:pt x="59524" y="120307"/>
                  </a:lnTo>
                  <a:lnTo>
                    <a:pt x="72529" y="120307"/>
                  </a:lnTo>
                  <a:lnTo>
                    <a:pt x="74117" y="118719"/>
                  </a:lnTo>
                  <a:lnTo>
                    <a:pt x="74117" y="116776"/>
                  </a:lnTo>
                  <a:lnTo>
                    <a:pt x="74117" y="105702"/>
                  </a:lnTo>
                  <a:close/>
                </a:path>
                <a:path w="93979" h="370840">
                  <a:moveTo>
                    <a:pt x="74117" y="84886"/>
                  </a:moveTo>
                  <a:lnTo>
                    <a:pt x="72529" y="83299"/>
                  </a:lnTo>
                  <a:lnTo>
                    <a:pt x="59524" y="83299"/>
                  </a:lnTo>
                  <a:lnTo>
                    <a:pt x="57937" y="84886"/>
                  </a:lnTo>
                  <a:lnTo>
                    <a:pt x="57937" y="97878"/>
                  </a:lnTo>
                  <a:lnTo>
                    <a:pt x="59524" y="99466"/>
                  </a:lnTo>
                  <a:lnTo>
                    <a:pt x="72529" y="99466"/>
                  </a:lnTo>
                  <a:lnTo>
                    <a:pt x="74117" y="97878"/>
                  </a:lnTo>
                  <a:lnTo>
                    <a:pt x="74117" y="95935"/>
                  </a:lnTo>
                  <a:lnTo>
                    <a:pt x="74117" y="84886"/>
                  </a:lnTo>
                  <a:close/>
                </a:path>
                <a:path w="93979" h="370840">
                  <a:moveTo>
                    <a:pt x="74117" y="64046"/>
                  </a:moveTo>
                  <a:lnTo>
                    <a:pt x="72529" y="62471"/>
                  </a:lnTo>
                  <a:lnTo>
                    <a:pt x="59524" y="62471"/>
                  </a:lnTo>
                  <a:lnTo>
                    <a:pt x="57937" y="64046"/>
                  </a:lnTo>
                  <a:lnTo>
                    <a:pt x="57937" y="77076"/>
                  </a:lnTo>
                  <a:lnTo>
                    <a:pt x="59524" y="78663"/>
                  </a:lnTo>
                  <a:lnTo>
                    <a:pt x="72529" y="78663"/>
                  </a:lnTo>
                  <a:lnTo>
                    <a:pt x="74117" y="77076"/>
                  </a:lnTo>
                  <a:lnTo>
                    <a:pt x="74117" y="75133"/>
                  </a:lnTo>
                  <a:lnTo>
                    <a:pt x="74117" y="64046"/>
                  </a:lnTo>
                  <a:close/>
                </a:path>
                <a:path w="93979" h="370840">
                  <a:moveTo>
                    <a:pt x="74117" y="43230"/>
                  </a:moveTo>
                  <a:lnTo>
                    <a:pt x="72529" y="41617"/>
                  </a:lnTo>
                  <a:lnTo>
                    <a:pt x="59524" y="41617"/>
                  </a:lnTo>
                  <a:lnTo>
                    <a:pt x="57937" y="43230"/>
                  </a:lnTo>
                  <a:lnTo>
                    <a:pt x="57937" y="56235"/>
                  </a:lnTo>
                  <a:lnTo>
                    <a:pt x="59524" y="57810"/>
                  </a:lnTo>
                  <a:lnTo>
                    <a:pt x="72529" y="57810"/>
                  </a:lnTo>
                  <a:lnTo>
                    <a:pt x="74117" y="56235"/>
                  </a:lnTo>
                  <a:lnTo>
                    <a:pt x="74117" y="54305"/>
                  </a:lnTo>
                  <a:lnTo>
                    <a:pt x="74117" y="43230"/>
                  </a:lnTo>
                  <a:close/>
                </a:path>
                <a:path w="93979" h="370840">
                  <a:moveTo>
                    <a:pt x="74117" y="22415"/>
                  </a:moveTo>
                  <a:lnTo>
                    <a:pt x="72529" y="20828"/>
                  </a:lnTo>
                  <a:lnTo>
                    <a:pt x="59524" y="20828"/>
                  </a:lnTo>
                  <a:lnTo>
                    <a:pt x="57937" y="22415"/>
                  </a:lnTo>
                  <a:lnTo>
                    <a:pt x="57937" y="35407"/>
                  </a:lnTo>
                  <a:lnTo>
                    <a:pt x="59524" y="37007"/>
                  </a:lnTo>
                  <a:lnTo>
                    <a:pt x="72529" y="37007"/>
                  </a:lnTo>
                  <a:lnTo>
                    <a:pt x="74117" y="35407"/>
                  </a:lnTo>
                  <a:lnTo>
                    <a:pt x="74117" y="33477"/>
                  </a:lnTo>
                  <a:lnTo>
                    <a:pt x="74117" y="22415"/>
                  </a:lnTo>
                  <a:close/>
                </a:path>
                <a:path w="93979" h="370840">
                  <a:moveTo>
                    <a:pt x="74117" y="1587"/>
                  </a:moveTo>
                  <a:lnTo>
                    <a:pt x="72529" y="0"/>
                  </a:lnTo>
                  <a:lnTo>
                    <a:pt x="59524" y="0"/>
                  </a:lnTo>
                  <a:lnTo>
                    <a:pt x="57937" y="1587"/>
                  </a:lnTo>
                  <a:lnTo>
                    <a:pt x="57937" y="14579"/>
                  </a:lnTo>
                  <a:lnTo>
                    <a:pt x="59524" y="16179"/>
                  </a:lnTo>
                  <a:lnTo>
                    <a:pt x="72529" y="16179"/>
                  </a:lnTo>
                  <a:lnTo>
                    <a:pt x="74117" y="14579"/>
                  </a:lnTo>
                  <a:lnTo>
                    <a:pt x="74117" y="12649"/>
                  </a:lnTo>
                  <a:lnTo>
                    <a:pt x="74117" y="1587"/>
                  </a:lnTo>
                  <a:close/>
                </a:path>
                <a:path w="93979" h="370840">
                  <a:moveTo>
                    <a:pt x="93446" y="293154"/>
                  </a:moveTo>
                  <a:lnTo>
                    <a:pt x="91859" y="291566"/>
                  </a:lnTo>
                  <a:lnTo>
                    <a:pt x="78841" y="291566"/>
                  </a:lnTo>
                  <a:lnTo>
                    <a:pt x="77254" y="293154"/>
                  </a:lnTo>
                  <a:lnTo>
                    <a:pt x="77254" y="306146"/>
                  </a:lnTo>
                  <a:lnTo>
                    <a:pt x="78841" y="307759"/>
                  </a:lnTo>
                  <a:lnTo>
                    <a:pt x="91859" y="307759"/>
                  </a:lnTo>
                  <a:lnTo>
                    <a:pt x="93446" y="306146"/>
                  </a:lnTo>
                  <a:lnTo>
                    <a:pt x="93446" y="304215"/>
                  </a:lnTo>
                  <a:lnTo>
                    <a:pt x="93446" y="293154"/>
                  </a:lnTo>
                  <a:close/>
                </a:path>
                <a:path w="93979" h="370840">
                  <a:moveTo>
                    <a:pt x="93446" y="272313"/>
                  </a:moveTo>
                  <a:lnTo>
                    <a:pt x="91859" y="270738"/>
                  </a:lnTo>
                  <a:lnTo>
                    <a:pt x="78841" y="270738"/>
                  </a:lnTo>
                  <a:lnTo>
                    <a:pt x="77254" y="272313"/>
                  </a:lnTo>
                  <a:lnTo>
                    <a:pt x="77254" y="285343"/>
                  </a:lnTo>
                  <a:lnTo>
                    <a:pt x="78841" y="286918"/>
                  </a:lnTo>
                  <a:lnTo>
                    <a:pt x="91859" y="286918"/>
                  </a:lnTo>
                  <a:lnTo>
                    <a:pt x="93446" y="285343"/>
                  </a:lnTo>
                  <a:lnTo>
                    <a:pt x="93446" y="283400"/>
                  </a:lnTo>
                  <a:lnTo>
                    <a:pt x="93446" y="272313"/>
                  </a:lnTo>
                  <a:close/>
                </a:path>
                <a:path w="93979" h="370840">
                  <a:moveTo>
                    <a:pt x="93446" y="251498"/>
                  </a:moveTo>
                  <a:lnTo>
                    <a:pt x="91859" y="249897"/>
                  </a:lnTo>
                  <a:lnTo>
                    <a:pt x="78841" y="249897"/>
                  </a:lnTo>
                  <a:lnTo>
                    <a:pt x="77254" y="251498"/>
                  </a:lnTo>
                  <a:lnTo>
                    <a:pt x="77254" y="264502"/>
                  </a:lnTo>
                  <a:lnTo>
                    <a:pt x="78841" y="266103"/>
                  </a:lnTo>
                  <a:lnTo>
                    <a:pt x="91859" y="266103"/>
                  </a:lnTo>
                  <a:lnTo>
                    <a:pt x="93446" y="264502"/>
                  </a:lnTo>
                  <a:lnTo>
                    <a:pt x="93446" y="262572"/>
                  </a:lnTo>
                  <a:lnTo>
                    <a:pt x="93446" y="251498"/>
                  </a:lnTo>
                  <a:close/>
                </a:path>
                <a:path w="93979" h="370840">
                  <a:moveTo>
                    <a:pt x="93446" y="230670"/>
                  </a:moveTo>
                  <a:lnTo>
                    <a:pt x="91859" y="229069"/>
                  </a:lnTo>
                  <a:lnTo>
                    <a:pt x="78841" y="229069"/>
                  </a:lnTo>
                  <a:lnTo>
                    <a:pt x="77254" y="230670"/>
                  </a:lnTo>
                  <a:lnTo>
                    <a:pt x="77254" y="243674"/>
                  </a:lnTo>
                  <a:lnTo>
                    <a:pt x="78841" y="245262"/>
                  </a:lnTo>
                  <a:lnTo>
                    <a:pt x="91859" y="245262"/>
                  </a:lnTo>
                  <a:lnTo>
                    <a:pt x="93446" y="243674"/>
                  </a:lnTo>
                  <a:lnTo>
                    <a:pt x="93446" y="241731"/>
                  </a:lnTo>
                  <a:lnTo>
                    <a:pt x="93446" y="230670"/>
                  </a:lnTo>
                  <a:close/>
                </a:path>
                <a:path w="93979" h="370840">
                  <a:moveTo>
                    <a:pt x="93446" y="209842"/>
                  </a:moveTo>
                  <a:lnTo>
                    <a:pt x="91859" y="208254"/>
                  </a:lnTo>
                  <a:lnTo>
                    <a:pt x="78841" y="208254"/>
                  </a:lnTo>
                  <a:lnTo>
                    <a:pt x="77254" y="209842"/>
                  </a:lnTo>
                  <a:lnTo>
                    <a:pt x="77254" y="222834"/>
                  </a:lnTo>
                  <a:lnTo>
                    <a:pt x="78841" y="224421"/>
                  </a:lnTo>
                  <a:lnTo>
                    <a:pt x="91859" y="224421"/>
                  </a:lnTo>
                  <a:lnTo>
                    <a:pt x="93446" y="222834"/>
                  </a:lnTo>
                  <a:lnTo>
                    <a:pt x="93446" y="220891"/>
                  </a:lnTo>
                  <a:lnTo>
                    <a:pt x="93446" y="209842"/>
                  </a:lnTo>
                  <a:close/>
                </a:path>
                <a:path w="93979" h="370840">
                  <a:moveTo>
                    <a:pt x="93446" y="189001"/>
                  </a:moveTo>
                  <a:lnTo>
                    <a:pt x="91859" y="187426"/>
                  </a:lnTo>
                  <a:lnTo>
                    <a:pt x="78841" y="187426"/>
                  </a:lnTo>
                  <a:lnTo>
                    <a:pt x="77254" y="189001"/>
                  </a:lnTo>
                  <a:lnTo>
                    <a:pt x="77254" y="201993"/>
                  </a:lnTo>
                  <a:lnTo>
                    <a:pt x="78841" y="203593"/>
                  </a:lnTo>
                  <a:lnTo>
                    <a:pt x="91859" y="203593"/>
                  </a:lnTo>
                  <a:lnTo>
                    <a:pt x="93446" y="201993"/>
                  </a:lnTo>
                  <a:lnTo>
                    <a:pt x="93446" y="200075"/>
                  </a:lnTo>
                  <a:lnTo>
                    <a:pt x="93446" y="189001"/>
                  </a:lnTo>
                  <a:close/>
                </a:path>
                <a:path w="93979" h="370840">
                  <a:moveTo>
                    <a:pt x="93446" y="168186"/>
                  </a:moveTo>
                  <a:lnTo>
                    <a:pt x="91859" y="166598"/>
                  </a:lnTo>
                  <a:lnTo>
                    <a:pt x="78841" y="166598"/>
                  </a:lnTo>
                  <a:lnTo>
                    <a:pt x="77254" y="168186"/>
                  </a:lnTo>
                  <a:lnTo>
                    <a:pt x="77254" y="181203"/>
                  </a:lnTo>
                  <a:lnTo>
                    <a:pt x="78841" y="182791"/>
                  </a:lnTo>
                  <a:lnTo>
                    <a:pt x="91859" y="182791"/>
                  </a:lnTo>
                  <a:lnTo>
                    <a:pt x="93446" y="181203"/>
                  </a:lnTo>
                  <a:lnTo>
                    <a:pt x="93446" y="179273"/>
                  </a:lnTo>
                  <a:lnTo>
                    <a:pt x="93446" y="168186"/>
                  </a:lnTo>
                  <a:close/>
                </a:path>
                <a:path w="93979" h="370840">
                  <a:moveTo>
                    <a:pt x="93446" y="147358"/>
                  </a:moveTo>
                  <a:lnTo>
                    <a:pt x="91859" y="145770"/>
                  </a:lnTo>
                  <a:lnTo>
                    <a:pt x="78841" y="145770"/>
                  </a:lnTo>
                  <a:lnTo>
                    <a:pt x="77254" y="147358"/>
                  </a:lnTo>
                  <a:lnTo>
                    <a:pt x="77254" y="160388"/>
                  </a:lnTo>
                  <a:lnTo>
                    <a:pt x="78841" y="161963"/>
                  </a:lnTo>
                  <a:lnTo>
                    <a:pt x="91859" y="161963"/>
                  </a:lnTo>
                  <a:lnTo>
                    <a:pt x="93446" y="160388"/>
                  </a:lnTo>
                  <a:lnTo>
                    <a:pt x="93446" y="158445"/>
                  </a:lnTo>
                  <a:lnTo>
                    <a:pt x="93446" y="147358"/>
                  </a:lnTo>
                  <a:close/>
                </a:path>
                <a:path w="93979" h="370840">
                  <a:moveTo>
                    <a:pt x="93446" y="126542"/>
                  </a:moveTo>
                  <a:lnTo>
                    <a:pt x="91859" y="124942"/>
                  </a:lnTo>
                  <a:lnTo>
                    <a:pt x="78841" y="124942"/>
                  </a:lnTo>
                  <a:lnTo>
                    <a:pt x="77254" y="126542"/>
                  </a:lnTo>
                  <a:lnTo>
                    <a:pt x="77254" y="139534"/>
                  </a:lnTo>
                  <a:lnTo>
                    <a:pt x="78841" y="141122"/>
                  </a:lnTo>
                  <a:lnTo>
                    <a:pt x="91859" y="141122"/>
                  </a:lnTo>
                  <a:lnTo>
                    <a:pt x="93446" y="139534"/>
                  </a:lnTo>
                  <a:lnTo>
                    <a:pt x="93446" y="137591"/>
                  </a:lnTo>
                  <a:lnTo>
                    <a:pt x="93446" y="126542"/>
                  </a:lnTo>
                  <a:close/>
                </a:path>
                <a:path w="93979" h="370840">
                  <a:moveTo>
                    <a:pt x="93446" y="105702"/>
                  </a:moveTo>
                  <a:lnTo>
                    <a:pt x="91859" y="104114"/>
                  </a:lnTo>
                  <a:lnTo>
                    <a:pt x="78841" y="104114"/>
                  </a:lnTo>
                  <a:lnTo>
                    <a:pt x="77254" y="105702"/>
                  </a:lnTo>
                  <a:lnTo>
                    <a:pt x="77254" y="118719"/>
                  </a:lnTo>
                  <a:lnTo>
                    <a:pt x="78841" y="120307"/>
                  </a:lnTo>
                  <a:lnTo>
                    <a:pt x="91859" y="120307"/>
                  </a:lnTo>
                  <a:lnTo>
                    <a:pt x="93446" y="118719"/>
                  </a:lnTo>
                  <a:lnTo>
                    <a:pt x="93446" y="116776"/>
                  </a:lnTo>
                  <a:lnTo>
                    <a:pt x="93446" y="105702"/>
                  </a:lnTo>
                  <a:close/>
                </a:path>
                <a:path w="93979" h="370840">
                  <a:moveTo>
                    <a:pt x="93446" y="64046"/>
                  </a:moveTo>
                  <a:lnTo>
                    <a:pt x="91859" y="62471"/>
                  </a:lnTo>
                  <a:lnTo>
                    <a:pt x="78841" y="62471"/>
                  </a:lnTo>
                  <a:lnTo>
                    <a:pt x="77254" y="64046"/>
                  </a:lnTo>
                  <a:lnTo>
                    <a:pt x="77254" y="77076"/>
                  </a:lnTo>
                  <a:lnTo>
                    <a:pt x="78841" y="78663"/>
                  </a:lnTo>
                  <a:lnTo>
                    <a:pt x="91859" y="78663"/>
                  </a:lnTo>
                  <a:lnTo>
                    <a:pt x="93446" y="77076"/>
                  </a:lnTo>
                  <a:lnTo>
                    <a:pt x="93446" y="75133"/>
                  </a:lnTo>
                  <a:lnTo>
                    <a:pt x="93446" y="64046"/>
                  </a:lnTo>
                  <a:close/>
                </a:path>
                <a:path w="93979" h="370840">
                  <a:moveTo>
                    <a:pt x="93446" y="43230"/>
                  </a:moveTo>
                  <a:lnTo>
                    <a:pt x="91859" y="41617"/>
                  </a:lnTo>
                  <a:lnTo>
                    <a:pt x="78841" y="41617"/>
                  </a:lnTo>
                  <a:lnTo>
                    <a:pt x="77254" y="43230"/>
                  </a:lnTo>
                  <a:lnTo>
                    <a:pt x="77254" y="56235"/>
                  </a:lnTo>
                  <a:lnTo>
                    <a:pt x="78841" y="57810"/>
                  </a:lnTo>
                  <a:lnTo>
                    <a:pt x="91859" y="57810"/>
                  </a:lnTo>
                  <a:lnTo>
                    <a:pt x="93446" y="56235"/>
                  </a:lnTo>
                  <a:lnTo>
                    <a:pt x="93446" y="54305"/>
                  </a:lnTo>
                  <a:lnTo>
                    <a:pt x="93446" y="43230"/>
                  </a:lnTo>
                  <a:close/>
                </a:path>
                <a:path w="93979" h="370840">
                  <a:moveTo>
                    <a:pt x="93446" y="22415"/>
                  </a:moveTo>
                  <a:lnTo>
                    <a:pt x="91859" y="20828"/>
                  </a:lnTo>
                  <a:lnTo>
                    <a:pt x="78841" y="20828"/>
                  </a:lnTo>
                  <a:lnTo>
                    <a:pt x="77254" y="22415"/>
                  </a:lnTo>
                  <a:lnTo>
                    <a:pt x="77254" y="35407"/>
                  </a:lnTo>
                  <a:lnTo>
                    <a:pt x="78841" y="37007"/>
                  </a:lnTo>
                  <a:lnTo>
                    <a:pt x="91859" y="37007"/>
                  </a:lnTo>
                  <a:lnTo>
                    <a:pt x="93446" y="35407"/>
                  </a:lnTo>
                  <a:lnTo>
                    <a:pt x="93446" y="33477"/>
                  </a:lnTo>
                  <a:lnTo>
                    <a:pt x="93446" y="22415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542779" y="1313357"/>
              <a:ext cx="93980" cy="182880"/>
            </a:xfrm>
            <a:custGeom>
              <a:avLst/>
              <a:gdLst/>
              <a:ahLst/>
              <a:cxnLst/>
              <a:rect l="l" t="t" r="r" b="b"/>
              <a:pathLst>
                <a:path w="93979" h="182880">
                  <a:moveTo>
                    <a:pt x="16179" y="43243"/>
                  </a:moveTo>
                  <a:lnTo>
                    <a:pt x="14592" y="41643"/>
                  </a:lnTo>
                  <a:lnTo>
                    <a:pt x="1587" y="41643"/>
                  </a:lnTo>
                  <a:lnTo>
                    <a:pt x="0" y="43243"/>
                  </a:lnTo>
                  <a:lnTo>
                    <a:pt x="0" y="56248"/>
                  </a:lnTo>
                  <a:lnTo>
                    <a:pt x="1587" y="57835"/>
                  </a:lnTo>
                  <a:lnTo>
                    <a:pt x="14592" y="57835"/>
                  </a:lnTo>
                  <a:lnTo>
                    <a:pt x="16179" y="56248"/>
                  </a:lnTo>
                  <a:lnTo>
                    <a:pt x="16179" y="54305"/>
                  </a:lnTo>
                  <a:lnTo>
                    <a:pt x="16179" y="43243"/>
                  </a:lnTo>
                  <a:close/>
                </a:path>
                <a:path w="93979" h="182880">
                  <a:moveTo>
                    <a:pt x="16179" y="22415"/>
                  </a:moveTo>
                  <a:lnTo>
                    <a:pt x="14592" y="20828"/>
                  </a:lnTo>
                  <a:lnTo>
                    <a:pt x="1587" y="20828"/>
                  </a:lnTo>
                  <a:lnTo>
                    <a:pt x="0" y="22415"/>
                  </a:lnTo>
                  <a:lnTo>
                    <a:pt x="0" y="35407"/>
                  </a:lnTo>
                  <a:lnTo>
                    <a:pt x="1587" y="36995"/>
                  </a:lnTo>
                  <a:lnTo>
                    <a:pt x="14592" y="36995"/>
                  </a:lnTo>
                  <a:lnTo>
                    <a:pt x="16179" y="35407"/>
                  </a:lnTo>
                  <a:lnTo>
                    <a:pt x="16179" y="33464"/>
                  </a:lnTo>
                  <a:lnTo>
                    <a:pt x="16179" y="22415"/>
                  </a:lnTo>
                  <a:close/>
                </a:path>
                <a:path w="93979" h="182880">
                  <a:moveTo>
                    <a:pt x="16179" y="1574"/>
                  </a:moveTo>
                  <a:lnTo>
                    <a:pt x="14592" y="0"/>
                  </a:lnTo>
                  <a:lnTo>
                    <a:pt x="1587" y="0"/>
                  </a:lnTo>
                  <a:lnTo>
                    <a:pt x="0" y="1574"/>
                  </a:lnTo>
                  <a:lnTo>
                    <a:pt x="0" y="14566"/>
                  </a:lnTo>
                  <a:lnTo>
                    <a:pt x="1587" y="16167"/>
                  </a:lnTo>
                  <a:lnTo>
                    <a:pt x="14592" y="16167"/>
                  </a:lnTo>
                  <a:lnTo>
                    <a:pt x="16179" y="14566"/>
                  </a:lnTo>
                  <a:lnTo>
                    <a:pt x="16179" y="12649"/>
                  </a:lnTo>
                  <a:lnTo>
                    <a:pt x="16179" y="1574"/>
                  </a:lnTo>
                  <a:close/>
                </a:path>
                <a:path w="93979" h="182880">
                  <a:moveTo>
                    <a:pt x="35496" y="43243"/>
                  </a:moveTo>
                  <a:lnTo>
                    <a:pt x="33896" y="41643"/>
                  </a:lnTo>
                  <a:lnTo>
                    <a:pt x="20904" y="41643"/>
                  </a:lnTo>
                  <a:lnTo>
                    <a:pt x="19304" y="43243"/>
                  </a:lnTo>
                  <a:lnTo>
                    <a:pt x="19304" y="56248"/>
                  </a:lnTo>
                  <a:lnTo>
                    <a:pt x="20904" y="57835"/>
                  </a:lnTo>
                  <a:lnTo>
                    <a:pt x="33896" y="57835"/>
                  </a:lnTo>
                  <a:lnTo>
                    <a:pt x="35496" y="56248"/>
                  </a:lnTo>
                  <a:lnTo>
                    <a:pt x="35496" y="54305"/>
                  </a:lnTo>
                  <a:lnTo>
                    <a:pt x="35496" y="43243"/>
                  </a:lnTo>
                  <a:close/>
                </a:path>
                <a:path w="93979" h="182880">
                  <a:moveTo>
                    <a:pt x="35496" y="22415"/>
                  </a:moveTo>
                  <a:lnTo>
                    <a:pt x="33896" y="20828"/>
                  </a:lnTo>
                  <a:lnTo>
                    <a:pt x="20904" y="20828"/>
                  </a:lnTo>
                  <a:lnTo>
                    <a:pt x="19304" y="22415"/>
                  </a:lnTo>
                  <a:lnTo>
                    <a:pt x="19304" y="35407"/>
                  </a:lnTo>
                  <a:lnTo>
                    <a:pt x="20904" y="36995"/>
                  </a:lnTo>
                  <a:lnTo>
                    <a:pt x="33896" y="36995"/>
                  </a:lnTo>
                  <a:lnTo>
                    <a:pt x="35496" y="35407"/>
                  </a:lnTo>
                  <a:lnTo>
                    <a:pt x="35496" y="33464"/>
                  </a:lnTo>
                  <a:lnTo>
                    <a:pt x="35496" y="22415"/>
                  </a:lnTo>
                  <a:close/>
                </a:path>
                <a:path w="93979" h="182880">
                  <a:moveTo>
                    <a:pt x="35496" y="1574"/>
                  </a:moveTo>
                  <a:lnTo>
                    <a:pt x="33896" y="0"/>
                  </a:lnTo>
                  <a:lnTo>
                    <a:pt x="20904" y="0"/>
                  </a:lnTo>
                  <a:lnTo>
                    <a:pt x="19304" y="1574"/>
                  </a:lnTo>
                  <a:lnTo>
                    <a:pt x="19304" y="14566"/>
                  </a:lnTo>
                  <a:lnTo>
                    <a:pt x="20904" y="16167"/>
                  </a:lnTo>
                  <a:lnTo>
                    <a:pt x="33896" y="16167"/>
                  </a:lnTo>
                  <a:lnTo>
                    <a:pt x="35496" y="14566"/>
                  </a:lnTo>
                  <a:lnTo>
                    <a:pt x="35496" y="12649"/>
                  </a:lnTo>
                  <a:lnTo>
                    <a:pt x="35496" y="1574"/>
                  </a:lnTo>
                  <a:close/>
                </a:path>
                <a:path w="93979" h="182880">
                  <a:moveTo>
                    <a:pt x="54813" y="168211"/>
                  </a:moveTo>
                  <a:lnTo>
                    <a:pt x="53225" y="166624"/>
                  </a:lnTo>
                  <a:lnTo>
                    <a:pt x="40208" y="166624"/>
                  </a:lnTo>
                  <a:lnTo>
                    <a:pt x="38620" y="168211"/>
                  </a:lnTo>
                  <a:lnTo>
                    <a:pt x="38620" y="181203"/>
                  </a:lnTo>
                  <a:lnTo>
                    <a:pt x="40208" y="182803"/>
                  </a:lnTo>
                  <a:lnTo>
                    <a:pt x="53225" y="182803"/>
                  </a:lnTo>
                  <a:lnTo>
                    <a:pt x="54813" y="181203"/>
                  </a:lnTo>
                  <a:lnTo>
                    <a:pt x="54813" y="179273"/>
                  </a:lnTo>
                  <a:lnTo>
                    <a:pt x="54813" y="168211"/>
                  </a:lnTo>
                  <a:close/>
                </a:path>
                <a:path w="93979" h="182880">
                  <a:moveTo>
                    <a:pt x="54813" y="147383"/>
                  </a:moveTo>
                  <a:lnTo>
                    <a:pt x="53225" y="145808"/>
                  </a:lnTo>
                  <a:lnTo>
                    <a:pt x="40208" y="145808"/>
                  </a:lnTo>
                  <a:lnTo>
                    <a:pt x="38620" y="147383"/>
                  </a:lnTo>
                  <a:lnTo>
                    <a:pt x="38620" y="160375"/>
                  </a:lnTo>
                  <a:lnTo>
                    <a:pt x="40208" y="161963"/>
                  </a:lnTo>
                  <a:lnTo>
                    <a:pt x="53225" y="161963"/>
                  </a:lnTo>
                  <a:lnTo>
                    <a:pt x="54813" y="160375"/>
                  </a:lnTo>
                  <a:lnTo>
                    <a:pt x="54813" y="158432"/>
                  </a:lnTo>
                  <a:lnTo>
                    <a:pt x="54813" y="147383"/>
                  </a:lnTo>
                  <a:close/>
                </a:path>
                <a:path w="93979" h="182880">
                  <a:moveTo>
                    <a:pt x="54813" y="126555"/>
                  </a:moveTo>
                  <a:lnTo>
                    <a:pt x="53225" y="124955"/>
                  </a:lnTo>
                  <a:lnTo>
                    <a:pt x="40208" y="124955"/>
                  </a:lnTo>
                  <a:lnTo>
                    <a:pt x="38620" y="126555"/>
                  </a:lnTo>
                  <a:lnTo>
                    <a:pt x="38620" y="139560"/>
                  </a:lnTo>
                  <a:lnTo>
                    <a:pt x="40208" y="141147"/>
                  </a:lnTo>
                  <a:lnTo>
                    <a:pt x="53225" y="141147"/>
                  </a:lnTo>
                  <a:lnTo>
                    <a:pt x="54813" y="139560"/>
                  </a:lnTo>
                  <a:lnTo>
                    <a:pt x="54813" y="137617"/>
                  </a:lnTo>
                  <a:lnTo>
                    <a:pt x="54813" y="126555"/>
                  </a:lnTo>
                  <a:close/>
                </a:path>
                <a:path w="93979" h="182880">
                  <a:moveTo>
                    <a:pt x="54813" y="105727"/>
                  </a:moveTo>
                  <a:lnTo>
                    <a:pt x="53225" y="104140"/>
                  </a:lnTo>
                  <a:lnTo>
                    <a:pt x="40208" y="104140"/>
                  </a:lnTo>
                  <a:lnTo>
                    <a:pt x="38620" y="105727"/>
                  </a:lnTo>
                  <a:lnTo>
                    <a:pt x="38620" y="118719"/>
                  </a:lnTo>
                  <a:lnTo>
                    <a:pt x="40208" y="120332"/>
                  </a:lnTo>
                  <a:lnTo>
                    <a:pt x="53225" y="120332"/>
                  </a:lnTo>
                  <a:lnTo>
                    <a:pt x="54813" y="118719"/>
                  </a:lnTo>
                  <a:lnTo>
                    <a:pt x="54813" y="116789"/>
                  </a:lnTo>
                  <a:lnTo>
                    <a:pt x="54813" y="105727"/>
                  </a:lnTo>
                  <a:close/>
                </a:path>
                <a:path w="93979" h="182880">
                  <a:moveTo>
                    <a:pt x="54813" y="84886"/>
                  </a:moveTo>
                  <a:lnTo>
                    <a:pt x="53225" y="83312"/>
                  </a:lnTo>
                  <a:lnTo>
                    <a:pt x="40208" y="83312"/>
                  </a:lnTo>
                  <a:lnTo>
                    <a:pt x="38620" y="84886"/>
                  </a:lnTo>
                  <a:lnTo>
                    <a:pt x="38620" y="97917"/>
                  </a:lnTo>
                  <a:lnTo>
                    <a:pt x="40208" y="99491"/>
                  </a:lnTo>
                  <a:lnTo>
                    <a:pt x="53225" y="99491"/>
                  </a:lnTo>
                  <a:lnTo>
                    <a:pt x="54813" y="97917"/>
                  </a:lnTo>
                  <a:lnTo>
                    <a:pt x="54813" y="95973"/>
                  </a:lnTo>
                  <a:lnTo>
                    <a:pt x="54813" y="84886"/>
                  </a:lnTo>
                  <a:close/>
                </a:path>
                <a:path w="93979" h="182880">
                  <a:moveTo>
                    <a:pt x="54813" y="64071"/>
                  </a:moveTo>
                  <a:lnTo>
                    <a:pt x="53225" y="62471"/>
                  </a:lnTo>
                  <a:lnTo>
                    <a:pt x="40208" y="62471"/>
                  </a:lnTo>
                  <a:lnTo>
                    <a:pt x="38620" y="64071"/>
                  </a:lnTo>
                  <a:lnTo>
                    <a:pt x="38620" y="77076"/>
                  </a:lnTo>
                  <a:lnTo>
                    <a:pt x="40208" y="78676"/>
                  </a:lnTo>
                  <a:lnTo>
                    <a:pt x="53225" y="78676"/>
                  </a:lnTo>
                  <a:lnTo>
                    <a:pt x="54813" y="77076"/>
                  </a:lnTo>
                  <a:lnTo>
                    <a:pt x="54813" y="75145"/>
                  </a:lnTo>
                  <a:lnTo>
                    <a:pt x="54813" y="64071"/>
                  </a:lnTo>
                  <a:close/>
                </a:path>
                <a:path w="93979" h="182880">
                  <a:moveTo>
                    <a:pt x="54813" y="43243"/>
                  </a:moveTo>
                  <a:lnTo>
                    <a:pt x="53225" y="41643"/>
                  </a:lnTo>
                  <a:lnTo>
                    <a:pt x="40208" y="41643"/>
                  </a:lnTo>
                  <a:lnTo>
                    <a:pt x="38620" y="43243"/>
                  </a:lnTo>
                  <a:lnTo>
                    <a:pt x="38620" y="56248"/>
                  </a:lnTo>
                  <a:lnTo>
                    <a:pt x="40208" y="57835"/>
                  </a:lnTo>
                  <a:lnTo>
                    <a:pt x="53225" y="57835"/>
                  </a:lnTo>
                  <a:lnTo>
                    <a:pt x="54813" y="56248"/>
                  </a:lnTo>
                  <a:lnTo>
                    <a:pt x="54813" y="54305"/>
                  </a:lnTo>
                  <a:lnTo>
                    <a:pt x="54813" y="43243"/>
                  </a:lnTo>
                  <a:close/>
                </a:path>
                <a:path w="93979" h="182880">
                  <a:moveTo>
                    <a:pt x="54813" y="22415"/>
                  </a:moveTo>
                  <a:lnTo>
                    <a:pt x="53225" y="20828"/>
                  </a:lnTo>
                  <a:lnTo>
                    <a:pt x="40208" y="20828"/>
                  </a:lnTo>
                  <a:lnTo>
                    <a:pt x="38620" y="22415"/>
                  </a:lnTo>
                  <a:lnTo>
                    <a:pt x="38620" y="35407"/>
                  </a:lnTo>
                  <a:lnTo>
                    <a:pt x="40208" y="36995"/>
                  </a:lnTo>
                  <a:lnTo>
                    <a:pt x="53225" y="36995"/>
                  </a:lnTo>
                  <a:lnTo>
                    <a:pt x="54813" y="35407"/>
                  </a:lnTo>
                  <a:lnTo>
                    <a:pt x="54813" y="33464"/>
                  </a:lnTo>
                  <a:lnTo>
                    <a:pt x="54813" y="22415"/>
                  </a:lnTo>
                  <a:close/>
                </a:path>
                <a:path w="93979" h="182880">
                  <a:moveTo>
                    <a:pt x="54813" y="1574"/>
                  </a:moveTo>
                  <a:lnTo>
                    <a:pt x="53225" y="0"/>
                  </a:lnTo>
                  <a:lnTo>
                    <a:pt x="40208" y="0"/>
                  </a:lnTo>
                  <a:lnTo>
                    <a:pt x="38620" y="1574"/>
                  </a:lnTo>
                  <a:lnTo>
                    <a:pt x="38620" y="14566"/>
                  </a:lnTo>
                  <a:lnTo>
                    <a:pt x="40208" y="16167"/>
                  </a:lnTo>
                  <a:lnTo>
                    <a:pt x="53225" y="16167"/>
                  </a:lnTo>
                  <a:lnTo>
                    <a:pt x="54813" y="14566"/>
                  </a:lnTo>
                  <a:lnTo>
                    <a:pt x="54813" y="12649"/>
                  </a:lnTo>
                  <a:lnTo>
                    <a:pt x="54813" y="1574"/>
                  </a:lnTo>
                  <a:close/>
                </a:path>
                <a:path w="93979" h="182880">
                  <a:moveTo>
                    <a:pt x="74129" y="168211"/>
                  </a:moveTo>
                  <a:lnTo>
                    <a:pt x="72542" y="166624"/>
                  </a:lnTo>
                  <a:lnTo>
                    <a:pt x="59524" y="166624"/>
                  </a:lnTo>
                  <a:lnTo>
                    <a:pt x="57924" y="168211"/>
                  </a:lnTo>
                  <a:lnTo>
                    <a:pt x="57924" y="181203"/>
                  </a:lnTo>
                  <a:lnTo>
                    <a:pt x="59524" y="182803"/>
                  </a:lnTo>
                  <a:lnTo>
                    <a:pt x="72542" y="182803"/>
                  </a:lnTo>
                  <a:lnTo>
                    <a:pt x="74129" y="181203"/>
                  </a:lnTo>
                  <a:lnTo>
                    <a:pt x="74129" y="179273"/>
                  </a:lnTo>
                  <a:lnTo>
                    <a:pt x="74129" y="168211"/>
                  </a:lnTo>
                  <a:close/>
                </a:path>
                <a:path w="93979" h="182880">
                  <a:moveTo>
                    <a:pt x="74129" y="147383"/>
                  </a:moveTo>
                  <a:lnTo>
                    <a:pt x="72542" y="145808"/>
                  </a:lnTo>
                  <a:lnTo>
                    <a:pt x="59524" y="145808"/>
                  </a:lnTo>
                  <a:lnTo>
                    <a:pt x="57924" y="147383"/>
                  </a:lnTo>
                  <a:lnTo>
                    <a:pt x="57924" y="160375"/>
                  </a:lnTo>
                  <a:lnTo>
                    <a:pt x="59524" y="161963"/>
                  </a:lnTo>
                  <a:lnTo>
                    <a:pt x="72542" y="161963"/>
                  </a:lnTo>
                  <a:lnTo>
                    <a:pt x="74129" y="160375"/>
                  </a:lnTo>
                  <a:lnTo>
                    <a:pt x="74129" y="158432"/>
                  </a:lnTo>
                  <a:lnTo>
                    <a:pt x="74129" y="147383"/>
                  </a:lnTo>
                  <a:close/>
                </a:path>
                <a:path w="93979" h="182880">
                  <a:moveTo>
                    <a:pt x="74129" y="126555"/>
                  </a:moveTo>
                  <a:lnTo>
                    <a:pt x="72542" y="124955"/>
                  </a:lnTo>
                  <a:lnTo>
                    <a:pt x="59524" y="124955"/>
                  </a:lnTo>
                  <a:lnTo>
                    <a:pt x="57924" y="126555"/>
                  </a:lnTo>
                  <a:lnTo>
                    <a:pt x="57924" y="139560"/>
                  </a:lnTo>
                  <a:lnTo>
                    <a:pt x="59524" y="141147"/>
                  </a:lnTo>
                  <a:lnTo>
                    <a:pt x="72542" y="141147"/>
                  </a:lnTo>
                  <a:lnTo>
                    <a:pt x="74129" y="139560"/>
                  </a:lnTo>
                  <a:lnTo>
                    <a:pt x="74129" y="137617"/>
                  </a:lnTo>
                  <a:lnTo>
                    <a:pt x="74129" y="126555"/>
                  </a:lnTo>
                  <a:close/>
                </a:path>
                <a:path w="93979" h="182880">
                  <a:moveTo>
                    <a:pt x="74129" y="105727"/>
                  </a:moveTo>
                  <a:lnTo>
                    <a:pt x="72542" y="104140"/>
                  </a:lnTo>
                  <a:lnTo>
                    <a:pt x="59524" y="104140"/>
                  </a:lnTo>
                  <a:lnTo>
                    <a:pt x="57924" y="105727"/>
                  </a:lnTo>
                  <a:lnTo>
                    <a:pt x="57924" y="118719"/>
                  </a:lnTo>
                  <a:lnTo>
                    <a:pt x="59524" y="120332"/>
                  </a:lnTo>
                  <a:lnTo>
                    <a:pt x="72542" y="120332"/>
                  </a:lnTo>
                  <a:lnTo>
                    <a:pt x="74129" y="118719"/>
                  </a:lnTo>
                  <a:lnTo>
                    <a:pt x="74129" y="116789"/>
                  </a:lnTo>
                  <a:lnTo>
                    <a:pt x="74129" y="105727"/>
                  </a:lnTo>
                  <a:close/>
                </a:path>
                <a:path w="93979" h="182880">
                  <a:moveTo>
                    <a:pt x="74129" y="84886"/>
                  </a:moveTo>
                  <a:lnTo>
                    <a:pt x="72542" y="83312"/>
                  </a:lnTo>
                  <a:lnTo>
                    <a:pt x="59524" y="83312"/>
                  </a:lnTo>
                  <a:lnTo>
                    <a:pt x="57924" y="84886"/>
                  </a:lnTo>
                  <a:lnTo>
                    <a:pt x="57924" y="97917"/>
                  </a:lnTo>
                  <a:lnTo>
                    <a:pt x="59524" y="99491"/>
                  </a:lnTo>
                  <a:lnTo>
                    <a:pt x="72542" y="99491"/>
                  </a:lnTo>
                  <a:lnTo>
                    <a:pt x="74129" y="97917"/>
                  </a:lnTo>
                  <a:lnTo>
                    <a:pt x="74129" y="95973"/>
                  </a:lnTo>
                  <a:lnTo>
                    <a:pt x="74129" y="84886"/>
                  </a:lnTo>
                  <a:close/>
                </a:path>
                <a:path w="93979" h="182880">
                  <a:moveTo>
                    <a:pt x="74129" y="43243"/>
                  </a:moveTo>
                  <a:lnTo>
                    <a:pt x="72542" y="41643"/>
                  </a:lnTo>
                  <a:lnTo>
                    <a:pt x="59524" y="41643"/>
                  </a:lnTo>
                  <a:lnTo>
                    <a:pt x="57924" y="43243"/>
                  </a:lnTo>
                  <a:lnTo>
                    <a:pt x="57924" y="56248"/>
                  </a:lnTo>
                  <a:lnTo>
                    <a:pt x="59524" y="57835"/>
                  </a:lnTo>
                  <a:lnTo>
                    <a:pt x="72542" y="57835"/>
                  </a:lnTo>
                  <a:lnTo>
                    <a:pt x="74129" y="56248"/>
                  </a:lnTo>
                  <a:lnTo>
                    <a:pt x="74129" y="54305"/>
                  </a:lnTo>
                  <a:lnTo>
                    <a:pt x="74129" y="43243"/>
                  </a:lnTo>
                  <a:close/>
                </a:path>
                <a:path w="93979" h="182880">
                  <a:moveTo>
                    <a:pt x="74129" y="22415"/>
                  </a:moveTo>
                  <a:lnTo>
                    <a:pt x="72542" y="20828"/>
                  </a:lnTo>
                  <a:lnTo>
                    <a:pt x="59524" y="20828"/>
                  </a:lnTo>
                  <a:lnTo>
                    <a:pt x="57924" y="22415"/>
                  </a:lnTo>
                  <a:lnTo>
                    <a:pt x="57924" y="35407"/>
                  </a:lnTo>
                  <a:lnTo>
                    <a:pt x="59524" y="36995"/>
                  </a:lnTo>
                  <a:lnTo>
                    <a:pt x="72542" y="36995"/>
                  </a:lnTo>
                  <a:lnTo>
                    <a:pt x="74129" y="35407"/>
                  </a:lnTo>
                  <a:lnTo>
                    <a:pt x="74129" y="33464"/>
                  </a:lnTo>
                  <a:lnTo>
                    <a:pt x="74129" y="22415"/>
                  </a:lnTo>
                  <a:close/>
                </a:path>
                <a:path w="93979" h="182880">
                  <a:moveTo>
                    <a:pt x="74129" y="1574"/>
                  </a:moveTo>
                  <a:lnTo>
                    <a:pt x="72542" y="0"/>
                  </a:lnTo>
                  <a:lnTo>
                    <a:pt x="59524" y="0"/>
                  </a:lnTo>
                  <a:lnTo>
                    <a:pt x="57924" y="1574"/>
                  </a:lnTo>
                  <a:lnTo>
                    <a:pt x="57924" y="14566"/>
                  </a:lnTo>
                  <a:lnTo>
                    <a:pt x="59524" y="16167"/>
                  </a:lnTo>
                  <a:lnTo>
                    <a:pt x="72542" y="16167"/>
                  </a:lnTo>
                  <a:lnTo>
                    <a:pt x="74129" y="14566"/>
                  </a:lnTo>
                  <a:lnTo>
                    <a:pt x="74129" y="12649"/>
                  </a:lnTo>
                  <a:lnTo>
                    <a:pt x="74129" y="1574"/>
                  </a:lnTo>
                  <a:close/>
                </a:path>
                <a:path w="93979" h="182880">
                  <a:moveTo>
                    <a:pt x="93433" y="168211"/>
                  </a:moveTo>
                  <a:lnTo>
                    <a:pt x="91846" y="166624"/>
                  </a:lnTo>
                  <a:lnTo>
                    <a:pt x="78841" y="166624"/>
                  </a:lnTo>
                  <a:lnTo>
                    <a:pt x="77254" y="168211"/>
                  </a:lnTo>
                  <a:lnTo>
                    <a:pt x="77254" y="181203"/>
                  </a:lnTo>
                  <a:lnTo>
                    <a:pt x="78841" y="182803"/>
                  </a:lnTo>
                  <a:lnTo>
                    <a:pt x="91846" y="182803"/>
                  </a:lnTo>
                  <a:lnTo>
                    <a:pt x="93433" y="181203"/>
                  </a:lnTo>
                  <a:lnTo>
                    <a:pt x="93433" y="179273"/>
                  </a:lnTo>
                  <a:lnTo>
                    <a:pt x="93433" y="168211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476917" y="1387284"/>
              <a:ext cx="99695" cy="384810"/>
            </a:xfrm>
            <a:custGeom>
              <a:avLst/>
              <a:gdLst/>
              <a:ahLst/>
              <a:cxnLst/>
              <a:rect l="l" t="t" r="r" b="b"/>
              <a:pathLst>
                <a:path w="99695" h="384810">
                  <a:moveTo>
                    <a:pt x="15506" y="350316"/>
                  </a:moveTo>
                  <a:lnTo>
                    <a:pt x="13982" y="348780"/>
                  </a:lnTo>
                  <a:lnTo>
                    <a:pt x="1524" y="348780"/>
                  </a:lnTo>
                  <a:lnTo>
                    <a:pt x="0" y="350316"/>
                  </a:lnTo>
                  <a:lnTo>
                    <a:pt x="0" y="362788"/>
                  </a:lnTo>
                  <a:lnTo>
                    <a:pt x="1524" y="364299"/>
                  </a:lnTo>
                  <a:lnTo>
                    <a:pt x="13982" y="364299"/>
                  </a:lnTo>
                  <a:lnTo>
                    <a:pt x="15506" y="362788"/>
                  </a:lnTo>
                  <a:lnTo>
                    <a:pt x="15506" y="360934"/>
                  </a:lnTo>
                  <a:lnTo>
                    <a:pt x="15506" y="350316"/>
                  </a:lnTo>
                  <a:close/>
                </a:path>
                <a:path w="99695" h="384810">
                  <a:moveTo>
                    <a:pt x="15506" y="309295"/>
                  </a:moveTo>
                  <a:lnTo>
                    <a:pt x="13982" y="307771"/>
                  </a:lnTo>
                  <a:lnTo>
                    <a:pt x="1524" y="307771"/>
                  </a:lnTo>
                  <a:lnTo>
                    <a:pt x="0" y="309295"/>
                  </a:lnTo>
                  <a:lnTo>
                    <a:pt x="0" y="321767"/>
                  </a:lnTo>
                  <a:lnTo>
                    <a:pt x="1524" y="323278"/>
                  </a:lnTo>
                  <a:lnTo>
                    <a:pt x="13982" y="323278"/>
                  </a:lnTo>
                  <a:lnTo>
                    <a:pt x="15506" y="321767"/>
                  </a:lnTo>
                  <a:lnTo>
                    <a:pt x="15506" y="319887"/>
                  </a:lnTo>
                  <a:lnTo>
                    <a:pt x="15506" y="309295"/>
                  </a:lnTo>
                  <a:close/>
                </a:path>
                <a:path w="99695" h="384810">
                  <a:moveTo>
                    <a:pt x="15506" y="247726"/>
                  </a:moveTo>
                  <a:lnTo>
                    <a:pt x="13982" y="246202"/>
                  </a:lnTo>
                  <a:lnTo>
                    <a:pt x="1524" y="246202"/>
                  </a:lnTo>
                  <a:lnTo>
                    <a:pt x="0" y="247726"/>
                  </a:lnTo>
                  <a:lnTo>
                    <a:pt x="0" y="260197"/>
                  </a:lnTo>
                  <a:lnTo>
                    <a:pt x="1524" y="261708"/>
                  </a:lnTo>
                  <a:lnTo>
                    <a:pt x="13982" y="261708"/>
                  </a:lnTo>
                  <a:lnTo>
                    <a:pt x="15506" y="260197"/>
                  </a:lnTo>
                  <a:lnTo>
                    <a:pt x="15506" y="258330"/>
                  </a:lnTo>
                  <a:lnTo>
                    <a:pt x="15506" y="247726"/>
                  </a:lnTo>
                  <a:close/>
                </a:path>
                <a:path w="99695" h="384810">
                  <a:moveTo>
                    <a:pt x="15506" y="206692"/>
                  </a:moveTo>
                  <a:lnTo>
                    <a:pt x="13982" y="205168"/>
                  </a:lnTo>
                  <a:lnTo>
                    <a:pt x="1524" y="205168"/>
                  </a:lnTo>
                  <a:lnTo>
                    <a:pt x="0" y="206692"/>
                  </a:lnTo>
                  <a:lnTo>
                    <a:pt x="0" y="219138"/>
                  </a:lnTo>
                  <a:lnTo>
                    <a:pt x="1524" y="220662"/>
                  </a:lnTo>
                  <a:lnTo>
                    <a:pt x="13982" y="220662"/>
                  </a:lnTo>
                  <a:lnTo>
                    <a:pt x="15506" y="219138"/>
                  </a:lnTo>
                  <a:lnTo>
                    <a:pt x="15506" y="217297"/>
                  </a:lnTo>
                  <a:lnTo>
                    <a:pt x="15506" y="206692"/>
                  </a:lnTo>
                  <a:close/>
                </a:path>
                <a:path w="99695" h="384810">
                  <a:moveTo>
                    <a:pt x="15506" y="186182"/>
                  </a:moveTo>
                  <a:lnTo>
                    <a:pt x="13982" y="184645"/>
                  </a:lnTo>
                  <a:lnTo>
                    <a:pt x="1524" y="184645"/>
                  </a:lnTo>
                  <a:lnTo>
                    <a:pt x="0" y="186182"/>
                  </a:lnTo>
                  <a:lnTo>
                    <a:pt x="0" y="198653"/>
                  </a:lnTo>
                  <a:lnTo>
                    <a:pt x="1524" y="200177"/>
                  </a:lnTo>
                  <a:lnTo>
                    <a:pt x="13982" y="200177"/>
                  </a:lnTo>
                  <a:lnTo>
                    <a:pt x="15506" y="198653"/>
                  </a:lnTo>
                  <a:lnTo>
                    <a:pt x="15506" y="196799"/>
                  </a:lnTo>
                  <a:lnTo>
                    <a:pt x="15506" y="186182"/>
                  </a:lnTo>
                  <a:close/>
                </a:path>
                <a:path w="99695" h="384810">
                  <a:moveTo>
                    <a:pt x="15506" y="165671"/>
                  </a:moveTo>
                  <a:lnTo>
                    <a:pt x="13982" y="164134"/>
                  </a:lnTo>
                  <a:lnTo>
                    <a:pt x="1524" y="164134"/>
                  </a:lnTo>
                  <a:lnTo>
                    <a:pt x="0" y="165671"/>
                  </a:lnTo>
                  <a:lnTo>
                    <a:pt x="0" y="178117"/>
                  </a:lnTo>
                  <a:lnTo>
                    <a:pt x="1524" y="179641"/>
                  </a:lnTo>
                  <a:lnTo>
                    <a:pt x="13982" y="179641"/>
                  </a:lnTo>
                  <a:lnTo>
                    <a:pt x="15506" y="178117"/>
                  </a:lnTo>
                  <a:lnTo>
                    <a:pt x="15506" y="176250"/>
                  </a:lnTo>
                  <a:lnTo>
                    <a:pt x="15506" y="165671"/>
                  </a:lnTo>
                  <a:close/>
                </a:path>
                <a:path w="99695" h="384810">
                  <a:moveTo>
                    <a:pt x="15506" y="145135"/>
                  </a:moveTo>
                  <a:lnTo>
                    <a:pt x="13982" y="143598"/>
                  </a:lnTo>
                  <a:lnTo>
                    <a:pt x="1524" y="143598"/>
                  </a:lnTo>
                  <a:lnTo>
                    <a:pt x="0" y="145135"/>
                  </a:lnTo>
                  <a:lnTo>
                    <a:pt x="0" y="157607"/>
                  </a:lnTo>
                  <a:lnTo>
                    <a:pt x="1524" y="159105"/>
                  </a:lnTo>
                  <a:lnTo>
                    <a:pt x="13982" y="159105"/>
                  </a:lnTo>
                  <a:lnTo>
                    <a:pt x="15506" y="157607"/>
                  </a:lnTo>
                  <a:lnTo>
                    <a:pt x="15506" y="155740"/>
                  </a:lnTo>
                  <a:lnTo>
                    <a:pt x="15506" y="145135"/>
                  </a:lnTo>
                  <a:close/>
                </a:path>
                <a:path w="99695" h="384810">
                  <a:moveTo>
                    <a:pt x="15506" y="124612"/>
                  </a:moveTo>
                  <a:lnTo>
                    <a:pt x="13982" y="123088"/>
                  </a:lnTo>
                  <a:lnTo>
                    <a:pt x="1524" y="123088"/>
                  </a:lnTo>
                  <a:lnTo>
                    <a:pt x="0" y="124612"/>
                  </a:lnTo>
                  <a:lnTo>
                    <a:pt x="0" y="137083"/>
                  </a:lnTo>
                  <a:lnTo>
                    <a:pt x="1524" y="138607"/>
                  </a:lnTo>
                  <a:lnTo>
                    <a:pt x="13982" y="138607"/>
                  </a:lnTo>
                  <a:lnTo>
                    <a:pt x="15506" y="137083"/>
                  </a:lnTo>
                  <a:lnTo>
                    <a:pt x="15506" y="135229"/>
                  </a:lnTo>
                  <a:lnTo>
                    <a:pt x="15506" y="124612"/>
                  </a:lnTo>
                  <a:close/>
                </a:path>
                <a:path w="99695" h="384810">
                  <a:moveTo>
                    <a:pt x="15506" y="104114"/>
                  </a:moveTo>
                  <a:lnTo>
                    <a:pt x="13982" y="102577"/>
                  </a:lnTo>
                  <a:lnTo>
                    <a:pt x="1524" y="102577"/>
                  </a:lnTo>
                  <a:lnTo>
                    <a:pt x="0" y="104114"/>
                  </a:lnTo>
                  <a:lnTo>
                    <a:pt x="0" y="116560"/>
                  </a:lnTo>
                  <a:lnTo>
                    <a:pt x="1524" y="118071"/>
                  </a:lnTo>
                  <a:lnTo>
                    <a:pt x="13982" y="118071"/>
                  </a:lnTo>
                  <a:lnTo>
                    <a:pt x="15506" y="116560"/>
                  </a:lnTo>
                  <a:lnTo>
                    <a:pt x="15506" y="114706"/>
                  </a:lnTo>
                  <a:lnTo>
                    <a:pt x="15506" y="104114"/>
                  </a:lnTo>
                  <a:close/>
                </a:path>
                <a:path w="99695" h="384810">
                  <a:moveTo>
                    <a:pt x="15506" y="83591"/>
                  </a:moveTo>
                  <a:lnTo>
                    <a:pt x="13982" y="82067"/>
                  </a:lnTo>
                  <a:lnTo>
                    <a:pt x="1524" y="82067"/>
                  </a:lnTo>
                  <a:lnTo>
                    <a:pt x="0" y="83591"/>
                  </a:lnTo>
                  <a:lnTo>
                    <a:pt x="0" y="96050"/>
                  </a:lnTo>
                  <a:lnTo>
                    <a:pt x="1524" y="97574"/>
                  </a:lnTo>
                  <a:lnTo>
                    <a:pt x="13982" y="97574"/>
                  </a:lnTo>
                  <a:lnTo>
                    <a:pt x="15506" y="96050"/>
                  </a:lnTo>
                  <a:lnTo>
                    <a:pt x="15506" y="94195"/>
                  </a:lnTo>
                  <a:lnTo>
                    <a:pt x="15506" y="83591"/>
                  </a:lnTo>
                  <a:close/>
                </a:path>
                <a:path w="99695" h="384810">
                  <a:moveTo>
                    <a:pt x="15506" y="63080"/>
                  </a:moveTo>
                  <a:lnTo>
                    <a:pt x="13982" y="61544"/>
                  </a:lnTo>
                  <a:lnTo>
                    <a:pt x="1524" y="61544"/>
                  </a:lnTo>
                  <a:lnTo>
                    <a:pt x="0" y="63080"/>
                  </a:lnTo>
                  <a:lnTo>
                    <a:pt x="0" y="75539"/>
                  </a:lnTo>
                  <a:lnTo>
                    <a:pt x="1524" y="77063"/>
                  </a:lnTo>
                  <a:lnTo>
                    <a:pt x="13982" y="77063"/>
                  </a:lnTo>
                  <a:lnTo>
                    <a:pt x="15506" y="75539"/>
                  </a:lnTo>
                  <a:lnTo>
                    <a:pt x="15506" y="73685"/>
                  </a:lnTo>
                  <a:lnTo>
                    <a:pt x="15506" y="63080"/>
                  </a:lnTo>
                  <a:close/>
                </a:path>
                <a:path w="99695" h="384810">
                  <a:moveTo>
                    <a:pt x="15506" y="42557"/>
                  </a:moveTo>
                  <a:lnTo>
                    <a:pt x="13982" y="41033"/>
                  </a:lnTo>
                  <a:lnTo>
                    <a:pt x="1524" y="41033"/>
                  </a:lnTo>
                  <a:lnTo>
                    <a:pt x="0" y="42557"/>
                  </a:lnTo>
                  <a:lnTo>
                    <a:pt x="0" y="55003"/>
                  </a:lnTo>
                  <a:lnTo>
                    <a:pt x="1524" y="56527"/>
                  </a:lnTo>
                  <a:lnTo>
                    <a:pt x="13982" y="56527"/>
                  </a:lnTo>
                  <a:lnTo>
                    <a:pt x="15506" y="55003"/>
                  </a:lnTo>
                  <a:lnTo>
                    <a:pt x="15506" y="53149"/>
                  </a:lnTo>
                  <a:lnTo>
                    <a:pt x="15506" y="42557"/>
                  </a:lnTo>
                  <a:close/>
                </a:path>
                <a:path w="99695" h="384810">
                  <a:moveTo>
                    <a:pt x="15506" y="22034"/>
                  </a:moveTo>
                  <a:lnTo>
                    <a:pt x="13982" y="20497"/>
                  </a:lnTo>
                  <a:lnTo>
                    <a:pt x="1524" y="20497"/>
                  </a:lnTo>
                  <a:lnTo>
                    <a:pt x="0" y="22034"/>
                  </a:lnTo>
                  <a:lnTo>
                    <a:pt x="0" y="34505"/>
                  </a:lnTo>
                  <a:lnTo>
                    <a:pt x="1524" y="36029"/>
                  </a:lnTo>
                  <a:lnTo>
                    <a:pt x="13982" y="36029"/>
                  </a:lnTo>
                  <a:lnTo>
                    <a:pt x="15506" y="34505"/>
                  </a:lnTo>
                  <a:lnTo>
                    <a:pt x="15506" y="32651"/>
                  </a:lnTo>
                  <a:lnTo>
                    <a:pt x="15506" y="22034"/>
                  </a:lnTo>
                  <a:close/>
                </a:path>
                <a:path w="99695" h="384810">
                  <a:moveTo>
                    <a:pt x="15506" y="1524"/>
                  </a:moveTo>
                  <a:lnTo>
                    <a:pt x="13982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13957"/>
                  </a:lnTo>
                  <a:lnTo>
                    <a:pt x="1524" y="15494"/>
                  </a:lnTo>
                  <a:lnTo>
                    <a:pt x="13982" y="15494"/>
                  </a:lnTo>
                  <a:lnTo>
                    <a:pt x="15506" y="13957"/>
                  </a:lnTo>
                  <a:lnTo>
                    <a:pt x="15506" y="12115"/>
                  </a:lnTo>
                  <a:lnTo>
                    <a:pt x="15506" y="1524"/>
                  </a:lnTo>
                  <a:close/>
                </a:path>
                <a:path w="99695" h="384810">
                  <a:moveTo>
                    <a:pt x="36410" y="370827"/>
                  </a:moveTo>
                  <a:lnTo>
                    <a:pt x="34886" y="369316"/>
                  </a:lnTo>
                  <a:lnTo>
                    <a:pt x="22428" y="369316"/>
                  </a:lnTo>
                  <a:lnTo>
                    <a:pt x="20904" y="370827"/>
                  </a:lnTo>
                  <a:lnTo>
                    <a:pt x="20904" y="383298"/>
                  </a:lnTo>
                  <a:lnTo>
                    <a:pt x="22428" y="384810"/>
                  </a:lnTo>
                  <a:lnTo>
                    <a:pt x="34886" y="384810"/>
                  </a:lnTo>
                  <a:lnTo>
                    <a:pt x="36410" y="383298"/>
                  </a:lnTo>
                  <a:lnTo>
                    <a:pt x="36410" y="381444"/>
                  </a:lnTo>
                  <a:lnTo>
                    <a:pt x="36410" y="370827"/>
                  </a:lnTo>
                  <a:close/>
                </a:path>
                <a:path w="99695" h="384810">
                  <a:moveTo>
                    <a:pt x="36410" y="350316"/>
                  </a:moveTo>
                  <a:lnTo>
                    <a:pt x="34886" y="348780"/>
                  </a:lnTo>
                  <a:lnTo>
                    <a:pt x="22428" y="348780"/>
                  </a:lnTo>
                  <a:lnTo>
                    <a:pt x="20904" y="350316"/>
                  </a:lnTo>
                  <a:lnTo>
                    <a:pt x="20904" y="362788"/>
                  </a:lnTo>
                  <a:lnTo>
                    <a:pt x="22428" y="364299"/>
                  </a:lnTo>
                  <a:lnTo>
                    <a:pt x="34886" y="364299"/>
                  </a:lnTo>
                  <a:lnTo>
                    <a:pt x="36410" y="362788"/>
                  </a:lnTo>
                  <a:lnTo>
                    <a:pt x="36410" y="360934"/>
                  </a:lnTo>
                  <a:lnTo>
                    <a:pt x="36410" y="350316"/>
                  </a:lnTo>
                  <a:close/>
                </a:path>
                <a:path w="99695" h="384810">
                  <a:moveTo>
                    <a:pt x="36410" y="329819"/>
                  </a:moveTo>
                  <a:lnTo>
                    <a:pt x="34886" y="328256"/>
                  </a:lnTo>
                  <a:lnTo>
                    <a:pt x="22428" y="328256"/>
                  </a:lnTo>
                  <a:lnTo>
                    <a:pt x="20904" y="329819"/>
                  </a:lnTo>
                  <a:lnTo>
                    <a:pt x="20904" y="342265"/>
                  </a:lnTo>
                  <a:lnTo>
                    <a:pt x="22428" y="343801"/>
                  </a:lnTo>
                  <a:lnTo>
                    <a:pt x="34886" y="343801"/>
                  </a:lnTo>
                  <a:lnTo>
                    <a:pt x="36410" y="342265"/>
                  </a:lnTo>
                  <a:lnTo>
                    <a:pt x="36410" y="340410"/>
                  </a:lnTo>
                  <a:lnTo>
                    <a:pt x="36410" y="329819"/>
                  </a:lnTo>
                  <a:close/>
                </a:path>
                <a:path w="99695" h="384810">
                  <a:moveTo>
                    <a:pt x="36410" y="309295"/>
                  </a:moveTo>
                  <a:lnTo>
                    <a:pt x="34886" y="307771"/>
                  </a:lnTo>
                  <a:lnTo>
                    <a:pt x="22428" y="307771"/>
                  </a:lnTo>
                  <a:lnTo>
                    <a:pt x="20904" y="309295"/>
                  </a:lnTo>
                  <a:lnTo>
                    <a:pt x="20904" y="321767"/>
                  </a:lnTo>
                  <a:lnTo>
                    <a:pt x="22428" y="323278"/>
                  </a:lnTo>
                  <a:lnTo>
                    <a:pt x="34886" y="323278"/>
                  </a:lnTo>
                  <a:lnTo>
                    <a:pt x="36410" y="321767"/>
                  </a:lnTo>
                  <a:lnTo>
                    <a:pt x="36410" y="319887"/>
                  </a:lnTo>
                  <a:lnTo>
                    <a:pt x="36410" y="309295"/>
                  </a:lnTo>
                  <a:close/>
                </a:path>
                <a:path w="99695" h="384810">
                  <a:moveTo>
                    <a:pt x="36410" y="247726"/>
                  </a:moveTo>
                  <a:lnTo>
                    <a:pt x="34886" y="246202"/>
                  </a:lnTo>
                  <a:lnTo>
                    <a:pt x="22428" y="246202"/>
                  </a:lnTo>
                  <a:lnTo>
                    <a:pt x="20904" y="247726"/>
                  </a:lnTo>
                  <a:lnTo>
                    <a:pt x="20904" y="260197"/>
                  </a:lnTo>
                  <a:lnTo>
                    <a:pt x="22428" y="261708"/>
                  </a:lnTo>
                  <a:lnTo>
                    <a:pt x="34886" y="261708"/>
                  </a:lnTo>
                  <a:lnTo>
                    <a:pt x="36410" y="260197"/>
                  </a:lnTo>
                  <a:lnTo>
                    <a:pt x="36410" y="258330"/>
                  </a:lnTo>
                  <a:lnTo>
                    <a:pt x="36410" y="247726"/>
                  </a:lnTo>
                  <a:close/>
                </a:path>
                <a:path w="99695" h="384810">
                  <a:moveTo>
                    <a:pt x="36410" y="227228"/>
                  </a:moveTo>
                  <a:lnTo>
                    <a:pt x="34886" y="225679"/>
                  </a:lnTo>
                  <a:lnTo>
                    <a:pt x="22428" y="225679"/>
                  </a:lnTo>
                  <a:lnTo>
                    <a:pt x="20904" y="227228"/>
                  </a:lnTo>
                  <a:lnTo>
                    <a:pt x="20904" y="239674"/>
                  </a:lnTo>
                  <a:lnTo>
                    <a:pt x="22428" y="241198"/>
                  </a:lnTo>
                  <a:lnTo>
                    <a:pt x="34886" y="241198"/>
                  </a:lnTo>
                  <a:lnTo>
                    <a:pt x="36410" y="239674"/>
                  </a:lnTo>
                  <a:lnTo>
                    <a:pt x="36410" y="237832"/>
                  </a:lnTo>
                  <a:lnTo>
                    <a:pt x="36410" y="227228"/>
                  </a:lnTo>
                  <a:close/>
                </a:path>
                <a:path w="99695" h="384810">
                  <a:moveTo>
                    <a:pt x="36410" y="206692"/>
                  </a:moveTo>
                  <a:lnTo>
                    <a:pt x="34886" y="205168"/>
                  </a:lnTo>
                  <a:lnTo>
                    <a:pt x="22428" y="205168"/>
                  </a:lnTo>
                  <a:lnTo>
                    <a:pt x="20904" y="206692"/>
                  </a:lnTo>
                  <a:lnTo>
                    <a:pt x="20904" y="219138"/>
                  </a:lnTo>
                  <a:lnTo>
                    <a:pt x="22428" y="220662"/>
                  </a:lnTo>
                  <a:lnTo>
                    <a:pt x="34886" y="220662"/>
                  </a:lnTo>
                  <a:lnTo>
                    <a:pt x="36410" y="219138"/>
                  </a:lnTo>
                  <a:lnTo>
                    <a:pt x="36410" y="217297"/>
                  </a:lnTo>
                  <a:lnTo>
                    <a:pt x="36410" y="206692"/>
                  </a:lnTo>
                  <a:close/>
                </a:path>
                <a:path w="99695" h="384810">
                  <a:moveTo>
                    <a:pt x="36410" y="165671"/>
                  </a:moveTo>
                  <a:lnTo>
                    <a:pt x="34886" y="164134"/>
                  </a:lnTo>
                  <a:lnTo>
                    <a:pt x="22428" y="164134"/>
                  </a:lnTo>
                  <a:lnTo>
                    <a:pt x="20904" y="165671"/>
                  </a:lnTo>
                  <a:lnTo>
                    <a:pt x="20904" y="178117"/>
                  </a:lnTo>
                  <a:lnTo>
                    <a:pt x="22428" y="179641"/>
                  </a:lnTo>
                  <a:lnTo>
                    <a:pt x="34886" y="179641"/>
                  </a:lnTo>
                  <a:lnTo>
                    <a:pt x="36410" y="178117"/>
                  </a:lnTo>
                  <a:lnTo>
                    <a:pt x="36410" y="176250"/>
                  </a:lnTo>
                  <a:lnTo>
                    <a:pt x="36410" y="165671"/>
                  </a:lnTo>
                  <a:close/>
                </a:path>
                <a:path w="99695" h="384810">
                  <a:moveTo>
                    <a:pt x="36410" y="145135"/>
                  </a:moveTo>
                  <a:lnTo>
                    <a:pt x="34886" y="143598"/>
                  </a:lnTo>
                  <a:lnTo>
                    <a:pt x="22428" y="143598"/>
                  </a:lnTo>
                  <a:lnTo>
                    <a:pt x="20904" y="145135"/>
                  </a:lnTo>
                  <a:lnTo>
                    <a:pt x="20904" y="157607"/>
                  </a:lnTo>
                  <a:lnTo>
                    <a:pt x="22428" y="159105"/>
                  </a:lnTo>
                  <a:lnTo>
                    <a:pt x="34886" y="159105"/>
                  </a:lnTo>
                  <a:lnTo>
                    <a:pt x="36410" y="157607"/>
                  </a:lnTo>
                  <a:lnTo>
                    <a:pt x="36410" y="155740"/>
                  </a:lnTo>
                  <a:lnTo>
                    <a:pt x="36410" y="145135"/>
                  </a:lnTo>
                  <a:close/>
                </a:path>
                <a:path w="99695" h="384810">
                  <a:moveTo>
                    <a:pt x="36410" y="124612"/>
                  </a:moveTo>
                  <a:lnTo>
                    <a:pt x="34886" y="123088"/>
                  </a:lnTo>
                  <a:lnTo>
                    <a:pt x="22428" y="123088"/>
                  </a:lnTo>
                  <a:lnTo>
                    <a:pt x="20904" y="124612"/>
                  </a:lnTo>
                  <a:lnTo>
                    <a:pt x="20904" y="137083"/>
                  </a:lnTo>
                  <a:lnTo>
                    <a:pt x="22428" y="138607"/>
                  </a:lnTo>
                  <a:lnTo>
                    <a:pt x="34886" y="138607"/>
                  </a:lnTo>
                  <a:lnTo>
                    <a:pt x="36410" y="137083"/>
                  </a:lnTo>
                  <a:lnTo>
                    <a:pt x="36410" y="135229"/>
                  </a:lnTo>
                  <a:lnTo>
                    <a:pt x="36410" y="124612"/>
                  </a:lnTo>
                  <a:close/>
                </a:path>
                <a:path w="99695" h="384810">
                  <a:moveTo>
                    <a:pt x="36410" y="104114"/>
                  </a:moveTo>
                  <a:lnTo>
                    <a:pt x="34886" y="102577"/>
                  </a:lnTo>
                  <a:lnTo>
                    <a:pt x="22428" y="102577"/>
                  </a:lnTo>
                  <a:lnTo>
                    <a:pt x="20904" y="104114"/>
                  </a:lnTo>
                  <a:lnTo>
                    <a:pt x="20904" y="116560"/>
                  </a:lnTo>
                  <a:lnTo>
                    <a:pt x="22428" y="118071"/>
                  </a:lnTo>
                  <a:lnTo>
                    <a:pt x="34886" y="118071"/>
                  </a:lnTo>
                  <a:lnTo>
                    <a:pt x="36410" y="116560"/>
                  </a:lnTo>
                  <a:lnTo>
                    <a:pt x="36410" y="114706"/>
                  </a:lnTo>
                  <a:lnTo>
                    <a:pt x="36410" y="104114"/>
                  </a:lnTo>
                  <a:close/>
                </a:path>
                <a:path w="99695" h="384810">
                  <a:moveTo>
                    <a:pt x="36410" y="83591"/>
                  </a:moveTo>
                  <a:lnTo>
                    <a:pt x="34886" y="82067"/>
                  </a:lnTo>
                  <a:lnTo>
                    <a:pt x="22428" y="82067"/>
                  </a:lnTo>
                  <a:lnTo>
                    <a:pt x="20904" y="83591"/>
                  </a:lnTo>
                  <a:lnTo>
                    <a:pt x="20904" y="96050"/>
                  </a:lnTo>
                  <a:lnTo>
                    <a:pt x="22428" y="97574"/>
                  </a:lnTo>
                  <a:lnTo>
                    <a:pt x="34886" y="97574"/>
                  </a:lnTo>
                  <a:lnTo>
                    <a:pt x="36410" y="96050"/>
                  </a:lnTo>
                  <a:lnTo>
                    <a:pt x="36410" y="94195"/>
                  </a:lnTo>
                  <a:lnTo>
                    <a:pt x="36410" y="83591"/>
                  </a:lnTo>
                  <a:close/>
                </a:path>
                <a:path w="99695" h="384810">
                  <a:moveTo>
                    <a:pt x="36410" y="63080"/>
                  </a:moveTo>
                  <a:lnTo>
                    <a:pt x="34886" y="61544"/>
                  </a:lnTo>
                  <a:lnTo>
                    <a:pt x="22428" y="61544"/>
                  </a:lnTo>
                  <a:lnTo>
                    <a:pt x="20904" y="63080"/>
                  </a:lnTo>
                  <a:lnTo>
                    <a:pt x="20904" y="75539"/>
                  </a:lnTo>
                  <a:lnTo>
                    <a:pt x="22428" y="77063"/>
                  </a:lnTo>
                  <a:lnTo>
                    <a:pt x="34886" y="77063"/>
                  </a:lnTo>
                  <a:lnTo>
                    <a:pt x="36410" y="75539"/>
                  </a:lnTo>
                  <a:lnTo>
                    <a:pt x="36410" y="73685"/>
                  </a:lnTo>
                  <a:lnTo>
                    <a:pt x="36410" y="63080"/>
                  </a:lnTo>
                  <a:close/>
                </a:path>
                <a:path w="99695" h="384810">
                  <a:moveTo>
                    <a:pt x="36410" y="42557"/>
                  </a:moveTo>
                  <a:lnTo>
                    <a:pt x="34886" y="41033"/>
                  </a:lnTo>
                  <a:lnTo>
                    <a:pt x="22428" y="41033"/>
                  </a:lnTo>
                  <a:lnTo>
                    <a:pt x="20904" y="42557"/>
                  </a:lnTo>
                  <a:lnTo>
                    <a:pt x="20904" y="55003"/>
                  </a:lnTo>
                  <a:lnTo>
                    <a:pt x="22428" y="56527"/>
                  </a:lnTo>
                  <a:lnTo>
                    <a:pt x="34886" y="56527"/>
                  </a:lnTo>
                  <a:lnTo>
                    <a:pt x="36410" y="55003"/>
                  </a:lnTo>
                  <a:lnTo>
                    <a:pt x="36410" y="53149"/>
                  </a:lnTo>
                  <a:lnTo>
                    <a:pt x="36410" y="42557"/>
                  </a:lnTo>
                  <a:close/>
                </a:path>
                <a:path w="99695" h="384810">
                  <a:moveTo>
                    <a:pt x="36410" y="22034"/>
                  </a:moveTo>
                  <a:lnTo>
                    <a:pt x="34886" y="20497"/>
                  </a:lnTo>
                  <a:lnTo>
                    <a:pt x="22428" y="20497"/>
                  </a:lnTo>
                  <a:lnTo>
                    <a:pt x="20904" y="22034"/>
                  </a:lnTo>
                  <a:lnTo>
                    <a:pt x="20904" y="34505"/>
                  </a:lnTo>
                  <a:lnTo>
                    <a:pt x="22428" y="36029"/>
                  </a:lnTo>
                  <a:lnTo>
                    <a:pt x="34886" y="36029"/>
                  </a:lnTo>
                  <a:lnTo>
                    <a:pt x="36410" y="34505"/>
                  </a:lnTo>
                  <a:lnTo>
                    <a:pt x="36410" y="32651"/>
                  </a:lnTo>
                  <a:lnTo>
                    <a:pt x="36410" y="22034"/>
                  </a:lnTo>
                  <a:close/>
                </a:path>
                <a:path w="99695" h="384810">
                  <a:moveTo>
                    <a:pt x="36410" y="1524"/>
                  </a:moveTo>
                  <a:lnTo>
                    <a:pt x="34886" y="0"/>
                  </a:lnTo>
                  <a:lnTo>
                    <a:pt x="22428" y="0"/>
                  </a:lnTo>
                  <a:lnTo>
                    <a:pt x="20904" y="1524"/>
                  </a:lnTo>
                  <a:lnTo>
                    <a:pt x="20904" y="13957"/>
                  </a:lnTo>
                  <a:lnTo>
                    <a:pt x="22428" y="15494"/>
                  </a:lnTo>
                  <a:lnTo>
                    <a:pt x="34886" y="15494"/>
                  </a:lnTo>
                  <a:lnTo>
                    <a:pt x="36410" y="13957"/>
                  </a:lnTo>
                  <a:lnTo>
                    <a:pt x="36410" y="12115"/>
                  </a:lnTo>
                  <a:lnTo>
                    <a:pt x="36410" y="1524"/>
                  </a:lnTo>
                  <a:close/>
                </a:path>
                <a:path w="99695" h="384810">
                  <a:moveTo>
                    <a:pt x="57327" y="370827"/>
                  </a:moveTo>
                  <a:lnTo>
                    <a:pt x="55803" y="369316"/>
                  </a:lnTo>
                  <a:lnTo>
                    <a:pt x="43332" y="369316"/>
                  </a:lnTo>
                  <a:lnTo>
                    <a:pt x="41821" y="370827"/>
                  </a:lnTo>
                  <a:lnTo>
                    <a:pt x="41821" y="383298"/>
                  </a:lnTo>
                  <a:lnTo>
                    <a:pt x="43332" y="384810"/>
                  </a:lnTo>
                  <a:lnTo>
                    <a:pt x="55803" y="384810"/>
                  </a:lnTo>
                  <a:lnTo>
                    <a:pt x="57327" y="383298"/>
                  </a:lnTo>
                  <a:lnTo>
                    <a:pt x="57327" y="381444"/>
                  </a:lnTo>
                  <a:lnTo>
                    <a:pt x="57327" y="370827"/>
                  </a:lnTo>
                  <a:close/>
                </a:path>
                <a:path w="99695" h="384810">
                  <a:moveTo>
                    <a:pt x="57327" y="329819"/>
                  </a:moveTo>
                  <a:lnTo>
                    <a:pt x="55803" y="328256"/>
                  </a:lnTo>
                  <a:lnTo>
                    <a:pt x="43332" y="328256"/>
                  </a:lnTo>
                  <a:lnTo>
                    <a:pt x="41821" y="329819"/>
                  </a:lnTo>
                  <a:lnTo>
                    <a:pt x="41821" y="342265"/>
                  </a:lnTo>
                  <a:lnTo>
                    <a:pt x="43332" y="343801"/>
                  </a:lnTo>
                  <a:lnTo>
                    <a:pt x="55803" y="343801"/>
                  </a:lnTo>
                  <a:lnTo>
                    <a:pt x="57327" y="342265"/>
                  </a:lnTo>
                  <a:lnTo>
                    <a:pt x="57327" y="340410"/>
                  </a:lnTo>
                  <a:lnTo>
                    <a:pt x="57327" y="329819"/>
                  </a:lnTo>
                  <a:close/>
                </a:path>
                <a:path w="99695" h="384810">
                  <a:moveTo>
                    <a:pt x="57327" y="268262"/>
                  </a:moveTo>
                  <a:lnTo>
                    <a:pt x="55803" y="266738"/>
                  </a:lnTo>
                  <a:lnTo>
                    <a:pt x="43332" y="266738"/>
                  </a:lnTo>
                  <a:lnTo>
                    <a:pt x="41821" y="268262"/>
                  </a:lnTo>
                  <a:lnTo>
                    <a:pt x="41821" y="280708"/>
                  </a:lnTo>
                  <a:lnTo>
                    <a:pt x="43332" y="282219"/>
                  </a:lnTo>
                  <a:lnTo>
                    <a:pt x="55803" y="282219"/>
                  </a:lnTo>
                  <a:lnTo>
                    <a:pt x="57327" y="280708"/>
                  </a:lnTo>
                  <a:lnTo>
                    <a:pt x="57327" y="278853"/>
                  </a:lnTo>
                  <a:lnTo>
                    <a:pt x="57327" y="268262"/>
                  </a:lnTo>
                  <a:close/>
                </a:path>
                <a:path w="99695" h="384810">
                  <a:moveTo>
                    <a:pt x="57327" y="227228"/>
                  </a:moveTo>
                  <a:lnTo>
                    <a:pt x="55803" y="225679"/>
                  </a:lnTo>
                  <a:lnTo>
                    <a:pt x="43332" y="225679"/>
                  </a:lnTo>
                  <a:lnTo>
                    <a:pt x="41821" y="227228"/>
                  </a:lnTo>
                  <a:lnTo>
                    <a:pt x="41821" y="239674"/>
                  </a:lnTo>
                  <a:lnTo>
                    <a:pt x="43332" y="241198"/>
                  </a:lnTo>
                  <a:lnTo>
                    <a:pt x="55803" y="241198"/>
                  </a:lnTo>
                  <a:lnTo>
                    <a:pt x="57327" y="239674"/>
                  </a:lnTo>
                  <a:lnTo>
                    <a:pt x="57327" y="237832"/>
                  </a:lnTo>
                  <a:lnTo>
                    <a:pt x="57327" y="227228"/>
                  </a:lnTo>
                  <a:close/>
                </a:path>
                <a:path w="99695" h="384810">
                  <a:moveTo>
                    <a:pt x="57327" y="186182"/>
                  </a:moveTo>
                  <a:lnTo>
                    <a:pt x="55803" y="184645"/>
                  </a:lnTo>
                  <a:lnTo>
                    <a:pt x="43332" y="184645"/>
                  </a:lnTo>
                  <a:lnTo>
                    <a:pt x="41821" y="186182"/>
                  </a:lnTo>
                  <a:lnTo>
                    <a:pt x="41821" y="198653"/>
                  </a:lnTo>
                  <a:lnTo>
                    <a:pt x="43332" y="200177"/>
                  </a:lnTo>
                  <a:lnTo>
                    <a:pt x="55803" y="200177"/>
                  </a:lnTo>
                  <a:lnTo>
                    <a:pt x="57327" y="198653"/>
                  </a:lnTo>
                  <a:lnTo>
                    <a:pt x="57327" y="196799"/>
                  </a:lnTo>
                  <a:lnTo>
                    <a:pt x="57327" y="186182"/>
                  </a:lnTo>
                  <a:close/>
                </a:path>
                <a:path w="99695" h="384810">
                  <a:moveTo>
                    <a:pt x="57327" y="165671"/>
                  </a:moveTo>
                  <a:lnTo>
                    <a:pt x="55803" y="164134"/>
                  </a:lnTo>
                  <a:lnTo>
                    <a:pt x="43332" y="164134"/>
                  </a:lnTo>
                  <a:lnTo>
                    <a:pt x="41821" y="165671"/>
                  </a:lnTo>
                  <a:lnTo>
                    <a:pt x="41821" y="178117"/>
                  </a:lnTo>
                  <a:lnTo>
                    <a:pt x="43332" y="179641"/>
                  </a:lnTo>
                  <a:lnTo>
                    <a:pt x="55803" y="179641"/>
                  </a:lnTo>
                  <a:lnTo>
                    <a:pt x="57327" y="178117"/>
                  </a:lnTo>
                  <a:lnTo>
                    <a:pt x="57327" y="176250"/>
                  </a:lnTo>
                  <a:lnTo>
                    <a:pt x="57327" y="165671"/>
                  </a:lnTo>
                  <a:close/>
                </a:path>
                <a:path w="99695" h="384810">
                  <a:moveTo>
                    <a:pt x="57327" y="124612"/>
                  </a:moveTo>
                  <a:lnTo>
                    <a:pt x="55803" y="123088"/>
                  </a:lnTo>
                  <a:lnTo>
                    <a:pt x="43332" y="123088"/>
                  </a:lnTo>
                  <a:lnTo>
                    <a:pt x="41821" y="124612"/>
                  </a:lnTo>
                  <a:lnTo>
                    <a:pt x="41821" y="137083"/>
                  </a:lnTo>
                  <a:lnTo>
                    <a:pt x="43332" y="138607"/>
                  </a:lnTo>
                  <a:lnTo>
                    <a:pt x="55803" y="138607"/>
                  </a:lnTo>
                  <a:lnTo>
                    <a:pt x="57327" y="137083"/>
                  </a:lnTo>
                  <a:lnTo>
                    <a:pt x="57327" y="135229"/>
                  </a:lnTo>
                  <a:lnTo>
                    <a:pt x="57327" y="124612"/>
                  </a:lnTo>
                  <a:close/>
                </a:path>
                <a:path w="99695" h="384810">
                  <a:moveTo>
                    <a:pt x="57327" y="104114"/>
                  </a:moveTo>
                  <a:lnTo>
                    <a:pt x="55803" y="102577"/>
                  </a:lnTo>
                  <a:lnTo>
                    <a:pt x="43332" y="102577"/>
                  </a:lnTo>
                  <a:lnTo>
                    <a:pt x="41821" y="104114"/>
                  </a:lnTo>
                  <a:lnTo>
                    <a:pt x="41821" y="116560"/>
                  </a:lnTo>
                  <a:lnTo>
                    <a:pt x="43332" y="118071"/>
                  </a:lnTo>
                  <a:lnTo>
                    <a:pt x="55803" y="118071"/>
                  </a:lnTo>
                  <a:lnTo>
                    <a:pt x="57327" y="116560"/>
                  </a:lnTo>
                  <a:lnTo>
                    <a:pt x="57327" y="114706"/>
                  </a:lnTo>
                  <a:lnTo>
                    <a:pt x="57327" y="104114"/>
                  </a:lnTo>
                  <a:close/>
                </a:path>
                <a:path w="99695" h="384810">
                  <a:moveTo>
                    <a:pt x="57327" y="63080"/>
                  </a:moveTo>
                  <a:lnTo>
                    <a:pt x="55803" y="61544"/>
                  </a:lnTo>
                  <a:lnTo>
                    <a:pt x="43332" y="61544"/>
                  </a:lnTo>
                  <a:lnTo>
                    <a:pt x="41821" y="63080"/>
                  </a:lnTo>
                  <a:lnTo>
                    <a:pt x="41821" y="75539"/>
                  </a:lnTo>
                  <a:lnTo>
                    <a:pt x="43332" y="77063"/>
                  </a:lnTo>
                  <a:lnTo>
                    <a:pt x="55803" y="77063"/>
                  </a:lnTo>
                  <a:lnTo>
                    <a:pt x="57327" y="75539"/>
                  </a:lnTo>
                  <a:lnTo>
                    <a:pt x="57327" y="73685"/>
                  </a:lnTo>
                  <a:lnTo>
                    <a:pt x="57327" y="63080"/>
                  </a:lnTo>
                  <a:close/>
                </a:path>
                <a:path w="99695" h="384810">
                  <a:moveTo>
                    <a:pt x="57327" y="42557"/>
                  </a:moveTo>
                  <a:lnTo>
                    <a:pt x="55803" y="41033"/>
                  </a:lnTo>
                  <a:lnTo>
                    <a:pt x="43332" y="41033"/>
                  </a:lnTo>
                  <a:lnTo>
                    <a:pt x="41821" y="42557"/>
                  </a:lnTo>
                  <a:lnTo>
                    <a:pt x="41821" y="55003"/>
                  </a:lnTo>
                  <a:lnTo>
                    <a:pt x="43332" y="56527"/>
                  </a:lnTo>
                  <a:lnTo>
                    <a:pt x="55803" y="56527"/>
                  </a:lnTo>
                  <a:lnTo>
                    <a:pt x="57327" y="55003"/>
                  </a:lnTo>
                  <a:lnTo>
                    <a:pt x="57327" y="53149"/>
                  </a:lnTo>
                  <a:lnTo>
                    <a:pt x="57327" y="42557"/>
                  </a:lnTo>
                  <a:close/>
                </a:path>
                <a:path w="99695" h="384810">
                  <a:moveTo>
                    <a:pt x="57327" y="22034"/>
                  </a:moveTo>
                  <a:lnTo>
                    <a:pt x="55803" y="20497"/>
                  </a:lnTo>
                  <a:lnTo>
                    <a:pt x="43332" y="20497"/>
                  </a:lnTo>
                  <a:lnTo>
                    <a:pt x="41821" y="22034"/>
                  </a:lnTo>
                  <a:lnTo>
                    <a:pt x="41821" y="34505"/>
                  </a:lnTo>
                  <a:lnTo>
                    <a:pt x="43332" y="36029"/>
                  </a:lnTo>
                  <a:lnTo>
                    <a:pt x="55803" y="36029"/>
                  </a:lnTo>
                  <a:lnTo>
                    <a:pt x="57327" y="34505"/>
                  </a:lnTo>
                  <a:lnTo>
                    <a:pt x="57327" y="32651"/>
                  </a:lnTo>
                  <a:lnTo>
                    <a:pt x="57327" y="22034"/>
                  </a:lnTo>
                  <a:close/>
                </a:path>
                <a:path w="99695" h="384810">
                  <a:moveTo>
                    <a:pt x="57327" y="1524"/>
                  </a:moveTo>
                  <a:lnTo>
                    <a:pt x="55803" y="0"/>
                  </a:lnTo>
                  <a:lnTo>
                    <a:pt x="43332" y="0"/>
                  </a:lnTo>
                  <a:lnTo>
                    <a:pt x="41821" y="1524"/>
                  </a:lnTo>
                  <a:lnTo>
                    <a:pt x="41821" y="13957"/>
                  </a:lnTo>
                  <a:lnTo>
                    <a:pt x="43332" y="15494"/>
                  </a:lnTo>
                  <a:lnTo>
                    <a:pt x="55803" y="15494"/>
                  </a:lnTo>
                  <a:lnTo>
                    <a:pt x="57327" y="13957"/>
                  </a:lnTo>
                  <a:lnTo>
                    <a:pt x="57327" y="12115"/>
                  </a:lnTo>
                  <a:lnTo>
                    <a:pt x="57327" y="1524"/>
                  </a:lnTo>
                  <a:close/>
                </a:path>
                <a:path w="99695" h="384810">
                  <a:moveTo>
                    <a:pt x="78219" y="370827"/>
                  </a:moveTo>
                  <a:lnTo>
                    <a:pt x="76695" y="369316"/>
                  </a:lnTo>
                  <a:lnTo>
                    <a:pt x="64223" y="369316"/>
                  </a:lnTo>
                  <a:lnTo>
                    <a:pt x="62712" y="370827"/>
                  </a:lnTo>
                  <a:lnTo>
                    <a:pt x="62712" y="383298"/>
                  </a:lnTo>
                  <a:lnTo>
                    <a:pt x="64223" y="384810"/>
                  </a:lnTo>
                  <a:lnTo>
                    <a:pt x="76695" y="384810"/>
                  </a:lnTo>
                  <a:lnTo>
                    <a:pt x="78219" y="383298"/>
                  </a:lnTo>
                  <a:lnTo>
                    <a:pt x="78219" y="381444"/>
                  </a:lnTo>
                  <a:lnTo>
                    <a:pt x="78219" y="370827"/>
                  </a:lnTo>
                  <a:close/>
                </a:path>
                <a:path w="99695" h="384810">
                  <a:moveTo>
                    <a:pt x="78219" y="350316"/>
                  </a:moveTo>
                  <a:lnTo>
                    <a:pt x="76695" y="348780"/>
                  </a:lnTo>
                  <a:lnTo>
                    <a:pt x="64223" y="348780"/>
                  </a:lnTo>
                  <a:lnTo>
                    <a:pt x="62712" y="350316"/>
                  </a:lnTo>
                  <a:lnTo>
                    <a:pt x="62712" y="362788"/>
                  </a:lnTo>
                  <a:lnTo>
                    <a:pt x="64223" y="364299"/>
                  </a:lnTo>
                  <a:lnTo>
                    <a:pt x="76695" y="364299"/>
                  </a:lnTo>
                  <a:lnTo>
                    <a:pt x="78219" y="362788"/>
                  </a:lnTo>
                  <a:lnTo>
                    <a:pt x="78219" y="360934"/>
                  </a:lnTo>
                  <a:lnTo>
                    <a:pt x="78219" y="350316"/>
                  </a:lnTo>
                  <a:close/>
                </a:path>
                <a:path w="99695" h="384810">
                  <a:moveTo>
                    <a:pt x="78219" y="329819"/>
                  </a:moveTo>
                  <a:lnTo>
                    <a:pt x="76695" y="328256"/>
                  </a:lnTo>
                  <a:lnTo>
                    <a:pt x="64223" y="328256"/>
                  </a:lnTo>
                  <a:lnTo>
                    <a:pt x="62712" y="329819"/>
                  </a:lnTo>
                  <a:lnTo>
                    <a:pt x="62712" y="342265"/>
                  </a:lnTo>
                  <a:lnTo>
                    <a:pt x="64223" y="343801"/>
                  </a:lnTo>
                  <a:lnTo>
                    <a:pt x="76695" y="343801"/>
                  </a:lnTo>
                  <a:lnTo>
                    <a:pt x="78219" y="342265"/>
                  </a:lnTo>
                  <a:lnTo>
                    <a:pt x="78219" y="340410"/>
                  </a:lnTo>
                  <a:lnTo>
                    <a:pt x="78219" y="329819"/>
                  </a:lnTo>
                  <a:close/>
                </a:path>
                <a:path w="99695" h="384810">
                  <a:moveTo>
                    <a:pt x="78219" y="309295"/>
                  </a:moveTo>
                  <a:lnTo>
                    <a:pt x="76695" y="307771"/>
                  </a:lnTo>
                  <a:lnTo>
                    <a:pt x="64223" y="307771"/>
                  </a:lnTo>
                  <a:lnTo>
                    <a:pt x="62712" y="309295"/>
                  </a:lnTo>
                  <a:lnTo>
                    <a:pt x="62712" y="321767"/>
                  </a:lnTo>
                  <a:lnTo>
                    <a:pt x="64223" y="323278"/>
                  </a:lnTo>
                  <a:lnTo>
                    <a:pt x="76695" y="323278"/>
                  </a:lnTo>
                  <a:lnTo>
                    <a:pt x="78219" y="321767"/>
                  </a:lnTo>
                  <a:lnTo>
                    <a:pt x="78219" y="319887"/>
                  </a:lnTo>
                  <a:lnTo>
                    <a:pt x="78219" y="309295"/>
                  </a:lnTo>
                  <a:close/>
                </a:path>
                <a:path w="99695" h="384810">
                  <a:moveTo>
                    <a:pt x="78219" y="288785"/>
                  </a:moveTo>
                  <a:lnTo>
                    <a:pt x="76695" y="287235"/>
                  </a:lnTo>
                  <a:lnTo>
                    <a:pt x="64223" y="287235"/>
                  </a:lnTo>
                  <a:lnTo>
                    <a:pt x="62712" y="288785"/>
                  </a:lnTo>
                  <a:lnTo>
                    <a:pt x="62712" y="301231"/>
                  </a:lnTo>
                  <a:lnTo>
                    <a:pt x="64223" y="302755"/>
                  </a:lnTo>
                  <a:lnTo>
                    <a:pt x="76695" y="302755"/>
                  </a:lnTo>
                  <a:lnTo>
                    <a:pt x="78219" y="301231"/>
                  </a:lnTo>
                  <a:lnTo>
                    <a:pt x="78219" y="299389"/>
                  </a:lnTo>
                  <a:lnTo>
                    <a:pt x="78219" y="288785"/>
                  </a:lnTo>
                  <a:close/>
                </a:path>
                <a:path w="99695" h="384810">
                  <a:moveTo>
                    <a:pt x="78219" y="268262"/>
                  </a:moveTo>
                  <a:lnTo>
                    <a:pt x="76695" y="266738"/>
                  </a:lnTo>
                  <a:lnTo>
                    <a:pt x="64223" y="266738"/>
                  </a:lnTo>
                  <a:lnTo>
                    <a:pt x="62712" y="268262"/>
                  </a:lnTo>
                  <a:lnTo>
                    <a:pt x="62712" y="280708"/>
                  </a:lnTo>
                  <a:lnTo>
                    <a:pt x="64223" y="282219"/>
                  </a:lnTo>
                  <a:lnTo>
                    <a:pt x="76695" y="282219"/>
                  </a:lnTo>
                  <a:lnTo>
                    <a:pt x="78219" y="280708"/>
                  </a:lnTo>
                  <a:lnTo>
                    <a:pt x="78219" y="278853"/>
                  </a:lnTo>
                  <a:lnTo>
                    <a:pt x="78219" y="268262"/>
                  </a:lnTo>
                  <a:close/>
                </a:path>
                <a:path w="99695" h="384810">
                  <a:moveTo>
                    <a:pt x="78219" y="247726"/>
                  </a:moveTo>
                  <a:lnTo>
                    <a:pt x="76695" y="246202"/>
                  </a:lnTo>
                  <a:lnTo>
                    <a:pt x="64223" y="246202"/>
                  </a:lnTo>
                  <a:lnTo>
                    <a:pt x="62712" y="247726"/>
                  </a:lnTo>
                  <a:lnTo>
                    <a:pt x="62712" y="260197"/>
                  </a:lnTo>
                  <a:lnTo>
                    <a:pt x="64223" y="261708"/>
                  </a:lnTo>
                  <a:lnTo>
                    <a:pt x="76695" y="261708"/>
                  </a:lnTo>
                  <a:lnTo>
                    <a:pt x="78219" y="260197"/>
                  </a:lnTo>
                  <a:lnTo>
                    <a:pt x="78219" y="258330"/>
                  </a:lnTo>
                  <a:lnTo>
                    <a:pt x="78219" y="247726"/>
                  </a:lnTo>
                  <a:close/>
                </a:path>
                <a:path w="99695" h="384810">
                  <a:moveTo>
                    <a:pt x="78219" y="227228"/>
                  </a:moveTo>
                  <a:lnTo>
                    <a:pt x="76695" y="225679"/>
                  </a:lnTo>
                  <a:lnTo>
                    <a:pt x="64223" y="225679"/>
                  </a:lnTo>
                  <a:lnTo>
                    <a:pt x="62712" y="227228"/>
                  </a:lnTo>
                  <a:lnTo>
                    <a:pt x="62712" y="239674"/>
                  </a:lnTo>
                  <a:lnTo>
                    <a:pt x="64223" y="241198"/>
                  </a:lnTo>
                  <a:lnTo>
                    <a:pt x="76695" y="241198"/>
                  </a:lnTo>
                  <a:lnTo>
                    <a:pt x="78219" y="239674"/>
                  </a:lnTo>
                  <a:lnTo>
                    <a:pt x="78219" y="237832"/>
                  </a:lnTo>
                  <a:lnTo>
                    <a:pt x="78219" y="227228"/>
                  </a:lnTo>
                  <a:close/>
                </a:path>
                <a:path w="99695" h="384810">
                  <a:moveTo>
                    <a:pt x="78219" y="206692"/>
                  </a:moveTo>
                  <a:lnTo>
                    <a:pt x="76695" y="205168"/>
                  </a:lnTo>
                  <a:lnTo>
                    <a:pt x="64223" y="205168"/>
                  </a:lnTo>
                  <a:lnTo>
                    <a:pt x="62712" y="206692"/>
                  </a:lnTo>
                  <a:lnTo>
                    <a:pt x="62712" y="219138"/>
                  </a:lnTo>
                  <a:lnTo>
                    <a:pt x="64223" y="220662"/>
                  </a:lnTo>
                  <a:lnTo>
                    <a:pt x="76695" y="220662"/>
                  </a:lnTo>
                  <a:lnTo>
                    <a:pt x="78219" y="219138"/>
                  </a:lnTo>
                  <a:lnTo>
                    <a:pt x="78219" y="217297"/>
                  </a:lnTo>
                  <a:lnTo>
                    <a:pt x="78219" y="206692"/>
                  </a:lnTo>
                  <a:close/>
                </a:path>
                <a:path w="99695" h="384810">
                  <a:moveTo>
                    <a:pt x="78219" y="186182"/>
                  </a:moveTo>
                  <a:lnTo>
                    <a:pt x="76695" y="184645"/>
                  </a:lnTo>
                  <a:lnTo>
                    <a:pt x="64223" y="184645"/>
                  </a:lnTo>
                  <a:lnTo>
                    <a:pt x="62712" y="186182"/>
                  </a:lnTo>
                  <a:lnTo>
                    <a:pt x="62712" y="198653"/>
                  </a:lnTo>
                  <a:lnTo>
                    <a:pt x="64223" y="200177"/>
                  </a:lnTo>
                  <a:lnTo>
                    <a:pt x="76695" y="200177"/>
                  </a:lnTo>
                  <a:lnTo>
                    <a:pt x="78219" y="198653"/>
                  </a:lnTo>
                  <a:lnTo>
                    <a:pt x="78219" y="196799"/>
                  </a:lnTo>
                  <a:lnTo>
                    <a:pt x="78219" y="186182"/>
                  </a:lnTo>
                  <a:close/>
                </a:path>
                <a:path w="99695" h="384810">
                  <a:moveTo>
                    <a:pt x="78219" y="165671"/>
                  </a:moveTo>
                  <a:lnTo>
                    <a:pt x="76695" y="164134"/>
                  </a:lnTo>
                  <a:lnTo>
                    <a:pt x="64223" y="164134"/>
                  </a:lnTo>
                  <a:lnTo>
                    <a:pt x="62712" y="165671"/>
                  </a:lnTo>
                  <a:lnTo>
                    <a:pt x="62712" y="178117"/>
                  </a:lnTo>
                  <a:lnTo>
                    <a:pt x="64223" y="179641"/>
                  </a:lnTo>
                  <a:lnTo>
                    <a:pt x="76695" y="179641"/>
                  </a:lnTo>
                  <a:lnTo>
                    <a:pt x="78219" y="178117"/>
                  </a:lnTo>
                  <a:lnTo>
                    <a:pt x="78219" y="176250"/>
                  </a:lnTo>
                  <a:lnTo>
                    <a:pt x="78219" y="165671"/>
                  </a:lnTo>
                  <a:close/>
                </a:path>
                <a:path w="99695" h="384810">
                  <a:moveTo>
                    <a:pt x="78219" y="104114"/>
                  </a:moveTo>
                  <a:lnTo>
                    <a:pt x="76695" y="102577"/>
                  </a:lnTo>
                  <a:lnTo>
                    <a:pt x="64223" y="102577"/>
                  </a:lnTo>
                  <a:lnTo>
                    <a:pt x="62712" y="104114"/>
                  </a:lnTo>
                  <a:lnTo>
                    <a:pt x="62712" y="116560"/>
                  </a:lnTo>
                  <a:lnTo>
                    <a:pt x="64223" y="118071"/>
                  </a:lnTo>
                  <a:lnTo>
                    <a:pt x="76695" y="118071"/>
                  </a:lnTo>
                  <a:lnTo>
                    <a:pt x="78219" y="116560"/>
                  </a:lnTo>
                  <a:lnTo>
                    <a:pt x="78219" y="114706"/>
                  </a:lnTo>
                  <a:lnTo>
                    <a:pt x="78219" y="104114"/>
                  </a:lnTo>
                  <a:close/>
                </a:path>
                <a:path w="99695" h="384810">
                  <a:moveTo>
                    <a:pt x="78219" y="83591"/>
                  </a:moveTo>
                  <a:lnTo>
                    <a:pt x="76695" y="82067"/>
                  </a:lnTo>
                  <a:lnTo>
                    <a:pt x="64223" y="82067"/>
                  </a:lnTo>
                  <a:lnTo>
                    <a:pt x="62712" y="83591"/>
                  </a:lnTo>
                  <a:lnTo>
                    <a:pt x="62712" y="96050"/>
                  </a:lnTo>
                  <a:lnTo>
                    <a:pt x="64223" y="97574"/>
                  </a:lnTo>
                  <a:lnTo>
                    <a:pt x="76695" y="97574"/>
                  </a:lnTo>
                  <a:lnTo>
                    <a:pt x="78219" y="96050"/>
                  </a:lnTo>
                  <a:lnTo>
                    <a:pt x="78219" y="94195"/>
                  </a:lnTo>
                  <a:lnTo>
                    <a:pt x="78219" y="83591"/>
                  </a:lnTo>
                  <a:close/>
                </a:path>
                <a:path w="99695" h="384810">
                  <a:moveTo>
                    <a:pt x="78219" y="63080"/>
                  </a:moveTo>
                  <a:lnTo>
                    <a:pt x="76695" y="61544"/>
                  </a:lnTo>
                  <a:lnTo>
                    <a:pt x="64223" y="61544"/>
                  </a:lnTo>
                  <a:lnTo>
                    <a:pt x="62712" y="63080"/>
                  </a:lnTo>
                  <a:lnTo>
                    <a:pt x="62712" y="75539"/>
                  </a:lnTo>
                  <a:lnTo>
                    <a:pt x="64223" y="77063"/>
                  </a:lnTo>
                  <a:lnTo>
                    <a:pt x="76695" y="77063"/>
                  </a:lnTo>
                  <a:lnTo>
                    <a:pt x="78219" y="75539"/>
                  </a:lnTo>
                  <a:lnTo>
                    <a:pt x="78219" y="73685"/>
                  </a:lnTo>
                  <a:lnTo>
                    <a:pt x="78219" y="63080"/>
                  </a:lnTo>
                  <a:close/>
                </a:path>
                <a:path w="99695" h="384810">
                  <a:moveTo>
                    <a:pt x="78219" y="42557"/>
                  </a:moveTo>
                  <a:lnTo>
                    <a:pt x="76695" y="41033"/>
                  </a:lnTo>
                  <a:lnTo>
                    <a:pt x="64223" y="41033"/>
                  </a:lnTo>
                  <a:lnTo>
                    <a:pt x="62712" y="42557"/>
                  </a:lnTo>
                  <a:lnTo>
                    <a:pt x="62712" y="55003"/>
                  </a:lnTo>
                  <a:lnTo>
                    <a:pt x="64223" y="56527"/>
                  </a:lnTo>
                  <a:lnTo>
                    <a:pt x="76695" y="56527"/>
                  </a:lnTo>
                  <a:lnTo>
                    <a:pt x="78219" y="55003"/>
                  </a:lnTo>
                  <a:lnTo>
                    <a:pt x="78219" y="53149"/>
                  </a:lnTo>
                  <a:lnTo>
                    <a:pt x="78219" y="42557"/>
                  </a:lnTo>
                  <a:close/>
                </a:path>
                <a:path w="99695" h="384810">
                  <a:moveTo>
                    <a:pt x="78219" y="22034"/>
                  </a:moveTo>
                  <a:lnTo>
                    <a:pt x="76695" y="20497"/>
                  </a:lnTo>
                  <a:lnTo>
                    <a:pt x="64223" y="20497"/>
                  </a:lnTo>
                  <a:lnTo>
                    <a:pt x="62712" y="22034"/>
                  </a:lnTo>
                  <a:lnTo>
                    <a:pt x="62712" y="34505"/>
                  </a:lnTo>
                  <a:lnTo>
                    <a:pt x="64223" y="36029"/>
                  </a:lnTo>
                  <a:lnTo>
                    <a:pt x="76695" y="36029"/>
                  </a:lnTo>
                  <a:lnTo>
                    <a:pt x="78219" y="34505"/>
                  </a:lnTo>
                  <a:lnTo>
                    <a:pt x="78219" y="32651"/>
                  </a:lnTo>
                  <a:lnTo>
                    <a:pt x="78219" y="22034"/>
                  </a:lnTo>
                  <a:close/>
                </a:path>
                <a:path w="99695" h="384810">
                  <a:moveTo>
                    <a:pt x="78219" y="1524"/>
                  </a:moveTo>
                  <a:lnTo>
                    <a:pt x="76695" y="0"/>
                  </a:lnTo>
                  <a:lnTo>
                    <a:pt x="64223" y="0"/>
                  </a:lnTo>
                  <a:lnTo>
                    <a:pt x="62712" y="1524"/>
                  </a:lnTo>
                  <a:lnTo>
                    <a:pt x="62712" y="13957"/>
                  </a:lnTo>
                  <a:lnTo>
                    <a:pt x="64223" y="15494"/>
                  </a:lnTo>
                  <a:lnTo>
                    <a:pt x="76695" y="15494"/>
                  </a:lnTo>
                  <a:lnTo>
                    <a:pt x="78219" y="13957"/>
                  </a:lnTo>
                  <a:lnTo>
                    <a:pt x="78219" y="12115"/>
                  </a:lnTo>
                  <a:lnTo>
                    <a:pt x="78219" y="1524"/>
                  </a:lnTo>
                  <a:close/>
                </a:path>
                <a:path w="99695" h="384810">
                  <a:moveTo>
                    <a:pt x="99123" y="370827"/>
                  </a:moveTo>
                  <a:lnTo>
                    <a:pt x="97599" y="369316"/>
                  </a:lnTo>
                  <a:lnTo>
                    <a:pt x="85115" y="369316"/>
                  </a:lnTo>
                  <a:lnTo>
                    <a:pt x="83604" y="370827"/>
                  </a:lnTo>
                  <a:lnTo>
                    <a:pt x="83604" y="383298"/>
                  </a:lnTo>
                  <a:lnTo>
                    <a:pt x="85115" y="384810"/>
                  </a:lnTo>
                  <a:lnTo>
                    <a:pt x="97599" y="384810"/>
                  </a:lnTo>
                  <a:lnTo>
                    <a:pt x="99123" y="383298"/>
                  </a:lnTo>
                  <a:lnTo>
                    <a:pt x="99123" y="381444"/>
                  </a:lnTo>
                  <a:lnTo>
                    <a:pt x="99123" y="370827"/>
                  </a:lnTo>
                  <a:close/>
                </a:path>
                <a:path w="99695" h="384810">
                  <a:moveTo>
                    <a:pt x="99123" y="350316"/>
                  </a:moveTo>
                  <a:lnTo>
                    <a:pt x="97599" y="348780"/>
                  </a:lnTo>
                  <a:lnTo>
                    <a:pt x="85115" y="348780"/>
                  </a:lnTo>
                  <a:lnTo>
                    <a:pt x="83604" y="350316"/>
                  </a:lnTo>
                  <a:lnTo>
                    <a:pt x="83604" y="362788"/>
                  </a:lnTo>
                  <a:lnTo>
                    <a:pt x="85115" y="364299"/>
                  </a:lnTo>
                  <a:lnTo>
                    <a:pt x="97599" y="364299"/>
                  </a:lnTo>
                  <a:lnTo>
                    <a:pt x="99123" y="362788"/>
                  </a:lnTo>
                  <a:lnTo>
                    <a:pt x="99123" y="360934"/>
                  </a:lnTo>
                  <a:lnTo>
                    <a:pt x="99123" y="350316"/>
                  </a:lnTo>
                  <a:close/>
                </a:path>
                <a:path w="99695" h="384810">
                  <a:moveTo>
                    <a:pt x="99123" y="329819"/>
                  </a:moveTo>
                  <a:lnTo>
                    <a:pt x="97599" y="328256"/>
                  </a:lnTo>
                  <a:lnTo>
                    <a:pt x="85115" y="328256"/>
                  </a:lnTo>
                  <a:lnTo>
                    <a:pt x="83604" y="329819"/>
                  </a:lnTo>
                  <a:lnTo>
                    <a:pt x="83604" y="342265"/>
                  </a:lnTo>
                  <a:lnTo>
                    <a:pt x="85115" y="343801"/>
                  </a:lnTo>
                  <a:lnTo>
                    <a:pt x="97599" y="343801"/>
                  </a:lnTo>
                  <a:lnTo>
                    <a:pt x="99123" y="342265"/>
                  </a:lnTo>
                  <a:lnTo>
                    <a:pt x="99123" y="340410"/>
                  </a:lnTo>
                  <a:lnTo>
                    <a:pt x="99123" y="329819"/>
                  </a:lnTo>
                  <a:close/>
                </a:path>
                <a:path w="99695" h="384810">
                  <a:moveTo>
                    <a:pt x="99123" y="309295"/>
                  </a:moveTo>
                  <a:lnTo>
                    <a:pt x="97599" y="307771"/>
                  </a:lnTo>
                  <a:lnTo>
                    <a:pt x="85115" y="307771"/>
                  </a:lnTo>
                  <a:lnTo>
                    <a:pt x="83604" y="309295"/>
                  </a:lnTo>
                  <a:lnTo>
                    <a:pt x="83604" y="321767"/>
                  </a:lnTo>
                  <a:lnTo>
                    <a:pt x="85115" y="323278"/>
                  </a:lnTo>
                  <a:lnTo>
                    <a:pt x="97599" y="323278"/>
                  </a:lnTo>
                  <a:lnTo>
                    <a:pt x="99123" y="321767"/>
                  </a:lnTo>
                  <a:lnTo>
                    <a:pt x="99123" y="319887"/>
                  </a:lnTo>
                  <a:lnTo>
                    <a:pt x="99123" y="309295"/>
                  </a:lnTo>
                  <a:close/>
                </a:path>
                <a:path w="99695" h="384810">
                  <a:moveTo>
                    <a:pt x="99123" y="227228"/>
                  </a:moveTo>
                  <a:lnTo>
                    <a:pt x="97599" y="225679"/>
                  </a:lnTo>
                  <a:lnTo>
                    <a:pt x="85115" y="225679"/>
                  </a:lnTo>
                  <a:lnTo>
                    <a:pt x="83604" y="227228"/>
                  </a:lnTo>
                  <a:lnTo>
                    <a:pt x="83604" y="239674"/>
                  </a:lnTo>
                  <a:lnTo>
                    <a:pt x="85115" y="241198"/>
                  </a:lnTo>
                  <a:lnTo>
                    <a:pt x="97599" y="241198"/>
                  </a:lnTo>
                  <a:lnTo>
                    <a:pt x="99123" y="239674"/>
                  </a:lnTo>
                  <a:lnTo>
                    <a:pt x="99123" y="237832"/>
                  </a:lnTo>
                  <a:lnTo>
                    <a:pt x="99123" y="227228"/>
                  </a:lnTo>
                  <a:close/>
                </a:path>
                <a:path w="99695" h="384810">
                  <a:moveTo>
                    <a:pt x="99123" y="206692"/>
                  </a:moveTo>
                  <a:lnTo>
                    <a:pt x="97599" y="205168"/>
                  </a:lnTo>
                  <a:lnTo>
                    <a:pt x="85115" y="205168"/>
                  </a:lnTo>
                  <a:lnTo>
                    <a:pt x="83604" y="206692"/>
                  </a:lnTo>
                  <a:lnTo>
                    <a:pt x="83604" y="219138"/>
                  </a:lnTo>
                  <a:lnTo>
                    <a:pt x="85115" y="220662"/>
                  </a:lnTo>
                  <a:lnTo>
                    <a:pt x="97599" y="220662"/>
                  </a:lnTo>
                  <a:lnTo>
                    <a:pt x="99123" y="219138"/>
                  </a:lnTo>
                  <a:lnTo>
                    <a:pt x="99123" y="217297"/>
                  </a:lnTo>
                  <a:lnTo>
                    <a:pt x="99123" y="206692"/>
                  </a:lnTo>
                  <a:close/>
                </a:path>
                <a:path w="99695" h="384810">
                  <a:moveTo>
                    <a:pt x="99123" y="186182"/>
                  </a:moveTo>
                  <a:lnTo>
                    <a:pt x="97599" y="184645"/>
                  </a:lnTo>
                  <a:lnTo>
                    <a:pt x="85115" y="184645"/>
                  </a:lnTo>
                  <a:lnTo>
                    <a:pt x="83604" y="186182"/>
                  </a:lnTo>
                  <a:lnTo>
                    <a:pt x="83604" y="198653"/>
                  </a:lnTo>
                  <a:lnTo>
                    <a:pt x="85115" y="200177"/>
                  </a:lnTo>
                  <a:lnTo>
                    <a:pt x="97599" y="200177"/>
                  </a:lnTo>
                  <a:lnTo>
                    <a:pt x="99123" y="198653"/>
                  </a:lnTo>
                  <a:lnTo>
                    <a:pt x="99123" y="196799"/>
                  </a:lnTo>
                  <a:lnTo>
                    <a:pt x="99123" y="186182"/>
                  </a:lnTo>
                  <a:close/>
                </a:path>
                <a:path w="99695" h="384810">
                  <a:moveTo>
                    <a:pt x="99123" y="165671"/>
                  </a:moveTo>
                  <a:lnTo>
                    <a:pt x="97599" y="164134"/>
                  </a:lnTo>
                  <a:lnTo>
                    <a:pt x="85115" y="164134"/>
                  </a:lnTo>
                  <a:lnTo>
                    <a:pt x="83604" y="165671"/>
                  </a:lnTo>
                  <a:lnTo>
                    <a:pt x="83604" y="178117"/>
                  </a:lnTo>
                  <a:lnTo>
                    <a:pt x="85115" y="179641"/>
                  </a:lnTo>
                  <a:lnTo>
                    <a:pt x="97599" y="179641"/>
                  </a:lnTo>
                  <a:lnTo>
                    <a:pt x="99123" y="178117"/>
                  </a:lnTo>
                  <a:lnTo>
                    <a:pt x="99123" y="176250"/>
                  </a:lnTo>
                  <a:lnTo>
                    <a:pt x="99123" y="165671"/>
                  </a:lnTo>
                  <a:close/>
                </a:path>
                <a:path w="99695" h="384810">
                  <a:moveTo>
                    <a:pt x="99123" y="145135"/>
                  </a:moveTo>
                  <a:lnTo>
                    <a:pt x="97599" y="143598"/>
                  </a:lnTo>
                  <a:lnTo>
                    <a:pt x="85115" y="143598"/>
                  </a:lnTo>
                  <a:lnTo>
                    <a:pt x="83604" y="145135"/>
                  </a:lnTo>
                  <a:lnTo>
                    <a:pt x="83604" y="157607"/>
                  </a:lnTo>
                  <a:lnTo>
                    <a:pt x="85115" y="159105"/>
                  </a:lnTo>
                  <a:lnTo>
                    <a:pt x="97599" y="159105"/>
                  </a:lnTo>
                  <a:lnTo>
                    <a:pt x="99123" y="157607"/>
                  </a:lnTo>
                  <a:lnTo>
                    <a:pt x="99123" y="155740"/>
                  </a:lnTo>
                  <a:lnTo>
                    <a:pt x="99123" y="145135"/>
                  </a:lnTo>
                  <a:close/>
                </a:path>
                <a:path w="99695" h="384810">
                  <a:moveTo>
                    <a:pt x="99123" y="124612"/>
                  </a:moveTo>
                  <a:lnTo>
                    <a:pt x="97599" y="123088"/>
                  </a:lnTo>
                  <a:lnTo>
                    <a:pt x="85115" y="123088"/>
                  </a:lnTo>
                  <a:lnTo>
                    <a:pt x="83604" y="124612"/>
                  </a:lnTo>
                  <a:lnTo>
                    <a:pt x="83604" y="137083"/>
                  </a:lnTo>
                  <a:lnTo>
                    <a:pt x="85115" y="138607"/>
                  </a:lnTo>
                  <a:lnTo>
                    <a:pt x="97599" y="138607"/>
                  </a:lnTo>
                  <a:lnTo>
                    <a:pt x="99123" y="137083"/>
                  </a:lnTo>
                  <a:lnTo>
                    <a:pt x="99123" y="135229"/>
                  </a:lnTo>
                  <a:lnTo>
                    <a:pt x="99123" y="124612"/>
                  </a:lnTo>
                  <a:close/>
                </a:path>
                <a:path w="99695" h="384810">
                  <a:moveTo>
                    <a:pt x="99123" y="104114"/>
                  </a:moveTo>
                  <a:lnTo>
                    <a:pt x="97599" y="102577"/>
                  </a:lnTo>
                  <a:lnTo>
                    <a:pt x="85115" y="102577"/>
                  </a:lnTo>
                  <a:lnTo>
                    <a:pt x="83604" y="104114"/>
                  </a:lnTo>
                  <a:lnTo>
                    <a:pt x="83604" y="116560"/>
                  </a:lnTo>
                  <a:lnTo>
                    <a:pt x="85115" y="118071"/>
                  </a:lnTo>
                  <a:lnTo>
                    <a:pt x="97599" y="118071"/>
                  </a:lnTo>
                  <a:lnTo>
                    <a:pt x="99123" y="116560"/>
                  </a:lnTo>
                  <a:lnTo>
                    <a:pt x="99123" y="114706"/>
                  </a:lnTo>
                  <a:lnTo>
                    <a:pt x="99123" y="104114"/>
                  </a:lnTo>
                  <a:close/>
                </a:path>
                <a:path w="99695" h="384810">
                  <a:moveTo>
                    <a:pt x="99123" y="83591"/>
                  </a:moveTo>
                  <a:lnTo>
                    <a:pt x="97599" y="82067"/>
                  </a:lnTo>
                  <a:lnTo>
                    <a:pt x="85115" y="82067"/>
                  </a:lnTo>
                  <a:lnTo>
                    <a:pt x="83604" y="83591"/>
                  </a:lnTo>
                  <a:lnTo>
                    <a:pt x="83604" y="96050"/>
                  </a:lnTo>
                  <a:lnTo>
                    <a:pt x="85115" y="97574"/>
                  </a:lnTo>
                  <a:lnTo>
                    <a:pt x="97599" y="97574"/>
                  </a:lnTo>
                  <a:lnTo>
                    <a:pt x="99123" y="96050"/>
                  </a:lnTo>
                  <a:lnTo>
                    <a:pt x="99123" y="94195"/>
                  </a:lnTo>
                  <a:lnTo>
                    <a:pt x="99123" y="8359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560521" y="1387284"/>
              <a:ext cx="107314" cy="385445"/>
            </a:xfrm>
            <a:custGeom>
              <a:avLst/>
              <a:gdLst/>
              <a:ahLst/>
              <a:cxnLst/>
              <a:rect l="l" t="t" r="r" b="b"/>
              <a:pathLst>
                <a:path w="107314" h="385444">
                  <a:moveTo>
                    <a:pt x="15519" y="83591"/>
                  </a:moveTo>
                  <a:lnTo>
                    <a:pt x="13995" y="82067"/>
                  </a:lnTo>
                  <a:lnTo>
                    <a:pt x="1511" y="82067"/>
                  </a:lnTo>
                  <a:lnTo>
                    <a:pt x="0" y="83591"/>
                  </a:lnTo>
                  <a:lnTo>
                    <a:pt x="0" y="96050"/>
                  </a:lnTo>
                  <a:lnTo>
                    <a:pt x="1511" y="97574"/>
                  </a:lnTo>
                  <a:lnTo>
                    <a:pt x="13995" y="97574"/>
                  </a:lnTo>
                  <a:lnTo>
                    <a:pt x="15519" y="96050"/>
                  </a:lnTo>
                  <a:lnTo>
                    <a:pt x="15519" y="94195"/>
                  </a:lnTo>
                  <a:lnTo>
                    <a:pt x="15519" y="83591"/>
                  </a:lnTo>
                  <a:close/>
                </a:path>
                <a:path w="107314" h="385444">
                  <a:moveTo>
                    <a:pt x="15519" y="63080"/>
                  </a:moveTo>
                  <a:lnTo>
                    <a:pt x="13995" y="61544"/>
                  </a:lnTo>
                  <a:lnTo>
                    <a:pt x="1511" y="61544"/>
                  </a:lnTo>
                  <a:lnTo>
                    <a:pt x="0" y="63080"/>
                  </a:lnTo>
                  <a:lnTo>
                    <a:pt x="0" y="75539"/>
                  </a:lnTo>
                  <a:lnTo>
                    <a:pt x="1511" y="77063"/>
                  </a:lnTo>
                  <a:lnTo>
                    <a:pt x="13995" y="77063"/>
                  </a:lnTo>
                  <a:lnTo>
                    <a:pt x="15519" y="75539"/>
                  </a:lnTo>
                  <a:lnTo>
                    <a:pt x="15519" y="73685"/>
                  </a:lnTo>
                  <a:lnTo>
                    <a:pt x="15519" y="63080"/>
                  </a:lnTo>
                  <a:close/>
                </a:path>
                <a:path w="107314" h="385444">
                  <a:moveTo>
                    <a:pt x="15519" y="42557"/>
                  </a:moveTo>
                  <a:lnTo>
                    <a:pt x="13995" y="41033"/>
                  </a:lnTo>
                  <a:lnTo>
                    <a:pt x="1511" y="41033"/>
                  </a:lnTo>
                  <a:lnTo>
                    <a:pt x="0" y="42557"/>
                  </a:lnTo>
                  <a:lnTo>
                    <a:pt x="0" y="55003"/>
                  </a:lnTo>
                  <a:lnTo>
                    <a:pt x="1511" y="56527"/>
                  </a:lnTo>
                  <a:lnTo>
                    <a:pt x="13995" y="56527"/>
                  </a:lnTo>
                  <a:lnTo>
                    <a:pt x="15519" y="55003"/>
                  </a:lnTo>
                  <a:lnTo>
                    <a:pt x="15519" y="53149"/>
                  </a:lnTo>
                  <a:lnTo>
                    <a:pt x="15519" y="42557"/>
                  </a:lnTo>
                  <a:close/>
                </a:path>
                <a:path w="107314" h="385444">
                  <a:moveTo>
                    <a:pt x="15519" y="22034"/>
                  </a:moveTo>
                  <a:lnTo>
                    <a:pt x="13995" y="20497"/>
                  </a:lnTo>
                  <a:lnTo>
                    <a:pt x="1511" y="20497"/>
                  </a:lnTo>
                  <a:lnTo>
                    <a:pt x="0" y="22034"/>
                  </a:lnTo>
                  <a:lnTo>
                    <a:pt x="0" y="34505"/>
                  </a:lnTo>
                  <a:lnTo>
                    <a:pt x="1511" y="36029"/>
                  </a:lnTo>
                  <a:lnTo>
                    <a:pt x="13995" y="36029"/>
                  </a:lnTo>
                  <a:lnTo>
                    <a:pt x="15519" y="34505"/>
                  </a:lnTo>
                  <a:lnTo>
                    <a:pt x="15519" y="32651"/>
                  </a:lnTo>
                  <a:lnTo>
                    <a:pt x="15519" y="22034"/>
                  </a:lnTo>
                  <a:close/>
                </a:path>
                <a:path w="107314" h="385444">
                  <a:moveTo>
                    <a:pt x="15519" y="1524"/>
                  </a:moveTo>
                  <a:lnTo>
                    <a:pt x="13995" y="0"/>
                  </a:lnTo>
                  <a:lnTo>
                    <a:pt x="1511" y="0"/>
                  </a:lnTo>
                  <a:lnTo>
                    <a:pt x="0" y="1524"/>
                  </a:lnTo>
                  <a:lnTo>
                    <a:pt x="0" y="13957"/>
                  </a:lnTo>
                  <a:lnTo>
                    <a:pt x="1511" y="15494"/>
                  </a:lnTo>
                  <a:lnTo>
                    <a:pt x="13995" y="15494"/>
                  </a:lnTo>
                  <a:lnTo>
                    <a:pt x="15519" y="13957"/>
                  </a:lnTo>
                  <a:lnTo>
                    <a:pt x="15519" y="12115"/>
                  </a:lnTo>
                  <a:lnTo>
                    <a:pt x="15519" y="1524"/>
                  </a:lnTo>
                  <a:close/>
                </a:path>
                <a:path w="107314" h="385444">
                  <a:moveTo>
                    <a:pt x="36042" y="374459"/>
                  </a:moveTo>
                  <a:lnTo>
                    <a:pt x="34912" y="373341"/>
                  </a:lnTo>
                  <a:lnTo>
                    <a:pt x="25692" y="373341"/>
                  </a:lnTo>
                  <a:lnTo>
                    <a:pt x="24561" y="374459"/>
                  </a:lnTo>
                  <a:lnTo>
                    <a:pt x="24561" y="383692"/>
                  </a:lnTo>
                  <a:lnTo>
                    <a:pt x="25692" y="384822"/>
                  </a:lnTo>
                  <a:lnTo>
                    <a:pt x="34912" y="384822"/>
                  </a:lnTo>
                  <a:lnTo>
                    <a:pt x="36042" y="383692"/>
                  </a:lnTo>
                  <a:lnTo>
                    <a:pt x="36042" y="382320"/>
                  </a:lnTo>
                  <a:lnTo>
                    <a:pt x="36042" y="374459"/>
                  </a:lnTo>
                  <a:close/>
                </a:path>
                <a:path w="107314" h="385444">
                  <a:moveTo>
                    <a:pt x="36042" y="359689"/>
                  </a:moveTo>
                  <a:lnTo>
                    <a:pt x="34912" y="358571"/>
                  </a:lnTo>
                  <a:lnTo>
                    <a:pt x="25692" y="358571"/>
                  </a:lnTo>
                  <a:lnTo>
                    <a:pt x="24561" y="359689"/>
                  </a:lnTo>
                  <a:lnTo>
                    <a:pt x="24561" y="368922"/>
                  </a:lnTo>
                  <a:lnTo>
                    <a:pt x="25692" y="370039"/>
                  </a:lnTo>
                  <a:lnTo>
                    <a:pt x="34912" y="370039"/>
                  </a:lnTo>
                  <a:lnTo>
                    <a:pt x="36042" y="368922"/>
                  </a:lnTo>
                  <a:lnTo>
                    <a:pt x="36042" y="367563"/>
                  </a:lnTo>
                  <a:lnTo>
                    <a:pt x="36042" y="359689"/>
                  </a:lnTo>
                  <a:close/>
                </a:path>
                <a:path w="107314" h="385444">
                  <a:moveTo>
                    <a:pt x="36042" y="344919"/>
                  </a:moveTo>
                  <a:lnTo>
                    <a:pt x="34912" y="343789"/>
                  </a:lnTo>
                  <a:lnTo>
                    <a:pt x="25692" y="343789"/>
                  </a:lnTo>
                  <a:lnTo>
                    <a:pt x="24561" y="344919"/>
                  </a:lnTo>
                  <a:lnTo>
                    <a:pt x="24561" y="354152"/>
                  </a:lnTo>
                  <a:lnTo>
                    <a:pt x="25692" y="355282"/>
                  </a:lnTo>
                  <a:lnTo>
                    <a:pt x="34912" y="355282"/>
                  </a:lnTo>
                  <a:lnTo>
                    <a:pt x="36042" y="354152"/>
                  </a:lnTo>
                  <a:lnTo>
                    <a:pt x="36042" y="352780"/>
                  </a:lnTo>
                  <a:lnTo>
                    <a:pt x="36042" y="344919"/>
                  </a:lnTo>
                  <a:close/>
                </a:path>
                <a:path w="107314" h="385444">
                  <a:moveTo>
                    <a:pt x="36042" y="330123"/>
                  </a:moveTo>
                  <a:lnTo>
                    <a:pt x="34912" y="328993"/>
                  </a:lnTo>
                  <a:lnTo>
                    <a:pt x="25692" y="328993"/>
                  </a:lnTo>
                  <a:lnTo>
                    <a:pt x="24561" y="330123"/>
                  </a:lnTo>
                  <a:lnTo>
                    <a:pt x="24561" y="339369"/>
                  </a:lnTo>
                  <a:lnTo>
                    <a:pt x="25692" y="340487"/>
                  </a:lnTo>
                  <a:lnTo>
                    <a:pt x="34912" y="340487"/>
                  </a:lnTo>
                  <a:lnTo>
                    <a:pt x="36042" y="339369"/>
                  </a:lnTo>
                  <a:lnTo>
                    <a:pt x="36042" y="337985"/>
                  </a:lnTo>
                  <a:lnTo>
                    <a:pt x="36042" y="330123"/>
                  </a:lnTo>
                  <a:close/>
                </a:path>
                <a:path w="107314" h="385444">
                  <a:moveTo>
                    <a:pt x="36042" y="315366"/>
                  </a:moveTo>
                  <a:lnTo>
                    <a:pt x="34912" y="314223"/>
                  </a:lnTo>
                  <a:lnTo>
                    <a:pt x="25692" y="314223"/>
                  </a:lnTo>
                  <a:lnTo>
                    <a:pt x="24561" y="315366"/>
                  </a:lnTo>
                  <a:lnTo>
                    <a:pt x="24561" y="324586"/>
                  </a:lnTo>
                  <a:lnTo>
                    <a:pt x="25692" y="325716"/>
                  </a:lnTo>
                  <a:lnTo>
                    <a:pt x="34912" y="325716"/>
                  </a:lnTo>
                  <a:lnTo>
                    <a:pt x="36042" y="324586"/>
                  </a:lnTo>
                  <a:lnTo>
                    <a:pt x="36042" y="323215"/>
                  </a:lnTo>
                  <a:lnTo>
                    <a:pt x="36042" y="315366"/>
                  </a:lnTo>
                  <a:close/>
                </a:path>
                <a:path w="107314" h="385444">
                  <a:moveTo>
                    <a:pt x="36042" y="300583"/>
                  </a:moveTo>
                  <a:lnTo>
                    <a:pt x="34912" y="299466"/>
                  </a:lnTo>
                  <a:lnTo>
                    <a:pt x="25692" y="299466"/>
                  </a:lnTo>
                  <a:lnTo>
                    <a:pt x="24561" y="300583"/>
                  </a:lnTo>
                  <a:lnTo>
                    <a:pt x="24561" y="309803"/>
                  </a:lnTo>
                  <a:lnTo>
                    <a:pt x="25692" y="310946"/>
                  </a:lnTo>
                  <a:lnTo>
                    <a:pt x="34912" y="310946"/>
                  </a:lnTo>
                  <a:lnTo>
                    <a:pt x="36042" y="309803"/>
                  </a:lnTo>
                  <a:lnTo>
                    <a:pt x="36042" y="308432"/>
                  </a:lnTo>
                  <a:lnTo>
                    <a:pt x="36042" y="300583"/>
                  </a:lnTo>
                  <a:close/>
                </a:path>
                <a:path w="107314" h="385444">
                  <a:moveTo>
                    <a:pt x="36042" y="285813"/>
                  </a:moveTo>
                  <a:lnTo>
                    <a:pt x="34912" y="284695"/>
                  </a:lnTo>
                  <a:lnTo>
                    <a:pt x="25692" y="284695"/>
                  </a:lnTo>
                  <a:lnTo>
                    <a:pt x="24561" y="285813"/>
                  </a:lnTo>
                  <a:lnTo>
                    <a:pt x="24561" y="295046"/>
                  </a:lnTo>
                  <a:lnTo>
                    <a:pt x="25692" y="296189"/>
                  </a:lnTo>
                  <a:lnTo>
                    <a:pt x="34912" y="296189"/>
                  </a:lnTo>
                  <a:lnTo>
                    <a:pt x="36042" y="295046"/>
                  </a:lnTo>
                  <a:lnTo>
                    <a:pt x="36042" y="293674"/>
                  </a:lnTo>
                  <a:lnTo>
                    <a:pt x="36042" y="285813"/>
                  </a:lnTo>
                  <a:close/>
                </a:path>
                <a:path w="107314" h="385444">
                  <a:moveTo>
                    <a:pt x="36042" y="271030"/>
                  </a:moveTo>
                  <a:lnTo>
                    <a:pt x="34912" y="269900"/>
                  </a:lnTo>
                  <a:lnTo>
                    <a:pt x="25692" y="269900"/>
                  </a:lnTo>
                  <a:lnTo>
                    <a:pt x="24561" y="271030"/>
                  </a:lnTo>
                  <a:lnTo>
                    <a:pt x="24561" y="280263"/>
                  </a:lnTo>
                  <a:lnTo>
                    <a:pt x="25692" y="281393"/>
                  </a:lnTo>
                  <a:lnTo>
                    <a:pt x="34912" y="281393"/>
                  </a:lnTo>
                  <a:lnTo>
                    <a:pt x="36042" y="280263"/>
                  </a:lnTo>
                  <a:lnTo>
                    <a:pt x="36042" y="278892"/>
                  </a:lnTo>
                  <a:lnTo>
                    <a:pt x="36042" y="271030"/>
                  </a:lnTo>
                  <a:close/>
                </a:path>
                <a:path w="107314" h="385444">
                  <a:moveTo>
                    <a:pt x="36042" y="241477"/>
                  </a:moveTo>
                  <a:lnTo>
                    <a:pt x="34912" y="240347"/>
                  </a:lnTo>
                  <a:lnTo>
                    <a:pt x="25692" y="240347"/>
                  </a:lnTo>
                  <a:lnTo>
                    <a:pt x="24561" y="241477"/>
                  </a:lnTo>
                  <a:lnTo>
                    <a:pt x="24561" y="250710"/>
                  </a:lnTo>
                  <a:lnTo>
                    <a:pt x="25692" y="251841"/>
                  </a:lnTo>
                  <a:lnTo>
                    <a:pt x="34912" y="251841"/>
                  </a:lnTo>
                  <a:lnTo>
                    <a:pt x="36042" y="250710"/>
                  </a:lnTo>
                  <a:lnTo>
                    <a:pt x="36042" y="249339"/>
                  </a:lnTo>
                  <a:lnTo>
                    <a:pt x="36042" y="241477"/>
                  </a:lnTo>
                  <a:close/>
                </a:path>
                <a:path w="107314" h="385444">
                  <a:moveTo>
                    <a:pt x="36042" y="226720"/>
                  </a:moveTo>
                  <a:lnTo>
                    <a:pt x="34912" y="225590"/>
                  </a:lnTo>
                  <a:lnTo>
                    <a:pt x="25692" y="225590"/>
                  </a:lnTo>
                  <a:lnTo>
                    <a:pt x="24561" y="226720"/>
                  </a:lnTo>
                  <a:lnTo>
                    <a:pt x="24561" y="235953"/>
                  </a:lnTo>
                  <a:lnTo>
                    <a:pt x="25692" y="237070"/>
                  </a:lnTo>
                  <a:lnTo>
                    <a:pt x="34912" y="237070"/>
                  </a:lnTo>
                  <a:lnTo>
                    <a:pt x="36042" y="235953"/>
                  </a:lnTo>
                  <a:lnTo>
                    <a:pt x="36042" y="234581"/>
                  </a:lnTo>
                  <a:lnTo>
                    <a:pt x="36042" y="226720"/>
                  </a:lnTo>
                  <a:close/>
                </a:path>
                <a:path w="107314" h="385444">
                  <a:moveTo>
                    <a:pt x="36042" y="197167"/>
                  </a:moveTo>
                  <a:lnTo>
                    <a:pt x="34912" y="196037"/>
                  </a:lnTo>
                  <a:lnTo>
                    <a:pt x="25692" y="196037"/>
                  </a:lnTo>
                  <a:lnTo>
                    <a:pt x="24561" y="197167"/>
                  </a:lnTo>
                  <a:lnTo>
                    <a:pt x="24561" y="206400"/>
                  </a:lnTo>
                  <a:lnTo>
                    <a:pt x="25692" y="207530"/>
                  </a:lnTo>
                  <a:lnTo>
                    <a:pt x="34912" y="207530"/>
                  </a:lnTo>
                  <a:lnTo>
                    <a:pt x="36042" y="206400"/>
                  </a:lnTo>
                  <a:lnTo>
                    <a:pt x="36042" y="205016"/>
                  </a:lnTo>
                  <a:lnTo>
                    <a:pt x="36042" y="197167"/>
                  </a:lnTo>
                  <a:close/>
                </a:path>
                <a:path w="107314" h="385444">
                  <a:moveTo>
                    <a:pt x="36042" y="182384"/>
                  </a:moveTo>
                  <a:lnTo>
                    <a:pt x="34912" y="181254"/>
                  </a:lnTo>
                  <a:lnTo>
                    <a:pt x="25692" y="181254"/>
                  </a:lnTo>
                  <a:lnTo>
                    <a:pt x="24561" y="182384"/>
                  </a:lnTo>
                  <a:lnTo>
                    <a:pt x="24561" y="191617"/>
                  </a:lnTo>
                  <a:lnTo>
                    <a:pt x="25692" y="192747"/>
                  </a:lnTo>
                  <a:lnTo>
                    <a:pt x="34912" y="192747"/>
                  </a:lnTo>
                  <a:lnTo>
                    <a:pt x="36042" y="191617"/>
                  </a:lnTo>
                  <a:lnTo>
                    <a:pt x="36042" y="190246"/>
                  </a:lnTo>
                  <a:lnTo>
                    <a:pt x="36042" y="182384"/>
                  </a:lnTo>
                  <a:close/>
                </a:path>
                <a:path w="107314" h="385444">
                  <a:moveTo>
                    <a:pt x="36042" y="167601"/>
                  </a:moveTo>
                  <a:lnTo>
                    <a:pt x="34912" y="166458"/>
                  </a:lnTo>
                  <a:lnTo>
                    <a:pt x="25692" y="166458"/>
                  </a:lnTo>
                  <a:lnTo>
                    <a:pt x="24561" y="167601"/>
                  </a:lnTo>
                  <a:lnTo>
                    <a:pt x="24561" y="176822"/>
                  </a:lnTo>
                  <a:lnTo>
                    <a:pt x="25692" y="177965"/>
                  </a:lnTo>
                  <a:lnTo>
                    <a:pt x="34912" y="177965"/>
                  </a:lnTo>
                  <a:lnTo>
                    <a:pt x="36042" y="176822"/>
                  </a:lnTo>
                  <a:lnTo>
                    <a:pt x="36042" y="175463"/>
                  </a:lnTo>
                  <a:lnTo>
                    <a:pt x="36042" y="167601"/>
                  </a:lnTo>
                  <a:close/>
                </a:path>
                <a:path w="107314" h="385444">
                  <a:moveTo>
                    <a:pt x="36042" y="152844"/>
                  </a:moveTo>
                  <a:lnTo>
                    <a:pt x="34912" y="151714"/>
                  </a:lnTo>
                  <a:lnTo>
                    <a:pt x="25692" y="151714"/>
                  </a:lnTo>
                  <a:lnTo>
                    <a:pt x="24561" y="152844"/>
                  </a:lnTo>
                  <a:lnTo>
                    <a:pt x="24561" y="162077"/>
                  </a:lnTo>
                  <a:lnTo>
                    <a:pt x="25692" y="163182"/>
                  </a:lnTo>
                  <a:lnTo>
                    <a:pt x="34912" y="163182"/>
                  </a:lnTo>
                  <a:lnTo>
                    <a:pt x="36042" y="162077"/>
                  </a:lnTo>
                  <a:lnTo>
                    <a:pt x="36042" y="160680"/>
                  </a:lnTo>
                  <a:lnTo>
                    <a:pt x="36042" y="152844"/>
                  </a:lnTo>
                  <a:close/>
                </a:path>
                <a:path w="107314" h="385444">
                  <a:moveTo>
                    <a:pt x="36042" y="138061"/>
                  </a:moveTo>
                  <a:lnTo>
                    <a:pt x="34912" y="136931"/>
                  </a:lnTo>
                  <a:lnTo>
                    <a:pt x="25692" y="136931"/>
                  </a:lnTo>
                  <a:lnTo>
                    <a:pt x="24561" y="138061"/>
                  </a:lnTo>
                  <a:lnTo>
                    <a:pt x="24561" y="147281"/>
                  </a:lnTo>
                  <a:lnTo>
                    <a:pt x="25692" y="148412"/>
                  </a:lnTo>
                  <a:lnTo>
                    <a:pt x="34912" y="148412"/>
                  </a:lnTo>
                  <a:lnTo>
                    <a:pt x="36042" y="147281"/>
                  </a:lnTo>
                  <a:lnTo>
                    <a:pt x="36042" y="145910"/>
                  </a:lnTo>
                  <a:lnTo>
                    <a:pt x="36042" y="138061"/>
                  </a:lnTo>
                  <a:close/>
                </a:path>
                <a:path w="107314" h="385444">
                  <a:moveTo>
                    <a:pt x="36042" y="123278"/>
                  </a:moveTo>
                  <a:lnTo>
                    <a:pt x="34912" y="122148"/>
                  </a:lnTo>
                  <a:lnTo>
                    <a:pt x="25692" y="122148"/>
                  </a:lnTo>
                  <a:lnTo>
                    <a:pt x="24561" y="123278"/>
                  </a:lnTo>
                  <a:lnTo>
                    <a:pt x="24561" y="132511"/>
                  </a:lnTo>
                  <a:lnTo>
                    <a:pt x="25692" y="133642"/>
                  </a:lnTo>
                  <a:lnTo>
                    <a:pt x="34912" y="133642"/>
                  </a:lnTo>
                  <a:lnTo>
                    <a:pt x="36042" y="132511"/>
                  </a:lnTo>
                  <a:lnTo>
                    <a:pt x="36042" y="131140"/>
                  </a:lnTo>
                  <a:lnTo>
                    <a:pt x="36042" y="123278"/>
                  </a:lnTo>
                  <a:close/>
                </a:path>
                <a:path w="107314" h="385444">
                  <a:moveTo>
                    <a:pt x="52171" y="344919"/>
                  </a:moveTo>
                  <a:lnTo>
                    <a:pt x="51041" y="343789"/>
                  </a:lnTo>
                  <a:lnTo>
                    <a:pt x="41808" y="343789"/>
                  </a:lnTo>
                  <a:lnTo>
                    <a:pt x="40690" y="344919"/>
                  </a:lnTo>
                  <a:lnTo>
                    <a:pt x="40690" y="354152"/>
                  </a:lnTo>
                  <a:lnTo>
                    <a:pt x="41808" y="355282"/>
                  </a:lnTo>
                  <a:lnTo>
                    <a:pt x="51041" y="355282"/>
                  </a:lnTo>
                  <a:lnTo>
                    <a:pt x="52171" y="354152"/>
                  </a:lnTo>
                  <a:lnTo>
                    <a:pt x="52171" y="352780"/>
                  </a:lnTo>
                  <a:lnTo>
                    <a:pt x="52171" y="344919"/>
                  </a:lnTo>
                  <a:close/>
                </a:path>
                <a:path w="107314" h="385444">
                  <a:moveTo>
                    <a:pt x="52171" y="300583"/>
                  </a:moveTo>
                  <a:lnTo>
                    <a:pt x="51041" y="299466"/>
                  </a:lnTo>
                  <a:lnTo>
                    <a:pt x="41808" y="299466"/>
                  </a:lnTo>
                  <a:lnTo>
                    <a:pt x="40690" y="300583"/>
                  </a:lnTo>
                  <a:lnTo>
                    <a:pt x="40690" y="309803"/>
                  </a:lnTo>
                  <a:lnTo>
                    <a:pt x="41808" y="310946"/>
                  </a:lnTo>
                  <a:lnTo>
                    <a:pt x="51041" y="310946"/>
                  </a:lnTo>
                  <a:lnTo>
                    <a:pt x="52171" y="309803"/>
                  </a:lnTo>
                  <a:lnTo>
                    <a:pt x="52171" y="308432"/>
                  </a:lnTo>
                  <a:lnTo>
                    <a:pt x="52171" y="300583"/>
                  </a:lnTo>
                  <a:close/>
                </a:path>
                <a:path w="107314" h="385444">
                  <a:moveTo>
                    <a:pt x="52171" y="285813"/>
                  </a:moveTo>
                  <a:lnTo>
                    <a:pt x="51041" y="284695"/>
                  </a:lnTo>
                  <a:lnTo>
                    <a:pt x="41808" y="284695"/>
                  </a:lnTo>
                  <a:lnTo>
                    <a:pt x="40690" y="285813"/>
                  </a:lnTo>
                  <a:lnTo>
                    <a:pt x="40690" y="295046"/>
                  </a:lnTo>
                  <a:lnTo>
                    <a:pt x="41808" y="296189"/>
                  </a:lnTo>
                  <a:lnTo>
                    <a:pt x="51041" y="296189"/>
                  </a:lnTo>
                  <a:lnTo>
                    <a:pt x="52171" y="295046"/>
                  </a:lnTo>
                  <a:lnTo>
                    <a:pt x="52171" y="293674"/>
                  </a:lnTo>
                  <a:lnTo>
                    <a:pt x="52171" y="285813"/>
                  </a:lnTo>
                  <a:close/>
                </a:path>
                <a:path w="107314" h="385444">
                  <a:moveTo>
                    <a:pt x="52171" y="271030"/>
                  </a:moveTo>
                  <a:lnTo>
                    <a:pt x="51041" y="269900"/>
                  </a:lnTo>
                  <a:lnTo>
                    <a:pt x="41808" y="269900"/>
                  </a:lnTo>
                  <a:lnTo>
                    <a:pt x="40690" y="271030"/>
                  </a:lnTo>
                  <a:lnTo>
                    <a:pt x="40690" y="280263"/>
                  </a:lnTo>
                  <a:lnTo>
                    <a:pt x="41808" y="281393"/>
                  </a:lnTo>
                  <a:lnTo>
                    <a:pt x="51041" y="281393"/>
                  </a:lnTo>
                  <a:lnTo>
                    <a:pt x="52171" y="280263"/>
                  </a:lnTo>
                  <a:lnTo>
                    <a:pt x="52171" y="278892"/>
                  </a:lnTo>
                  <a:lnTo>
                    <a:pt x="52171" y="271030"/>
                  </a:lnTo>
                  <a:close/>
                </a:path>
                <a:path w="107314" h="385444">
                  <a:moveTo>
                    <a:pt x="52171" y="256260"/>
                  </a:moveTo>
                  <a:lnTo>
                    <a:pt x="51041" y="255130"/>
                  </a:lnTo>
                  <a:lnTo>
                    <a:pt x="41808" y="255130"/>
                  </a:lnTo>
                  <a:lnTo>
                    <a:pt x="40690" y="256260"/>
                  </a:lnTo>
                  <a:lnTo>
                    <a:pt x="40690" y="265493"/>
                  </a:lnTo>
                  <a:lnTo>
                    <a:pt x="41808" y="266623"/>
                  </a:lnTo>
                  <a:lnTo>
                    <a:pt x="51041" y="266623"/>
                  </a:lnTo>
                  <a:lnTo>
                    <a:pt x="52171" y="265493"/>
                  </a:lnTo>
                  <a:lnTo>
                    <a:pt x="52171" y="264109"/>
                  </a:lnTo>
                  <a:lnTo>
                    <a:pt x="52171" y="256260"/>
                  </a:lnTo>
                  <a:close/>
                </a:path>
                <a:path w="107314" h="385444">
                  <a:moveTo>
                    <a:pt x="52171" y="241477"/>
                  </a:moveTo>
                  <a:lnTo>
                    <a:pt x="51041" y="240347"/>
                  </a:lnTo>
                  <a:lnTo>
                    <a:pt x="41808" y="240347"/>
                  </a:lnTo>
                  <a:lnTo>
                    <a:pt x="40690" y="241477"/>
                  </a:lnTo>
                  <a:lnTo>
                    <a:pt x="40690" y="250710"/>
                  </a:lnTo>
                  <a:lnTo>
                    <a:pt x="41808" y="251841"/>
                  </a:lnTo>
                  <a:lnTo>
                    <a:pt x="51041" y="251841"/>
                  </a:lnTo>
                  <a:lnTo>
                    <a:pt x="52171" y="250710"/>
                  </a:lnTo>
                  <a:lnTo>
                    <a:pt x="52171" y="249339"/>
                  </a:lnTo>
                  <a:lnTo>
                    <a:pt x="52171" y="241477"/>
                  </a:lnTo>
                  <a:close/>
                </a:path>
                <a:path w="107314" h="385444">
                  <a:moveTo>
                    <a:pt x="52171" y="226720"/>
                  </a:moveTo>
                  <a:lnTo>
                    <a:pt x="51041" y="225590"/>
                  </a:lnTo>
                  <a:lnTo>
                    <a:pt x="41808" y="225590"/>
                  </a:lnTo>
                  <a:lnTo>
                    <a:pt x="40690" y="226720"/>
                  </a:lnTo>
                  <a:lnTo>
                    <a:pt x="40690" y="235953"/>
                  </a:lnTo>
                  <a:lnTo>
                    <a:pt x="41808" y="237070"/>
                  </a:lnTo>
                  <a:lnTo>
                    <a:pt x="51041" y="237070"/>
                  </a:lnTo>
                  <a:lnTo>
                    <a:pt x="52171" y="235953"/>
                  </a:lnTo>
                  <a:lnTo>
                    <a:pt x="52171" y="234581"/>
                  </a:lnTo>
                  <a:lnTo>
                    <a:pt x="52171" y="226720"/>
                  </a:lnTo>
                  <a:close/>
                </a:path>
                <a:path w="107314" h="385444">
                  <a:moveTo>
                    <a:pt x="52171" y="211937"/>
                  </a:moveTo>
                  <a:lnTo>
                    <a:pt x="51041" y="210820"/>
                  </a:lnTo>
                  <a:lnTo>
                    <a:pt x="41808" y="210820"/>
                  </a:lnTo>
                  <a:lnTo>
                    <a:pt x="40690" y="211937"/>
                  </a:lnTo>
                  <a:lnTo>
                    <a:pt x="40690" y="221170"/>
                  </a:lnTo>
                  <a:lnTo>
                    <a:pt x="41808" y="222288"/>
                  </a:lnTo>
                  <a:lnTo>
                    <a:pt x="51041" y="222288"/>
                  </a:lnTo>
                  <a:lnTo>
                    <a:pt x="52171" y="221170"/>
                  </a:lnTo>
                  <a:lnTo>
                    <a:pt x="52171" y="219811"/>
                  </a:lnTo>
                  <a:lnTo>
                    <a:pt x="52171" y="211937"/>
                  </a:lnTo>
                  <a:close/>
                </a:path>
                <a:path w="107314" h="385444">
                  <a:moveTo>
                    <a:pt x="52171" y="197167"/>
                  </a:moveTo>
                  <a:lnTo>
                    <a:pt x="51041" y="196037"/>
                  </a:lnTo>
                  <a:lnTo>
                    <a:pt x="41808" y="196037"/>
                  </a:lnTo>
                  <a:lnTo>
                    <a:pt x="40690" y="197167"/>
                  </a:lnTo>
                  <a:lnTo>
                    <a:pt x="40690" y="206400"/>
                  </a:lnTo>
                  <a:lnTo>
                    <a:pt x="41808" y="207530"/>
                  </a:lnTo>
                  <a:lnTo>
                    <a:pt x="51041" y="207530"/>
                  </a:lnTo>
                  <a:lnTo>
                    <a:pt x="52171" y="206400"/>
                  </a:lnTo>
                  <a:lnTo>
                    <a:pt x="52171" y="205016"/>
                  </a:lnTo>
                  <a:lnTo>
                    <a:pt x="52171" y="197167"/>
                  </a:lnTo>
                  <a:close/>
                </a:path>
                <a:path w="107314" h="385444">
                  <a:moveTo>
                    <a:pt x="52171" y="182384"/>
                  </a:moveTo>
                  <a:lnTo>
                    <a:pt x="51041" y="181254"/>
                  </a:lnTo>
                  <a:lnTo>
                    <a:pt x="41808" y="181254"/>
                  </a:lnTo>
                  <a:lnTo>
                    <a:pt x="40690" y="182384"/>
                  </a:lnTo>
                  <a:lnTo>
                    <a:pt x="40690" y="191617"/>
                  </a:lnTo>
                  <a:lnTo>
                    <a:pt x="41808" y="192747"/>
                  </a:lnTo>
                  <a:lnTo>
                    <a:pt x="51041" y="192747"/>
                  </a:lnTo>
                  <a:lnTo>
                    <a:pt x="52171" y="191617"/>
                  </a:lnTo>
                  <a:lnTo>
                    <a:pt x="52171" y="190246"/>
                  </a:lnTo>
                  <a:lnTo>
                    <a:pt x="52171" y="182384"/>
                  </a:lnTo>
                  <a:close/>
                </a:path>
                <a:path w="107314" h="385444">
                  <a:moveTo>
                    <a:pt x="52171" y="167601"/>
                  </a:moveTo>
                  <a:lnTo>
                    <a:pt x="51041" y="166458"/>
                  </a:lnTo>
                  <a:lnTo>
                    <a:pt x="41808" y="166458"/>
                  </a:lnTo>
                  <a:lnTo>
                    <a:pt x="40690" y="167601"/>
                  </a:lnTo>
                  <a:lnTo>
                    <a:pt x="40690" y="176822"/>
                  </a:lnTo>
                  <a:lnTo>
                    <a:pt x="41808" y="177965"/>
                  </a:lnTo>
                  <a:lnTo>
                    <a:pt x="51041" y="177965"/>
                  </a:lnTo>
                  <a:lnTo>
                    <a:pt x="52171" y="176822"/>
                  </a:lnTo>
                  <a:lnTo>
                    <a:pt x="52171" y="175463"/>
                  </a:lnTo>
                  <a:lnTo>
                    <a:pt x="52171" y="167601"/>
                  </a:lnTo>
                  <a:close/>
                </a:path>
                <a:path w="107314" h="385444">
                  <a:moveTo>
                    <a:pt x="52171" y="152844"/>
                  </a:moveTo>
                  <a:lnTo>
                    <a:pt x="51041" y="151714"/>
                  </a:lnTo>
                  <a:lnTo>
                    <a:pt x="41808" y="151714"/>
                  </a:lnTo>
                  <a:lnTo>
                    <a:pt x="40690" y="152844"/>
                  </a:lnTo>
                  <a:lnTo>
                    <a:pt x="40690" y="162077"/>
                  </a:lnTo>
                  <a:lnTo>
                    <a:pt x="41808" y="163182"/>
                  </a:lnTo>
                  <a:lnTo>
                    <a:pt x="51041" y="163182"/>
                  </a:lnTo>
                  <a:lnTo>
                    <a:pt x="52171" y="162077"/>
                  </a:lnTo>
                  <a:lnTo>
                    <a:pt x="52171" y="160680"/>
                  </a:lnTo>
                  <a:lnTo>
                    <a:pt x="52171" y="152844"/>
                  </a:lnTo>
                  <a:close/>
                </a:path>
                <a:path w="107314" h="385444">
                  <a:moveTo>
                    <a:pt x="52171" y="138061"/>
                  </a:moveTo>
                  <a:lnTo>
                    <a:pt x="51041" y="136931"/>
                  </a:lnTo>
                  <a:lnTo>
                    <a:pt x="41808" y="136931"/>
                  </a:lnTo>
                  <a:lnTo>
                    <a:pt x="40690" y="138061"/>
                  </a:lnTo>
                  <a:lnTo>
                    <a:pt x="40690" y="147281"/>
                  </a:lnTo>
                  <a:lnTo>
                    <a:pt x="41808" y="148412"/>
                  </a:lnTo>
                  <a:lnTo>
                    <a:pt x="51041" y="148412"/>
                  </a:lnTo>
                  <a:lnTo>
                    <a:pt x="52171" y="147281"/>
                  </a:lnTo>
                  <a:lnTo>
                    <a:pt x="52171" y="145910"/>
                  </a:lnTo>
                  <a:lnTo>
                    <a:pt x="52171" y="138061"/>
                  </a:lnTo>
                  <a:close/>
                </a:path>
                <a:path w="107314" h="385444">
                  <a:moveTo>
                    <a:pt x="52171" y="123278"/>
                  </a:moveTo>
                  <a:lnTo>
                    <a:pt x="51041" y="122148"/>
                  </a:lnTo>
                  <a:lnTo>
                    <a:pt x="41808" y="122148"/>
                  </a:lnTo>
                  <a:lnTo>
                    <a:pt x="40690" y="123278"/>
                  </a:lnTo>
                  <a:lnTo>
                    <a:pt x="40690" y="132511"/>
                  </a:lnTo>
                  <a:lnTo>
                    <a:pt x="41808" y="133642"/>
                  </a:lnTo>
                  <a:lnTo>
                    <a:pt x="51041" y="133642"/>
                  </a:lnTo>
                  <a:lnTo>
                    <a:pt x="52171" y="132511"/>
                  </a:lnTo>
                  <a:lnTo>
                    <a:pt x="52171" y="131140"/>
                  </a:lnTo>
                  <a:lnTo>
                    <a:pt x="52171" y="123278"/>
                  </a:lnTo>
                  <a:close/>
                </a:path>
                <a:path w="107314" h="385444">
                  <a:moveTo>
                    <a:pt x="70002" y="152450"/>
                  </a:moveTo>
                  <a:lnTo>
                    <a:pt x="68961" y="152450"/>
                  </a:lnTo>
                  <a:lnTo>
                    <a:pt x="68961" y="151180"/>
                  </a:lnTo>
                  <a:lnTo>
                    <a:pt x="59524" y="151180"/>
                  </a:lnTo>
                  <a:lnTo>
                    <a:pt x="59524" y="152450"/>
                  </a:lnTo>
                  <a:lnTo>
                    <a:pt x="58508" y="152450"/>
                  </a:lnTo>
                  <a:lnTo>
                    <a:pt x="58508" y="382320"/>
                  </a:lnTo>
                  <a:lnTo>
                    <a:pt x="58508" y="383590"/>
                  </a:lnTo>
                  <a:lnTo>
                    <a:pt x="59042" y="383590"/>
                  </a:lnTo>
                  <a:lnTo>
                    <a:pt x="59042" y="384860"/>
                  </a:lnTo>
                  <a:lnTo>
                    <a:pt x="69469" y="384860"/>
                  </a:lnTo>
                  <a:lnTo>
                    <a:pt x="69469" y="383590"/>
                  </a:lnTo>
                  <a:lnTo>
                    <a:pt x="70002" y="383590"/>
                  </a:lnTo>
                  <a:lnTo>
                    <a:pt x="70002" y="382320"/>
                  </a:lnTo>
                  <a:lnTo>
                    <a:pt x="70002" y="152450"/>
                  </a:lnTo>
                  <a:close/>
                </a:path>
                <a:path w="107314" h="385444">
                  <a:moveTo>
                    <a:pt x="92062" y="374459"/>
                  </a:moveTo>
                  <a:lnTo>
                    <a:pt x="90932" y="373341"/>
                  </a:lnTo>
                  <a:lnTo>
                    <a:pt x="81699" y="373341"/>
                  </a:lnTo>
                  <a:lnTo>
                    <a:pt x="80568" y="374459"/>
                  </a:lnTo>
                  <a:lnTo>
                    <a:pt x="80568" y="383692"/>
                  </a:lnTo>
                  <a:lnTo>
                    <a:pt x="81699" y="384822"/>
                  </a:lnTo>
                  <a:lnTo>
                    <a:pt x="90932" y="384822"/>
                  </a:lnTo>
                  <a:lnTo>
                    <a:pt x="92062" y="383692"/>
                  </a:lnTo>
                  <a:lnTo>
                    <a:pt x="92062" y="382320"/>
                  </a:lnTo>
                  <a:lnTo>
                    <a:pt x="92062" y="374459"/>
                  </a:lnTo>
                  <a:close/>
                </a:path>
                <a:path w="107314" h="385444">
                  <a:moveTo>
                    <a:pt x="92062" y="359689"/>
                  </a:moveTo>
                  <a:lnTo>
                    <a:pt x="90932" y="358571"/>
                  </a:lnTo>
                  <a:lnTo>
                    <a:pt x="81699" y="358571"/>
                  </a:lnTo>
                  <a:lnTo>
                    <a:pt x="80568" y="359689"/>
                  </a:lnTo>
                  <a:lnTo>
                    <a:pt x="80568" y="368922"/>
                  </a:lnTo>
                  <a:lnTo>
                    <a:pt x="81699" y="370039"/>
                  </a:lnTo>
                  <a:lnTo>
                    <a:pt x="90932" y="370039"/>
                  </a:lnTo>
                  <a:lnTo>
                    <a:pt x="92062" y="368922"/>
                  </a:lnTo>
                  <a:lnTo>
                    <a:pt x="92062" y="367563"/>
                  </a:lnTo>
                  <a:lnTo>
                    <a:pt x="92062" y="359689"/>
                  </a:lnTo>
                  <a:close/>
                </a:path>
                <a:path w="107314" h="385444">
                  <a:moveTo>
                    <a:pt x="92062" y="344919"/>
                  </a:moveTo>
                  <a:lnTo>
                    <a:pt x="90932" y="343789"/>
                  </a:lnTo>
                  <a:lnTo>
                    <a:pt x="81699" y="343789"/>
                  </a:lnTo>
                  <a:lnTo>
                    <a:pt x="80568" y="344919"/>
                  </a:lnTo>
                  <a:lnTo>
                    <a:pt x="80568" y="354152"/>
                  </a:lnTo>
                  <a:lnTo>
                    <a:pt x="81699" y="355282"/>
                  </a:lnTo>
                  <a:lnTo>
                    <a:pt x="90932" y="355282"/>
                  </a:lnTo>
                  <a:lnTo>
                    <a:pt x="92062" y="354152"/>
                  </a:lnTo>
                  <a:lnTo>
                    <a:pt x="92062" y="352780"/>
                  </a:lnTo>
                  <a:lnTo>
                    <a:pt x="92062" y="344919"/>
                  </a:lnTo>
                  <a:close/>
                </a:path>
                <a:path w="107314" h="385444">
                  <a:moveTo>
                    <a:pt x="92062" y="330123"/>
                  </a:moveTo>
                  <a:lnTo>
                    <a:pt x="90932" y="328993"/>
                  </a:lnTo>
                  <a:lnTo>
                    <a:pt x="81699" y="328993"/>
                  </a:lnTo>
                  <a:lnTo>
                    <a:pt x="80568" y="330123"/>
                  </a:lnTo>
                  <a:lnTo>
                    <a:pt x="80568" y="339369"/>
                  </a:lnTo>
                  <a:lnTo>
                    <a:pt x="81699" y="340487"/>
                  </a:lnTo>
                  <a:lnTo>
                    <a:pt x="90932" y="340487"/>
                  </a:lnTo>
                  <a:lnTo>
                    <a:pt x="92062" y="339369"/>
                  </a:lnTo>
                  <a:lnTo>
                    <a:pt x="92062" y="337985"/>
                  </a:lnTo>
                  <a:lnTo>
                    <a:pt x="92062" y="330123"/>
                  </a:lnTo>
                  <a:close/>
                </a:path>
                <a:path w="107314" h="385444">
                  <a:moveTo>
                    <a:pt x="92062" y="315366"/>
                  </a:moveTo>
                  <a:lnTo>
                    <a:pt x="90932" y="314223"/>
                  </a:lnTo>
                  <a:lnTo>
                    <a:pt x="81699" y="314223"/>
                  </a:lnTo>
                  <a:lnTo>
                    <a:pt x="80568" y="315366"/>
                  </a:lnTo>
                  <a:lnTo>
                    <a:pt x="80568" y="324586"/>
                  </a:lnTo>
                  <a:lnTo>
                    <a:pt x="81699" y="325716"/>
                  </a:lnTo>
                  <a:lnTo>
                    <a:pt x="90932" y="325716"/>
                  </a:lnTo>
                  <a:lnTo>
                    <a:pt x="92062" y="324586"/>
                  </a:lnTo>
                  <a:lnTo>
                    <a:pt x="92062" y="323215"/>
                  </a:lnTo>
                  <a:lnTo>
                    <a:pt x="92062" y="315366"/>
                  </a:lnTo>
                  <a:close/>
                </a:path>
                <a:path w="107314" h="385444">
                  <a:moveTo>
                    <a:pt x="92062" y="300583"/>
                  </a:moveTo>
                  <a:lnTo>
                    <a:pt x="90932" y="299466"/>
                  </a:lnTo>
                  <a:lnTo>
                    <a:pt x="81699" y="299466"/>
                  </a:lnTo>
                  <a:lnTo>
                    <a:pt x="80568" y="300583"/>
                  </a:lnTo>
                  <a:lnTo>
                    <a:pt x="80568" y="309803"/>
                  </a:lnTo>
                  <a:lnTo>
                    <a:pt x="81699" y="310946"/>
                  </a:lnTo>
                  <a:lnTo>
                    <a:pt x="90932" y="310946"/>
                  </a:lnTo>
                  <a:lnTo>
                    <a:pt x="92062" y="309803"/>
                  </a:lnTo>
                  <a:lnTo>
                    <a:pt x="92062" y="308432"/>
                  </a:lnTo>
                  <a:lnTo>
                    <a:pt x="92062" y="300583"/>
                  </a:lnTo>
                  <a:close/>
                </a:path>
                <a:path w="107314" h="385444">
                  <a:moveTo>
                    <a:pt x="92062" y="285813"/>
                  </a:moveTo>
                  <a:lnTo>
                    <a:pt x="90932" y="284695"/>
                  </a:lnTo>
                  <a:lnTo>
                    <a:pt x="81699" y="284695"/>
                  </a:lnTo>
                  <a:lnTo>
                    <a:pt x="80568" y="285813"/>
                  </a:lnTo>
                  <a:lnTo>
                    <a:pt x="80568" y="295046"/>
                  </a:lnTo>
                  <a:lnTo>
                    <a:pt x="81699" y="296189"/>
                  </a:lnTo>
                  <a:lnTo>
                    <a:pt x="90932" y="296189"/>
                  </a:lnTo>
                  <a:lnTo>
                    <a:pt x="92062" y="295046"/>
                  </a:lnTo>
                  <a:lnTo>
                    <a:pt x="92062" y="293674"/>
                  </a:lnTo>
                  <a:lnTo>
                    <a:pt x="92062" y="285813"/>
                  </a:lnTo>
                  <a:close/>
                </a:path>
                <a:path w="107314" h="385444">
                  <a:moveTo>
                    <a:pt x="92062" y="271030"/>
                  </a:moveTo>
                  <a:lnTo>
                    <a:pt x="90932" y="269900"/>
                  </a:lnTo>
                  <a:lnTo>
                    <a:pt x="81699" y="269900"/>
                  </a:lnTo>
                  <a:lnTo>
                    <a:pt x="80568" y="271030"/>
                  </a:lnTo>
                  <a:lnTo>
                    <a:pt x="80568" y="280263"/>
                  </a:lnTo>
                  <a:lnTo>
                    <a:pt x="81699" y="281393"/>
                  </a:lnTo>
                  <a:lnTo>
                    <a:pt x="90932" y="281393"/>
                  </a:lnTo>
                  <a:lnTo>
                    <a:pt x="92062" y="280263"/>
                  </a:lnTo>
                  <a:lnTo>
                    <a:pt x="92062" y="278892"/>
                  </a:lnTo>
                  <a:lnTo>
                    <a:pt x="92062" y="271030"/>
                  </a:lnTo>
                  <a:close/>
                </a:path>
                <a:path w="107314" h="385444">
                  <a:moveTo>
                    <a:pt x="92062" y="256260"/>
                  </a:moveTo>
                  <a:lnTo>
                    <a:pt x="90932" y="255130"/>
                  </a:lnTo>
                  <a:lnTo>
                    <a:pt x="81699" y="255130"/>
                  </a:lnTo>
                  <a:lnTo>
                    <a:pt x="80568" y="256260"/>
                  </a:lnTo>
                  <a:lnTo>
                    <a:pt x="80568" y="265493"/>
                  </a:lnTo>
                  <a:lnTo>
                    <a:pt x="81699" y="266623"/>
                  </a:lnTo>
                  <a:lnTo>
                    <a:pt x="90932" y="266623"/>
                  </a:lnTo>
                  <a:lnTo>
                    <a:pt x="92062" y="265493"/>
                  </a:lnTo>
                  <a:lnTo>
                    <a:pt x="92062" y="264109"/>
                  </a:lnTo>
                  <a:lnTo>
                    <a:pt x="92062" y="256260"/>
                  </a:lnTo>
                  <a:close/>
                </a:path>
                <a:path w="107314" h="385444">
                  <a:moveTo>
                    <a:pt x="92062" y="241477"/>
                  </a:moveTo>
                  <a:lnTo>
                    <a:pt x="90932" y="240347"/>
                  </a:lnTo>
                  <a:lnTo>
                    <a:pt x="81699" y="240347"/>
                  </a:lnTo>
                  <a:lnTo>
                    <a:pt x="80568" y="241477"/>
                  </a:lnTo>
                  <a:lnTo>
                    <a:pt x="80568" y="250710"/>
                  </a:lnTo>
                  <a:lnTo>
                    <a:pt x="81699" y="251841"/>
                  </a:lnTo>
                  <a:lnTo>
                    <a:pt x="90932" y="251841"/>
                  </a:lnTo>
                  <a:lnTo>
                    <a:pt x="92062" y="250710"/>
                  </a:lnTo>
                  <a:lnTo>
                    <a:pt x="92062" y="249339"/>
                  </a:lnTo>
                  <a:lnTo>
                    <a:pt x="92062" y="241477"/>
                  </a:lnTo>
                  <a:close/>
                </a:path>
                <a:path w="107314" h="385444">
                  <a:moveTo>
                    <a:pt x="92062" y="226720"/>
                  </a:moveTo>
                  <a:lnTo>
                    <a:pt x="90932" y="225590"/>
                  </a:lnTo>
                  <a:lnTo>
                    <a:pt x="81699" y="225590"/>
                  </a:lnTo>
                  <a:lnTo>
                    <a:pt x="80568" y="226720"/>
                  </a:lnTo>
                  <a:lnTo>
                    <a:pt x="80568" y="235953"/>
                  </a:lnTo>
                  <a:lnTo>
                    <a:pt x="81699" y="237070"/>
                  </a:lnTo>
                  <a:lnTo>
                    <a:pt x="90932" y="237070"/>
                  </a:lnTo>
                  <a:lnTo>
                    <a:pt x="92062" y="235953"/>
                  </a:lnTo>
                  <a:lnTo>
                    <a:pt x="92062" y="234581"/>
                  </a:lnTo>
                  <a:lnTo>
                    <a:pt x="92062" y="226720"/>
                  </a:lnTo>
                  <a:close/>
                </a:path>
                <a:path w="107314" h="385444">
                  <a:moveTo>
                    <a:pt x="92062" y="211937"/>
                  </a:moveTo>
                  <a:lnTo>
                    <a:pt x="90932" y="210820"/>
                  </a:lnTo>
                  <a:lnTo>
                    <a:pt x="81699" y="210820"/>
                  </a:lnTo>
                  <a:lnTo>
                    <a:pt x="80568" y="211937"/>
                  </a:lnTo>
                  <a:lnTo>
                    <a:pt x="80568" y="221170"/>
                  </a:lnTo>
                  <a:lnTo>
                    <a:pt x="81699" y="222288"/>
                  </a:lnTo>
                  <a:lnTo>
                    <a:pt x="90932" y="222288"/>
                  </a:lnTo>
                  <a:lnTo>
                    <a:pt x="92062" y="221170"/>
                  </a:lnTo>
                  <a:lnTo>
                    <a:pt x="92062" y="219811"/>
                  </a:lnTo>
                  <a:lnTo>
                    <a:pt x="92062" y="211937"/>
                  </a:lnTo>
                  <a:close/>
                </a:path>
                <a:path w="107314" h="385444">
                  <a:moveTo>
                    <a:pt x="92062" y="197167"/>
                  </a:moveTo>
                  <a:lnTo>
                    <a:pt x="90932" y="196037"/>
                  </a:lnTo>
                  <a:lnTo>
                    <a:pt x="81699" y="196037"/>
                  </a:lnTo>
                  <a:lnTo>
                    <a:pt x="80568" y="197167"/>
                  </a:lnTo>
                  <a:lnTo>
                    <a:pt x="80568" y="206400"/>
                  </a:lnTo>
                  <a:lnTo>
                    <a:pt x="81699" y="207530"/>
                  </a:lnTo>
                  <a:lnTo>
                    <a:pt x="90932" y="207530"/>
                  </a:lnTo>
                  <a:lnTo>
                    <a:pt x="92062" y="206400"/>
                  </a:lnTo>
                  <a:lnTo>
                    <a:pt x="92062" y="205016"/>
                  </a:lnTo>
                  <a:lnTo>
                    <a:pt x="92062" y="197167"/>
                  </a:lnTo>
                  <a:close/>
                </a:path>
                <a:path w="107314" h="385444">
                  <a:moveTo>
                    <a:pt x="92062" y="182384"/>
                  </a:moveTo>
                  <a:lnTo>
                    <a:pt x="90932" y="181254"/>
                  </a:lnTo>
                  <a:lnTo>
                    <a:pt x="81699" y="181254"/>
                  </a:lnTo>
                  <a:lnTo>
                    <a:pt x="80568" y="182384"/>
                  </a:lnTo>
                  <a:lnTo>
                    <a:pt x="80568" y="191617"/>
                  </a:lnTo>
                  <a:lnTo>
                    <a:pt x="81699" y="192747"/>
                  </a:lnTo>
                  <a:lnTo>
                    <a:pt x="90932" y="192747"/>
                  </a:lnTo>
                  <a:lnTo>
                    <a:pt x="92062" y="191617"/>
                  </a:lnTo>
                  <a:lnTo>
                    <a:pt x="92062" y="190246"/>
                  </a:lnTo>
                  <a:lnTo>
                    <a:pt x="92062" y="182384"/>
                  </a:lnTo>
                  <a:close/>
                </a:path>
                <a:path w="107314" h="385444">
                  <a:moveTo>
                    <a:pt x="92062" y="167601"/>
                  </a:moveTo>
                  <a:lnTo>
                    <a:pt x="90932" y="166458"/>
                  </a:lnTo>
                  <a:lnTo>
                    <a:pt x="81699" y="166458"/>
                  </a:lnTo>
                  <a:lnTo>
                    <a:pt x="80568" y="167601"/>
                  </a:lnTo>
                  <a:lnTo>
                    <a:pt x="80568" y="176822"/>
                  </a:lnTo>
                  <a:lnTo>
                    <a:pt x="81699" y="177965"/>
                  </a:lnTo>
                  <a:lnTo>
                    <a:pt x="90932" y="177965"/>
                  </a:lnTo>
                  <a:lnTo>
                    <a:pt x="92062" y="176822"/>
                  </a:lnTo>
                  <a:lnTo>
                    <a:pt x="92062" y="175463"/>
                  </a:lnTo>
                  <a:lnTo>
                    <a:pt x="92062" y="167601"/>
                  </a:lnTo>
                  <a:close/>
                </a:path>
                <a:path w="107314" h="385444">
                  <a:moveTo>
                    <a:pt x="92062" y="152844"/>
                  </a:moveTo>
                  <a:lnTo>
                    <a:pt x="90932" y="151714"/>
                  </a:lnTo>
                  <a:lnTo>
                    <a:pt x="81699" y="151714"/>
                  </a:lnTo>
                  <a:lnTo>
                    <a:pt x="80568" y="152844"/>
                  </a:lnTo>
                  <a:lnTo>
                    <a:pt x="80568" y="162077"/>
                  </a:lnTo>
                  <a:lnTo>
                    <a:pt x="81699" y="163182"/>
                  </a:lnTo>
                  <a:lnTo>
                    <a:pt x="90932" y="163182"/>
                  </a:lnTo>
                  <a:lnTo>
                    <a:pt x="92062" y="162077"/>
                  </a:lnTo>
                  <a:lnTo>
                    <a:pt x="92062" y="160680"/>
                  </a:lnTo>
                  <a:lnTo>
                    <a:pt x="92062" y="152844"/>
                  </a:lnTo>
                  <a:close/>
                </a:path>
                <a:path w="107314" h="385444">
                  <a:moveTo>
                    <a:pt x="92062" y="138061"/>
                  </a:moveTo>
                  <a:lnTo>
                    <a:pt x="90932" y="136931"/>
                  </a:lnTo>
                  <a:lnTo>
                    <a:pt x="81699" y="136931"/>
                  </a:lnTo>
                  <a:lnTo>
                    <a:pt x="80568" y="138061"/>
                  </a:lnTo>
                  <a:lnTo>
                    <a:pt x="80568" y="147281"/>
                  </a:lnTo>
                  <a:lnTo>
                    <a:pt x="81699" y="148412"/>
                  </a:lnTo>
                  <a:lnTo>
                    <a:pt x="90932" y="148412"/>
                  </a:lnTo>
                  <a:lnTo>
                    <a:pt x="92062" y="147281"/>
                  </a:lnTo>
                  <a:lnTo>
                    <a:pt x="92062" y="145910"/>
                  </a:lnTo>
                  <a:lnTo>
                    <a:pt x="92062" y="138061"/>
                  </a:lnTo>
                  <a:close/>
                </a:path>
                <a:path w="107314" h="385444">
                  <a:moveTo>
                    <a:pt x="92062" y="123278"/>
                  </a:moveTo>
                  <a:lnTo>
                    <a:pt x="90932" y="122148"/>
                  </a:lnTo>
                  <a:lnTo>
                    <a:pt x="81699" y="122148"/>
                  </a:lnTo>
                  <a:lnTo>
                    <a:pt x="80568" y="123278"/>
                  </a:lnTo>
                  <a:lnTo>
                    <a:pt x="80568" y="132511"/>
                  </a:lnTo>
                  <a:lnTo>
                    <a:pt x="81699" y="133642"/>
                  </a:lnTo>
                  <a:lnTo>
                    <a:pt x="90932" y="133642"/>
                  </a:lnTo>
                  <a:lnTo>
                    <a:pt x="92062" y="132511"/>
                  </a:lnTo>
                  <a:lnTo>
                    <a:pt x="92062" y="131140"/>
                  </a:lnTo>
                  <a:lnTo>
                    <a:pt x="92062" y="123278"/>
                  </a:lnTo>
                  <a:close/>
                </a:path>
                <a:path w="107314" h="385444">
                  <a:moveTo>
                    <a:pt x="92062" y="108508"/>
                  </a:moveTo>
                  <a:lnTo>
                    <a:pt x="90932" y="107378"/>
                  </a:lnTo>
                  <a:lnTo>
                    <a:pt x="81699" y="107378"/>
                  </a:lnTo>
                  <a:lnTo>
                    <a:pt x="80568" y="108508"/>
                  </a:lnTo>
                  <a:lnTo>
                    <a:pt x="80568" y="117729"/>
                  </a:lnTo>
                  <a:lnTo>
                    <a:pt x="81699" y="118884"/>
                  </a:lnTo>
                  <a:lnTo>
                    <a:pt x="90932" y="118884"/>
                  </a:lnTo>
                  <a:lnTo>
                    <a:pt x="92062" y="117729"/>
                  </a:lnTo>
                  <a:lnTo>
                    <a:pt x="92062" y="116370"/>
                  </a:lnTo>
                  <a:lnTo>
                    <a:pt x="92062" y="108508"/>
                  </a:lnTo>
                  <a:close/>
                </a:path>
                <a:path w="107314" h="385444">
                  <a:moveTo>
                    <a:pt x="107061" y="374459"/>
                  </a:moveTo>
                  <a:lnTo>
                    <a:pt x="105930" y="373341"/>
                  </a:lnTo>
                  <a:lnTo>
                    <a:pt x="96697" y="373341"/>
                  </a:lnTo>
                  <a:lnTo>
                    <a:pt x="95567" y="374459"/>
                  </a:lnTo>
                  <a:lnTo>
                    <a:pt x="95567" y="383692"/>
                  </a:lnTo>
                  <a:lnTo>
                    <a:pt x="96697" y="384822"/>
                  </a:lnTo>
                  <a:lnTo>
                    <a:pt x="105930" y="384822"/>
                  </a:lnTo>
                  <a:lnTo>
                    <a:pt x="107061" y="383692"/>
                  </a:lnTo>
                  <a:lnTo>
                    <a:pt x="107061" y="382320"/>
                  </a:lnTo>
                  <a:lnTo>
                    <a:pt x="107061" y="374459"/>
                  </a:lnTo>
                  <a:close/>
                </a:path>
                <a:path w="107314" h="385444">
                  <a:moveTo>
                    <a:pt x="107061" y="359689"/>
                  </a:moveTo>
                  <a:lnTo>
                    <a:pt x="105930" y="358571"/>
                  </a:lnTo>
                  <a:lnTo>
                    <a:pt x="96697" y="358571"/>
                  </a:lnTo>
                  <a:lnTo>
                    <a:pt x="95567" y="359689"/>
                  </a:lnTo>
                  <a:lnTo>
                    <a:pt x="95567" y="368922"/>
                  </a:lnTo>
                  <a:lnTo>
                    <a:pt x="96697" y="370039"/>
                  </a:lnTo>
                  <a:lnTo>
                    <a:pt x="105930" y="370039"/>
                  </a:lnTo>
                  <a:lnTo>
                    <a:pt x="107061" y="368922"/>
                  </a:lnTo>
                  <a:lnTo>
                    <a:pt x="107061" y="367563"/>
                  </a:lnTo>
                  <a:lnTo>
                    <a:pt x="107061" y="359689"/>
                  </a:lnTo>
                  <a:close/>
                </a:path>
                <a:path w="107314" h="385444">
                  <a:moveTo>
                    <a:pt x="107061" y="344919"/>
                  </a:moveTo>
                  <a:lnTo>
                    <a:pt x="105930" y="343789"/>
                  </a:lnTo>
                  <a:lnTo>
                    <a:pt x="96697" y="343789"/>
                  </a:lnTo>
                  <a:lnTo>
                    <a:pt x="95567" y="344919"/>
                  </a:lnTo>
                  <a:lnTo>
                    <a:pt x="95567" y="354152"/>
                  </a:lnTo>
                  <a:lnTo>
                    <a:pt x="96697" y="355282"/>
                  </a:lnTo>
                  <a:lnTo>
                    <a:pt x="105930" y="355282"/>
                  </a:lnTo>
                  <a:lnTo>
                    <a:pt x="107061" y="354152"/>
                  </a:lnTo>
                  <a:lnTo>
                    <a:pt x="107061" y="352780"/>
                  </a:lnTo>
                  <a:lnTo>
                    <a:pt x="107061" y="344919"/>
                  </a:lnTo>
                  <a:close/>
                </a:path>
                <a:path w="107314" h="385444">
                  <a:moveTo>
                    <a:pt x="107061" y="330123"/>
                  </a:moveTo>
                  <a:lnTo>
                    <a:pt x="105930" y="328993"/>
                  </a:lnTo>
                  <a:lnTo>
                    <a:pt x="96697" y="328993"/>
                  </a:lnTo>
                  <a:lnTo>
                    <a:pt x="95567" y="330123"/>
                  </a:lnTo>
                  <a:lnTo>
                    <a:pt x="95567" y="339369"/>
                  </a:lnTo>
                  <a:lnTo>
                    <a:pt x="96697" y="340487"/>
                  </a:lnTo>
                  <a:lnTo>
                    <a:pt x="105930" y="340487"/>
                  </a:lnTo>
                  <a:lnTo>
                    <a:pt x="107061" y="339369"/>
                  </a:lnTo>
                  <a:lnTo>
                    <a:pt x="107061" y="337985"/>
                  </a:lnTo>
                  <a:lnTo>
                    <a:pt x="107061" y="330123"/>
                  </a:lnTo>
                  <a:close/>
                </a:path>
                <a:path w="107314" h="385444">
                  <a:moveTo>
                    <a:pt x="107061" y="315366"/>
                  </a:moveTo>
                  <a:lnTo>
                    <a:pt x="105930" y="314223"/>
                  </a:lnTo>
                  <a:lnTo>
                    <a:pt x="96697" y="314223"/>
                  </a:lnTo>
                  <a:lnTo>
                    <a:pt x="95567" y="315366"/>
                  </a:lnTo>
                  <a:lnTo>
                    <a:pt x="95567" y="324586"/>
                  </a:lnTo>
                  <a:lnTo>
                    <a:pt x="96697" y="325716"/>
                  </a:lnTo>
                  <a:lnTo>
                    <a:pt x="105930" y="325716"/>
                  </a:lnTo>
                  <a:lnTo>
                    <a:pt x="107061" y="324586"/>
                  </a:lnTo>
                  <a:lnTo>
                    <a:pt x="107061" y="323215"/>
                  </a:lnTo>
                  <a:lnTo>
                    <a:pt x="107061" y="315366"/>
                  </a:lnTo>
                  <a:close/>
                </a:path>
                <a:path w="107314" h="385444">
                  <a:moveTo>
                    <a:pt x="107061" y="300583"/>
                  </a:moveTo>
                  <a:lnTo>
                    <a:pt x="105930" y="299466"/>
                  </a:lnTo>
                  <a:lnTo>
                    <a:pt x="96697" y="299466"/>
                  </a:lnTo>
                  <a:lnTo>
                    <a:pt x="95567" y="300583"/>
                  </a:lnTo>
                  <a:lnTo>
                    <a:pt x="95567" y="309803"/>
                  </a:lnTo>
                  <a:lnTo>
                    <a:pt x="96697" y="310946"/>
                  </a:lnTo>
                  <a:lnTo>
                    <a:pt x="105930" y="310946"/>
                  </a:lnTo>
                  <a:lnTo>
                    <a:pt x="107061" y="309803"/>
                  </a:lnTo>
                  <a:lnTo>
                    <a:pt x="107061" y="308432"/>
                  </a:lnTo>
                  <a:lnTo>
                    <a:pt x="107061" y="300583"/>
                  </a:lnTo>
                  <a:close/>
                </a:path>
                <a:path w="107314" h="385444">
                  <a:moveTo>
                    <a:pt x="107061" y="271030"/>
                  </a:moveTo>
                  <a:lnTo>
                    <a:pt x="105930" y="269900"/>
                  </a:lnTo>
                  <a:lnTo>
                    <a:pt x="96697" y="269900"/>
                  </a:lnTo>
                  <a:lnTo>
                    <a:pt x="95567" y="271030"/>
                  </a:lnTo>
                  <a:lnTo>
                    <a:pt x="95567" y="280263"/>
                  </a:lnTo>
                  <a:lnTo>
                    <a:pt x="96697" y="281393"/>
                  </a:lnTo>
                  <a:lnTo>
                    <a:pt x="105930" y="281393"/>
                  </a:lnTo>
                  <a:lnTo>
                    <a:pt x="107061" y="280263"/>
                  </a:lnTo>
                  <a:lnTo>
                    <a:pt x="107061" y="278892"/>
                  </a:lnTo>
                  <a:lnTo>
                    <a:pt x="107061" y="271030"/>
                  </a:lnTo>
                  <a:close/>
                </a:path>
                <a:path w="107314" h="385444">
                  <a:moveTo>
                    <a:pt x="107061" y="256260"/>
                  </a:moveTo>
                  <a:lnTo>
                    <a:pt x="105930" y="255130"/>
                  </a:lnTo>
                  <a:lnTo>
                    <a:pt x="96697" y="255130"/>
                  </a:lnTo>
                  <a:lnTo>
                    <a:pt x="95567" y="256260"/>
                  </a:lnTo>
                  <a:lnTo>
                    <a:pt x="95567" y="265493"/>
                  </a:lnTo>
                  <a:lnTo>
                    <a:pt x="96697" y="266623"/>
                  </a:lnTo>
                  <a:lnTo>
                    <a:pt x="105930" y="266623"/>
                  </a:lnTo>
                  <a:lnTo>
                    <a:pt x="107061" y="265493"/>
                  </a:lnTo>
                  <a:lnTo>
                    <a:pt x="107061" y="264109"/>
                  </a:lnTo>
                  <a:lnTo>
                    <a:pt x="107061" y="256260"/>
                  </a:lnTo>
                  <a:close/>
                </a:path>
                <a:path w="107314" h="385444">
                  <a:moveTo>
                    <a:pt x="107061" y="241477"/>
                  </a:moveTo>
                  <a:lnTo>
                    <a:pt x="105930" y="240347"/>
                  </a:lnTo>
                  <a:lnTo>
                    <a:pt x="96697" y="240347"/>
                  </a:lnTo>
                  <a:lnTo>
                    <a:pt x="95567" y="241477"/>
                  </a:lnTo>
                  <a:lnTo>
                    <a:pt x="95567" y="250710"/>
                  </a:lnTo>
                  <a:lnTo>
                    <a:pt x="96697" y="251841"/>
                  </a:lnTo>
                  <a:lnTo>
                    <a:pt x="105930" y="251841"/>
                  </a:lnTo>
                  <a:lnTo>
                    <a:pt x="107061" y="250710"/>
                  </a:lnTo>
                  <a:lnTo>
                    <a:pt x="107061" y="249339"/>
                  </a:lnTo>
                  <a:lnTo>
                    <a:pt x="107061" y="241477"/>
                  </a:lnTo>
                  <a:close/>
                </a:path>
                <a:path w="107314" h="385444">
                  <a:moveTo>
                    <a:pt x="107061" y="226720"/>
                  </a:moveTo>
                  <a:lnTo>
                    <a:pt x="105930" y="225590"/>
                  </a:lnTo>
                  <a:lnTo>
                    <a:pt x="96697" y="225590"/>
                  </a:lnTo>
                  <a:lnTo>
                    <a:pt x="95567" y="226720"/>
                  </a:lnTo>
                  <a:lnTo>
                    <a:pt x="95567" y="235953"/>
                  </a:lnTo>
                  <a:lnTo>
                    <a:pt x="96697" y="237070"/>
                  </a:lnTo>
                  <a:lnTo>
                    <a:pt x="105930" y="237070"/>
                  </a:lnTo>
                  <a:lnTo>
                    <a:pt x="107061" y="235953"/>
                  </a:lnTo>
                  <a:lnTo>
                    <a:pt x="107061" y="234581"/>
                  </a:lnTo>
                  <a:lnTo>
                    <a:pt x="107061" y="226720"/>
                  </a:lnTo>
                  <a:close/>
                </a:path>
                <a:path w="107314" h="385444">
                  <a:moveTo>
                    <a:pt x="107061" y="211937"/>
                  </a:moveTo>
                  <a:lnTo>
                    <a:pt x="105930" y="210820"/>
                  </a:lnTo>
                  <a:lnTo>
                    <a:pt x="96697" y="210820"/>
                  </a:lnTo>
                  <a:lnTo>
                    <a:pt x="95567" y="211937"/>
                  </a:lnTo>
                  <a:lnTo>
                    <a:pt x="95567" y="221170"/>
                  </a:lnTo>
                  <a:lnTo>
                    <a:pt x="96697" y="222288"/>
                  </a:lnTo>
                  <a:lnTo>
                    <a:pt x="105930" y="222288"/>
                  </a:lnTo>
                  <a:lnTo>
                    <a:pt x="107061" y="221170"/>
                  </a:lnTo>
                  <a:lnTo>
                    <a:pt x="107061" y="219811"/>
                  </a:lnTo>
                  <a:lnTo>
                    <a:pt x="107061" y="211937"/>
                  </a:lnTo>
                  <a:close/>
                </a:path>
                <a:path w="107314" h="385444">
                  <a:moveTo>
                    <a:pt x="107061" y="197167"/>
                  </a:moveTo>
                  <a:lnTo>
                    <a:pt x="105930" y="196037"/>
                  </a:lnTo>
                  <a:lnTo>
                    <a:pt x="96697" y="196037"/>
                  </a:lnTo>
                  <a:lnTo>
                    <a:pt x="95567" y="197167"/>
                  </a:lnTo>
                  <a:lnTo>
                    <a:pt x="95567" y="206400"/>
                  </a:lnTo>
                  <a:lnTo>
                    <a:pt x="96697" y="207530"/>
                  </a:lnTo>
                  <a:lnTo>
                    <a:pt x="105930" y="207530"/>
                  </a:lnTo>
                  <a:lnTo>
                    <a:pt x="107061" y="206400"/>
                  </a:lnTo>
                  <a:lnTo>
                    <a:pt x="107061" y="205016"/>
                  </a:lnTo>
                  <a:lnTo>
                    <a:pt x="107061" y="197167"/>
                  </a:lnTo>
                  <a:close/>
                </a:path>
                <a:path w="107314" h="385444">
                  <a:moveTo>
                    <a:pt x="107061" y="182384"/>
                  </a:moveTo>
                  <a:lnTo>
                    <a:pt x="105930" y="181254"/>
                  </a:lnTo>
                  <a:lnTo>
                    <a:pt x="96697" y="181254"/>
                  </a:lnTo>
                  <a:lnTo>
                    <a:pt x="95567" y="182384"/>
                  </a:lnTo>
                  <a:lnTo>
                    <a:pt x="95567" y="191617"/>
                  </a:lnTo>
                  <a:lnTo>
                    <a:pt x="96697" y="192747"/>
                  </a:lnTo>
                  <a:lnTo>
                    <a:pt x="105930" y="192747"/>
                  </a:lnTo>
                  <a:lnTo>
                    <a:pt x="107061" y="191617"/>
                  </a:lnTo>
                  <a:lnTo>
                    <a:pt x="107061" y="190246"/>
                  </a:lnTo>
                  <a:lnTo>
                    <a:pt x="107061" y="182384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641090" y="1451406"/>
              <a:ext cx="86995" cy="321310"/>
            </a:xfrm>
            <a:custGeom>
              <a:avLst/>
              <a:gdLst/>
              <a:ahLst/>
              <a:cxnLst/>
              <a:rect l="l" t="t" r="r" b="b"/>
              <a:pathLst>
                <a:path w="86995" h="321310">
                  <a:moveTo>
                    <a:pt x="11493" y="29946"/>
                  </a:moveTo>
                  <a:lnTo>
                    <a:pt x="10363" y="28816"/>
                  </a:lnTo>
                  <a:lnTo>
                    <a:pt x="1130" y="28816"/>
                  </a:lnTo>
                  <a:lnTo>
                    <a:pt x="0" y="29946"/>
                  </a:lnTo>
                  <a:lnTo>
                    <a:pt x="0" y="39179"/>
                  </a:lnTo>
                  <a:lnTo>
                    <a:pt x="1130" y="40297"/>
                  </a:lnTo>
                  <a:lnTo>
                    <a:pt x="10363" y="40297"/>
                  </a:lnTo>
                  <a:lnTo>
                    <a:pt x="11493" y="39179"/>
                  </a:lnTo>
                  <a:lnTo>
                    <a:pt x="11493" y="37807"/>
                  </a:lnTo>
                  <a:lnTo>
                    <a:pt x="11493" y="29946"/>
                  </a:lnTo>
                  <a:close/>
                </a:path>
                <a:path w="86995" h="321310">
                  <a:moveTo>
                    <a:pt x="11493" y="15544"/>
                  </a:moveTo>
                  <a:lnTo>
                    <a:pt x="10363" y="14414"/>
                  </a:lnTo>
                  <a:lnTo>
                    <a:pt x="1130" y="14414"/>
                  </a:lnTo>
                  <a:lnTo>
                    <a:pt x="0" y="15544"/>
                  </a:lnTo>
                  <a:lnTo>
                    <a:pt x="0" y="24777"/>
                  </a:lnTo>
                  <a:lnTo>
                    <a:pt x="1130" y="25895"/>
                  </a:lnTo>
                  <a:lnTo>
                    <a:pt x="10363" y="25895"/>
                  </a:lnTo>
                  <a:lnTo>
                    <a:pt x="11493" y="24777"/>
                  </a:lnTo>
                  <a:lnTo>
                    <a:pt x="11493" y="23406"/>
                  </a:lnTo>
                  <a:lnTo>
                    <a:pt x="11493" y="15544"/>
                  </a:lnTo>
                  <a:close/>
                </a:path>
                <a:path w="86995" h="321310">
                  <a:moveTo>
                    <a:pt x="11493" y="1130"/>
                  </a:moveTo>
                  <a:lnTo>
                    <a:pt x="10363" y="0"/>
                  </a:lnTo>
                  <a:lnTo>
                    <a:pt x="1130" y="0"/>
                  </a:lnTo>
                  <a:lnTo>
                    <a:pt x="0" y="1130"/>
                  </a:lnTo>
                  <a:lnTo>
                    <a:pt x="0" y="10363"/>
                  </a:lnTo>
                  <a:lnTo>
                    <a:pt x="1130" y="11493"/>
                  </a:lnTo>
                  <a:lnTo>
                    <a:pt x="10363" y="11493"/>
                  </a:lnTo>
                  <a:lnTo>
                    <a:pt x="11493" y="10363"/>
                  </a:lnTo>
                  <a:lnTo>
                    <a:pt x="11493" y="8991"/>
                  </a:lnTo>
                  <a:lnTo>
                    <a:pt x="11493" y="1130"/>
                  </a:lnTo>
                  <a:close/>
                </a:path>
                <a:path w="86995" h="321310">
                  <a:moveTo>
                    <a:pt x="26492" y="118262"/>
                  </a:moveTo>
                  <a:lnTo>
                    <a:pt x="25361" y="117132"/>
                  </a:lnTo>
                  <a:lnTo>
                    <a:pt x="16129" y="117132"/>
                  </a:lnTo>
                  <a:lnTo>
                    <a:pt x="14998" y="118262"/>
                  </a:lnTo>
                  <a:lnTo>
                    <a:pt x="14998" y="127495"/>
                  </a:lnTo>
                  <a:lnTo>
                    <a:pt x="16129" y="128625"/>
                  </a:lnTo>
                  <a:lnTo>
                    <a:pt x="25361" y="128625"/>
                  </a:lnTo>
                  <a:lnTo>
                    <a:pt x="26492" y="127495"/>
                  </a:lnTo>
                  <a:lnTo>
                    <a:pt x="26492" y="126123"/>
                  </a:lnTo>
                  <a:lnTo>
                    <a:pt x="26492" y="118262"/>
                  </a:lnTo>
                  <a:close/>
                </a:path>
                <a:path w="86995" h="321310">
                  <a:moveTo>
                    <a:pt x="26492" y="103479"/>
                  </a:moveTo>
                  <a:lnTo>
                    <a:pt x="25361" y="102336"/>
                  </a:lnTo>
                  <a:lnTo>
                    <a:pt x="16129" y="102336"/>
                  </a:lnTo>
                  <a:lnTo>
                    <a:pt x="14998" y="103479"/>
                  </a:lnTo>
                  <a:lnTo>
                    <a:pt x="14998" y="112699"/>
                  </a:lnTo>
                  <a:lnTo>
                    <a:pt x="16129" y="113842"/>
                  </a:lnTo>
                  <a:lnTo>
                    <a:pt x="25361" y="113842"/>
                  </a:lnTo>
                  <a:lnTo>
                    <a:pt x="26492" y="112699"/>
                  </a:lnTo>
                  <a:lnTo>
                    <a:pt x="26492" y="111340"/>
                  </a:lnTo>
                  <a:lnTo>
                    <a:pt x="26492" y="103479"/>
                  </a:lnTo>
                  <a:close/>
                </a:path>
                <a:path w="86995" h="321310">
                  <a:moveTo>
                    <a:pt x="26492" y="88722"/>
                  </a:moveTo>
                  <a:lnTo>
                    <a:pt x="25361" y="87591"/>
                  </a:lnTo>
                  <a:lnTo>
                    <a:pt x="16129" y="87591"/>
                  </a:lnTo>
                  <a:lnTo>
                    <a:pt x="14998" y="88722"/>
                  </a:lnTo>
                  <a:lnTo>
                    <a:pt x="14998" y="97955"/>
                  </a:lnTo>
                  <a:lnTo>
                    <a:pt x="16129" y="99060"/>
                  </a:lnTo>
                  <a:lnTo>
                    <a:pt x="25361" y="99060"/>
                  </a:lnTo>
                  <a:lnTo>
                    <a:pt x="26492" y="97955"/>
                  </a:lnTo>
                  <a:lnTo>
                    <a:pt x="26492" y="96558"/>
                  </a:lnTo>
                  <a:lnTo>
                    <a:pt x="26492" y="88722"/>
                  </a:lnTo>
                  <a:close/>
                </a:path>
                <a:path w="86995" h="321310">
                  <a:moveTo>
                    <a:pt x="26492" y="73939"/>
                  </a:moveTo>
                  <a:lnTo>
                    <a:pt x="25361" y="72809"/>
                  </a:lnTo>
                  <a:lnTo>
                    <a:pt x="16129" y="72809"/>
                  </a:lnTo>
                  <a:lnTo>
                    <a:pt x="14998" y="73939"/>
                  </a:lnTo>
                  <a:lnTo>
                    <a:pt x="14998" y="83159"/>
                  </a:lnTo>
                  <a:lnTo>
                    <a:pt x="16129" y="84289"/>
                  </a:lnTo>
                  <a:lnTo>
                    <a:pt x="25361" y="84289"/>
                  </a:lnTo>
                  <a:lnTo>
                    <a:pt x="26492" y="83159"/>
                  </a:lnTo>
                  <a:lnTo>
                    <a:pt x="26492" y="81788"/>
                  </a:lnTo>
                  <a:lnTo>
                    <a:pt x="26492" y="73939"/>
                  </a:lnTo>
                  <a:close/>
                </a:path>
                <a:path w="86995" h="321310">
                  <a:moveTo>
                    <a:pt x="26492" y="59156"/>
                  </a:moveTo>
                  <a:lnTo>
                    <a:pt x="25361" y="58026"/>
                  </a:lnTo>
                  <a:lnTo>
                    <a:pt x="16129" y="58026"/>
                  </a:lnTo>
                  <a:lnTo>
                    <a:pt x="14998" y="59156"/>
                  </a:lnTo>
                  <a:lnTo>
                    <a:pt x="14998" y="68389"/>
                  </a:lnTo>
                  <a:lnTo>
                    <a:pt x="16129" y="69519"/>
                  </a:lnTo>
                  <a:lnTo>
                    <a:pt x="25361" y="69519"/>
                  </a:lnTo>
                  <a:lnTo>
                    <a:pt x="26492" y="68389"/>
                  </a:lnTo>
                  <a:lnTo>
                    <a:pt x="26492" y="67017"/>
                  </a:lnTo>
                  <a:lnTo>
                    <a:pt x="26492" y="59156"/>
                  </a:lnTo>
                  <a:close/>
                </a:path>
                <a:path w="86995" h="321310">
                  <a:moveTo>
                    <a:pt x="26492" y="44386"/>
                  </a:moveTo>
                  <a:lnTo>
                    <a:pt x="25361" y="43256"/>
                  </a:lnTo>
                  <a:lnTo>
                    <a:pt x="16129" y="43256"/>
                  </a:lnTo>
                  <a:lnTo>
                    <a:pt x="14998" y="44386"/>
                  </a:lnTo>
                  <a:lnTo>
                    <a:pt x="14998" y="53606"/>
                  </a:lnTo>
                  <a:lnTo>
                    <a:pt x="16129" y="54762"/>
                  </a:lnTo>
                  <a:lnTo>
                    <a:pt x="25361" y="54762"/>
                  </a:lnTo>
                  <a:lnTo>
                    <a:pt x="26492" y="53606"/>
                  </a:lnTo>
                  <a:lnTo>
                    <a:pt x="26492" y="52247"/>
                  </a:lnTo>
                  <a:lnTo>
                    <a:pt x="26492" y="44386"/>
                  </a:lnTo>
                  <a:close/>
                </a:path>
                <a:path w="86995" h="321310">
                  <a:moveTo>
                    <a:pt x="26492" y="29946"/>
                  </a:moveTo>
                  <a:lnTo>
                    <a:pt x="25361" y="28816"/>
                  </a:lnTo>
                  <a:lnTo>
                    <a:pt x="16129" y="28816"/>
                  </a:lnTo>
                  <a:lnTo>
                    <a:pt x="14998" y="29946"/>
                  </a:lnTo>
                  <a:lnTo>
                    <a:pt x="14998" y="39179"/>
                  </a:lnTo>
                  <a:lnTo>
                    <a:pt x="16129" y="40297"/>
                  </a:lnTo>
                  <a:lnTo>
                    <a:pt x="25361" y="40297"/>
                  </a:lnTo>
                  <a:lnTo>
                    <a:pt x="26492" y="39179"/>
                  </a:lnTo>
                  <a:lnTo>
                    <a:pt x="26492" y="37807"/>
                  </a:lnTo>
                  <a:lnTo>
                    <a:pt x="26492" y="29946"/>
                  </a:lnTo>
                  <a:close/>
                </a:path>
                <a:path w="86995" h="321310">
                  <a:moveTo>
                    <a:pt x="26492" y="15544"/>
                  </a:moveTo>
                  <a:lnTo>
                    <a:pt x="25361" y="14414"/>
                  </a:lnTo>
                  <a:lnTo>
                    <a:pt x="16129" y="14414"/>
                  </a:lnTo>
                  <a:lnTo>
                    <a:pt x="14998" y="15544"/>
                  </a:lnTo>
                  <a:lnTo>
                    <a:pt x="14998" y="24777"/>
                  </a:lnTo>
                  <a:lnTo>
                    <a:pt x="16129" y="25895"/>
                  </a:lnTo>
                  <a:lnTo>
                    <a:pt x="25361" y="25895"/>
                  </a:lnTo>
                  <a:lnTo>
                    <a:pt x="26492" y="24777"/>
                  </a:lnTo>
                  <a:lnTo>
                    <a:pt x="26492" y="23406"/>
                  </a:lnTo>
                  <a:lnTo>
                    <a:pt x="26492" y="15544"/>
                  </a:lnTo>
                  <a:close/>
                </a:path>
                <a:path w="86995" h="321310">
                  <a:moveTo>
                    <a:pt x="26492" y="1130"/>
                  </a:moveTo>
                  <a:lnTo>
                    <a:pt x="25361" y="0"/>
                  </a:lnTo>
                  <a:lnTo>
                    <a:pt x="16129" y="0"/>
                  </a:lnTo>
                  <a:lnTo>
                    <a:pt x="14998" y="1130"/>
                  </a:lnTo>
                  <a:lnTo>
                    <a:pt x="14998" y="10363"/>
                  </a:lnTo>
                  <a:lnTo>
                    <a:pt x="16129" y="11493"/>
                  </a:lnTo>
                  <a:lnTo>
                    <a:pt x="25361" y="11493"/>
                  </a:lnTo>
                  <a:lnTo>
                    <a:pt x="26492" y="10363"/>
                  </a:lnTo>
                  <a:lnTo>
                    <a:pt x="26492" y="8991"/>
                  </a:lnTo>
                  <a:lnTo>
                    <a:pt x="26492" y="1130"/>
                  </a:lnTo>
                  <a:close/>
                </a:path>
                <a:path w="86995" h="321310">
                  <a:moveTo>
                    <a:pt x="41478" y="310337"/>
                  </a:moveTo>
                  <a:lnTo>
                    <a:pt x="40322" y="309219"/>
                  </a:lnTo>
                  <a:lnTo>
                    <a:pt x="31115" y="309219"/>
                  </a:lnTo>
                  <a:lnTo>
                    <a:pt x="29984" y="310337"/>
                  </a:lnTo>
                  <a:lnTo>
                    <a:pt x="29984" y="319570"/>
                  </a:lnTo>
                  <a:lnTo>
                    <a:pt x="31115" y="320700"/>
                  </a:lnTo>
                  <a:lnTo>
                    <a:pt x="40322" y="320700"/>
                  </a:lnTo>
                  <a:lnTo>
                    <a:pt x="41478" y="319570"/>
                  </a:lnTo>
                  <a:lnTo>
                    <a:pt x="41478" y="318198"/>
                  </a:lnTo>
                  <a:lnTo>
                    <a:pt x="41478" y="310337"/>
                  </a:lnTo>
                  <a:close/>
                </a:path>
                <a:path w="86995" h="321310">
                  <a:moveTo>
                    <a:pt x="41478" y="295567"/>
                  </a:moveTo>
                  <a:lnTo>
                    <a:pt x="40322" y="294449"/>
                  </a:lnTo>
                  <a:lnTo>
                    <a:pt x="31115" y="294449"/>
                  </a:lnTo>
                  <a:lnTo>
                    <a:pt x="29984" y="295567"/>
                  </a:lnTo>
                  <a:lnTo>
                    <a:pt x="29984" y="304800"/>
                  </a:lnTo>
                  <a:lnTo>
                    <a:pt x="31115" y="305917"/>
                  </a:lnTo>
                  <a:lnTo>
                    <a:pt x="40322" y="305917"/>
                  </a:lnTo>
                  <a:lnTo>
                    <a:pt x="41478" y="304800"/>
                  </a:lnTo>
                  <a:lnTo>
                    <a:pt x="41478" y="303441"/>
                  </a:lnTo>
                  <a:lnTo>
                    <a:pt x="41478" y="295567"/>
                  </a:lnTo>
                  <a:close/>
                </a:path>
                <a:path w="86995" h="321310">
                  <a:moveTo>
                    <a:pt x="41478" y="280797"/>
                  </a:moveTo>
                  <a:lnTo>
                    <a:pt x="40322" y="279666"/>
                  </a:lnTo>
                  <a:lnTo>
                    <a:pt x="31115" y="279666"/>
                  </a:lnTo>
                  <a:lnTo>
                    <a:pt x="29984" y="280797"/>
                  </a:lnTo>
                  <a:lnTo>
                    <a:pt x="29984" y="290029"/>
                  </a:lnTo>
                  <a:lnTo>
                    <a:pt x="31115" y="291160"/>
                  </a:lnTo>
                  <a:lnTo>
                    <a:pt x="40322" y="291160"/>
                  </a:lnTo>
                  <a:lnTo>
                    <a:pt x="41478" y="290029"/>
                  </a:lnTo>
                  <a:lnTo>
                    <a:pt x="41478" y="288658"/>
                  </a:lnTo>
                  <a:lnTo>
                    <a:pt x="41478" y="280797"/>
                  </a:lnTo>
                  <a:close/>
                </a:path>
                <a:path w="86995" h="321310">
                  <a:moveTo>
                    <a:pt x="41478" y="266001"/>
                  </a:moveTo>
                  <a:lnTo>
                    <a:pt x="40322" y="264871"/>
                  </a:lnTo>
                  <a:lnTo>
                    <a:pt x="31115" y="264871"/>
                  </a:lnTo>
                  <a:lnTo>
                    <a:pt x="29984" y="266001"/>
                  </a:lnTo>
                  <a:lnTo>
                    <a:pt x="29984" y="275247"/>
                  </a:lnTo>
                  <a:lnTo>
                    <a:pt x="31115" y="276364"/>
                  </a:lnTo>
                  <a:lnTo>
                    <a:pt x="40322" y="276364"/>
                  </a:lnTo>
                  <a:lnTo>
                    <a:pt x="41478" y="275247"/>
                  </a:lnTo>
                  <a:lnTo>
                    <a:pt x="41478" y="273862"/>
                  </a:lnTo>
                  <a:lnTo>
                    <a:pt x="41478" y="266001"/>
                  </a:lnTo>
                  <a:close/>
                </a:path>
                <a:path w="86995" h="321310">
                  <a:moveTo>
                    <a:pt x="41478" y="251244"/>
                  </a:moveTo>
                  <a:lnTo>
                    <a:pt x="40322" y="250101"/>
                  </a:lnTo>
                  <a:lnTo>
                    <a:pt x="31115" y="250101"/>
                  </a:lnTo>
                  <a:lnTo>
                    <a:pt x="29984" y="251244"/>
                  </a:lnTo>
                  <a:lnTo>
                    <a:pt x="29984" y="260464"/>
                  </a:lnTo>
                  <a:lnTo>
                    <a:pt x="31115" y="261594"/>
                  </a:lnTo>
                  <a:lnTo>
                    <a:pt x="40322" y="261594"/>
                  </a:lnTo>
                  <a:lnTo>
                    <a:pt x="41478" y="260464"/>
                  </a:lnTo>
                  <a:lnTo>
                    <a:pt x="41478" y="259092"/>
                  </a:lnTo>
                  <a:lnTo>
                    <a:pt x="41478" y="251244"/>
                  </a:lnTo>
                  <a:close/>
                </a:path>
                <a:path w="86995" h="321310">
                  <a:moveTo>
                    <a:pt x="41478" y="236461"/>
                  </a:moveTo>
                  <a:lnTo>
                    <a:pt x="40322" y="235343"/>
                  </a:lnTo>
                  <a:lnTo>
                    <a:pt x="31115" y="235343"/>
                  </a:lnTo>
                  <a:lnTo>
                    <a:pt x="29984" y="236461"/>
                  </a:lnTo>
                  <a:lnTo>
                    <a:pt x="29984" y="245681"/>
                  </a:lnTo>
                  <a:lnTo>
                    <a:pt x="31115" y="246824"/>
                  </a:lnTo>
                  <a:lnTo>
                    <a:pt x="40322" y="246824"/>
                  </a:lnTo>
                  <a:lnTo>
                    <a:pt x="41478" y="245681"/>
                  </a:lnTo>
                  <a:lnTo>
                    <a:pt x="41478" y="244309"/>
                  </a:lnTo>
                  <a:lnTo>
                    <a:pt x="41478" y="236461"/>
                  </a:lnTo>
                  <a:close/>
                </a:path>
                <a:path w="86995" h="321310">
                  <a:moveTo>
                    <a:pt x="41478" y="221691"/>
                  </a:moveTo>
                  <a:lnTo>
                    <a:pt x="40322" y="220573"/>
                  </a:lnTo>
                  <a:lnTo>
                    <a:pt x="31115" y="220573"/>
                  </a:lnTo>
                  <a:lnTo>
                    <a:pt x="29984" y="221691"/>
                  </a:lnTo>
                  <a:lnTo>
                    <a:pt x="29984" y="230924"/>
                  </a:lnTo>
                  <a:lnTo>
                    <a:pt x="31115" y="232067"/>
                  </a:lnTo>
                  <a:lnTo>
                    <a:pt x="40322" y="232067"/>
                  </a:lnTo>
                  <a:lnTo>
                    <a:pt x="41478" y="230924"/>
                  </a:lnTo>
                  <a:lnTo>
                    <a:pt x="41478" y="229552"/>
                  </a:lnTo>
                  <a:lnTo>
                    <a:pt x="41478" y="221691"/>
                  </a:lnTo>
                  <a:close/>
                </a:path>
                <a:path w="86995" h="321310">
                  <a:moveTo>
                    <a:pt x="41478" y="206908"/>
                  </a:moveTo>
                  <a:lnTo>
                    <a:pt x="40322" y="205778"/>
                  </a:lnTo>
                  <a:lnTo>
                    <a:pt x="31115" y="205778"/>
                  </a:lnTo>
                  <a:lnTo>
                    <a:pt x="29984" y="206908"/>
                  </a:lnTo>
                  <a:lnTo>
                    <a:pt x="29984" y="216141"/>
                  </a:lnTo>
                  <a:lnTo>
                    <a:pt x="31115" y="217271"/>
                  </a:lnTo>
                  <a:lnTo>
                    <a:pt x="40322" y="217271"/>
                  </a:lnTo>
                  <a:lnTo>
                    <a:pt x="41478" y="216141"/>
                  </a:lnTo>
                  <a:lnTo>
                    <a:pt x="41478" y="214769"/>
                  </a:lnTo>
                  <a:lnTo>
                    <a:pt x="41478" y="206908"/>
                  </a:lnTo>
                  <a:close/>
                </a:path>
                <a:path w="86995" h="321310">
                  <a:moveTo>
                    <a:pt x="41478" y="192138"/>
                  </a:moveTo>
                  <a:lnTo>
                    <a:pt x="40322" y="191008"/>
                  </a:lnTo>
                  <a:lnTo>
                    <a:pt x="31115" y="191008"/>
                  </a:lnTo>
                  <a:lnTo>
                    <a:pt x="29984" y="192138"/>
                  </a:lnTo>
                  <a:lnTo>
                    <a:pt x="29984" y="201371"/>
                  </a:lnTo>
                  <a:lnTo>
                    <a:pt x="31115" y="202501"/>
                  </a:lnTo>
                  <a:lnTo>
                    <a:pt x="40322" y="202501"/>
                  </a:lnTo>
                  <a:lnTo>
                    <a:pt x="41478" y="201371"/>
                  </a:lnTo>
                  <a:lnTo>
                    <a:pt x="41478" y="199986"/>
                  </a:lnTo>
                  <a:lnTo>
                    <a:pt x="41478" y="192138"/>
                  </a:lnTo>
                  <a:close/>
                </a:path>
                <a:path w="86995" h="321310">
                  <a:moveTo>
                    <a:pt x="41478" y="177355"/>
                  </a:moveTo>
                  <a:lnTo>
                    <a:pt x="40322" y="176225"/>
                  </a:lnTo>
                  <a:lnTo>
                    <a:pt x="31115" y="176225"/>
                  </a:lnTo>
                  <a:lnTo>
                    <a:pt x="29984" y="177355"/>
                  </a:lnTo>
                  <a:lnTo>
                    <a:pt x="29984" y="186588"/>
                  </a:lnTo>
                  <a:lnTo>
                    <a:pt x="31115" y="187718"/>
                  </a:lnTo>
                  <a:lnTo>
                    <a:pt x="40322" y="187718"/>
                  </a:lnTo>
                  <a:lnTo>
                    <a:pt x="41478" y="186588"/>
                  </a:lnTo>
                  <a:lnTo>
                    <a:pt x="41478" y="185216"/>
                  </a:lnTo>
                  <a:lnTo>
                    <a:pt x="41478" y="177355"/>
                  </a:lnTo>
                  <a:close/>
                </a:path>
                <a:path w="86995" h="321310">
                  <a:moveTo>
                    <a:pt x="41478" y="162598"/>
                  </a:moveTo>
                  <a:lnTo>
                    <a:pt x="40322" y="161467"/>
                  </a:lnTo>
                  <a:lnTo>
                    <a:pt x="31115" y="161467"/>
                  </a:lnTo>
                  <a:lnTo>
                    <a:pt x="29984" y="162598"/>
                  </a:lnTo>
                  <a:lnTo>
                    <a:pt x="29984" y="171831"/>
                  </a:lnTo>
                  <a:lnTo>
                    <a:pt x="31115" y="172948"/>
                  </a:lnTo>
                  <a:lnTo>
                    <a:pt x="40322" y="172948"/>
                  </a:lnTo>
                  <a:lnTo>
                    <a:pt x="41478" y="171831"/>
                  </a:lnTo>
                  <a:lnTo>
                    <a:pt x="41478" y="170459"/>
                  </a:lnTo>
                  <a:lnTo>
                    <a:pt x="41478" y="162598"/>
                  </a:lnTo>
                  <a:close/>
                </a:path>
                <a:path w="86995" h="321310">
                  <a:moveTo>
                    <a:pt x="41478" y="147815"/>
                  </a:moveTo>
                  <a:lnTo>
                    <a:pt x="40322" y="146697"/>
                  </a:lnTo>
                  <a:lnTo>
                    <a:pt x="31115" y="146697"/>
                  </a:lnTo>
                  <a:lnTo>
                    <a:pt x="29984" y="147815"/>
                  </a:lnTo>
                  <a:lnTo>
                    <a:pt x="29984" y="157048"/>
                  </a:lnTo>
                  <a:lnTo>
                    <a:pt x="31115" y="158165"/>
                  </a:lnTo>
                  <a:lnTo>
                    <a:pt x="40322" y="158165"/>
                  </a:lnTo>
                  <a:lnTo>
                    <a:pt x="41478" y="157048"/>
                  </a:lnTo>
                  <a:lnTo>
                    <a:pt x="41478" y="155689"/>
                  </a:lnTo>
                  <a:lnTo>
                    <a:pt x="41478" y="147815"/>
                  </a:lnTo>
                  <a:close/>
                </a:path>
                <a:path w="86995" h="321310">
                  <a:moveTo>
                    <a:pt x="41478" y="133045"/>
                  </a:moveTo>
                  <a:lnTo>
                    <a:pt x="40322" y="131914"/>
                  </a:lnTo>
                  <a:lnTo>
                    <a:pt x="31115" y="131914"/>
                  </a:lnTo>
                  <a:lnTo>
                    <a:pt x="29984" y="133045"/>
                  </a:lnTo>
                  <a:lnTo>
                    <a:pt x="29984" y="142278"/>
                  </a:lnTo>
                  <a:lnTo>
                    <a:pt x="31115" y="143408"/>
                  </a:lnTo>
                  <a:lnTo>
                    <a:pt x="40322" y="143408"/>
                  </a:lnTo>
                  <a:lnTo>
                    <a:pt x="41478" y="142278"/>
                  </a:lnTo>
                  <a:lnTo>
                    <a:pt x="41478" y="140893"/>
                  </a:lnTo>
                  <a:lnTo>
                    <a:pt x="41478" y="133045"/>
                  </a:lnTo>
                  <a:close/>
                </a:path>
                <a:path w="86995" h="321310">
                  <a:moveTo>
                    <a:pt x="41478" y="118262"/>
                  </a:moveTo>
                  <a:lnTo>
                    <a:pt x="40322" y="117132"/>
                  </a:lnTo>
                  <a:lnTo>
                    <a:pt x="31115" y="117132"/>
                  </a:lnTo>
                  <a:lnTo>
                    <a:pt x="29984" y="118262"/>
                  </a:lnTo>
                  <a:lnTo>
                    <a:pt x="29984" y="127495"/>
                  </a:lnTo>
                  <a:lnTo>
                    <a:pt x="31115" y="128625"/>
                  </a:lnTo>
                  <a:lnTo>
                    <a:pt x="40322" y="128625"/>
                  </a:lnTo>
                  <a:lnTo>
                    <a:pt x="41478" y="127495"/>
                  </a:lnTo>
                  <a:lnTo>
                    <a:pt x="41478" y="126123"/>
                  </a:lnTo>
                  <a:lnTo>
                    <a:pt x="41478" y="118262"/>
                  </a:lnTo>
                  <a:close/>
                </a:path>
                <a:path w="86995" h="321310">
                  <a:moveTo>
                    <a:pt x="41478" y="103479"/>
                  </a:moveTo>
                  <a:lnTo>
                    <a:pt x="40322" y="102336"/>
                  </a:lnTo>
                  <a:lnTo>
                    <a:pt x="31115" y="102336"/>
                  </a:lnTo>
                  <a:lnTo>
                    <a:pt x="29984" y="103479"/>
                  </a:lnTo>
                  <a:lnTo>
                    <a:pt x="29984" y="112699"/>
                  </a:lnTo>
                  <a:lnTo>
                    <a:pt x="31115" y="113842"/>
                  </a:lnTo>
                  <a:lnTo>
                    <a:pt x="40322" y="113842"/>
                  </a:lnTo>
                  <a:lnTo>
                    <a:pt x="41478" y="112699"/>
                  </a:lnTo>
                  <a:lnTo>
                    <a:pt x="41478" y="111340"/>
                  </a:lnTo>
                  <a:lnTo>
                    <a:pt x="41478" y="103479"/>
                  </a:lnTo>
                  <a:close/>
                </a:path>
                <a:path w="86995" h="321310">
                  <a:moveTo>
                    <a:pt x="41478" y="88722"/>
                  </a:moveTo>
                  <a:lnTo>
                    <a:pt x="40322" y="87591"/>
                  </a:lnTo>
                  <a:lnTo>
                    <a:pt x="31115" y="87591"/>
                  </a:lnTo>
                  <a:lnTo>
                    <a:pt x="29984" y="88722"/>
                  </a:lnTo>
                  <a:lnTo>
                    <a:pt x="29984" y="97955"/>
                  </a:lnTo>
                  <a:lnTo>
                    <a:pt x="31115" y="99060"/>
                  </a:lnTo>
                  <a:lnTo>
                    <a:pt x="40322" y="99060"/>
                  </a:lnTo>
                  <a:lnTo>
                    <a:pt x="41478" y="97955"/>
                  </a:lnTo>
                  <a:lnTo>
                    <a:pt x="41478" y="96558"/>
                  </a:lnTo>
                  <a:lnTo>
                    <a:pt x="41478" y="88722"/>
                  </a:lnTo>
                  <a:close/>
                </a:path>
                <a:path w="86995" h="321310">
                  <a:moveTo>
                    <a:pt x="41478" y="73939"/>
                  </a:moveTo>
                  <a:lnTo>
                    <a:pt x="40322" y="72809"/>
                  </a:lnTo>
                  <a:lnTo>
                    <a:pt x="31115" y="72809"/>
                  </a:lnTo>
                  <a:lnTo>
                    <a:pt x="29984" y="73939"/>
                  </a:lnTo>
                  <a:lnTo>
                    <a:pt x="29984" y="83159"/>
                  </a:lnTo>
                  <a:lnTo>
                    <a:pt x="31115" y="84289"/>
                  </a:lnTo>
                  <a:lnTo>
                    <a:pt x="40322" y="84289"/>
                  </a:lnTo>
                  <a:lnTo>
                    <a:pt x="41478" y="83159"/>
                  </a:lnTo>
                  <a:lnTo>
                    <a:pt x="41478" y="81788"/>
                  </a:lnTo>
                  <a:lnTo>
                    <a:pt x="41478" y="73939"/>
                  </a:lnTo>
                  <a:close/>
                </a:path>
                <a:path w="86995" h="321310">
                  <a:moveTo>
                    <a:pt x="41478" y="59156"/>
                  </a:moveTo>
                  <a:lnTo>
                    <a:pt x="40322" y="58026"/>
                  </a:lnTo>
                  <a:lnTo>
                    <a:pt x="31115" y="58026"/>
                  </a:lnTo>
                  <a:lnTo>
                    <a:pt x="29984" y="59156"/>
                  </a:lnTo>
                  <a:lnTo>
                    <a:pt x="29984" y="68389"/>
                  </a:lnTo>
                  <a:lnTo>
                    <a:pt x="31115" y="69519"/>
                  </a:lnTo>
                  <a:lnTo>
                    <a:pt x="40322" y="69519"/>
                  </a:lnTo>
                  <a:lnTo>
                    <a:pt x="41478" y="68389"/>
                  </a:lnTo>
                  <a:lnTo>
                    <a:pt x="41478" y="67017"/>
                  </a:lnTo>
                  <a:lnTo>
                    <a:pt x="41478" y="59156"/>
                  </a:lnTo>
                  <a:close/>
                </a:path>
                <a:path w="86995" h="321310">
                  <a:moveTo>
                    <a:pt x="41478" y="44386"/>
                  </a:moveTo>
                  <a:lnTo>
                    <a:pt x="40322" y="43256"/>
                  </a:lnTo>
                  <a:lnTo>
                    <a:pt x="31115" y="43256"/>
                  </a:lnTo>
                  <a:lnTo>
                    <a:pt x="29984" y="44386"/>
                  </a:lnTo>
                  <a:lnTo>
                    <a:pt x="29984" y="53606"/>
                  </a:lnTo>
                  <a:lnTo>
                    <a:pt x="31115" y="54762"/>
                  </a:lnTo>
                  <a:lnTo>
                    <a:pt x="40322" y="54762"/>
                  </a:lnTo>
                  <a:lnTo>
                    <a:pt x="41478" y="53606"/>
                  </a:lnTo>
                  <a:lnTo>
                    <a:pt x="41478" y="52247"/>
                  </a:lnTo>
                  <a:lnTo>
                    <a:pt x="41478" y="44386"/>
                  </a:lnTo>
                  <a:close/>
                </a:path>
                <a:path w="86995" h="321310">
                  <a:moveTo>
                    <a:pt x="41478" y="29946"/>
                  </a:moveTo>
                  <a:lnTo>
                    <a:pt x="40322" y="28816"/>
                  </a:lnTo>
                  <a:lnTo>
                    <a:pt x="31115" y="28816"/>
                  </a:lnTo>
                  <a:lnTo>
                    <a:pt x="29984" y="29946"/>
                  </a:lnTo>
                  <a:lnTo>
                    <a:pt x="29984" y="39179"/>
                  </a:lnTo>
                  <a:lnTo>
                    <a:pt x="31115" y="40297"/>
                  </a:lnTo>
                  <a:lnTo>
                    <a:pt x="40322" y="40297"/>
                  </a:lnTo>
                  <a:lnTo>
                    <a:pt x="41478" y="39179"/>
                  </a:lnTo>
                  <a:lnTo>
                    <a:pt x="41478" y="37807"/>
                  </a:lnTo>
                  <a:lnTo>
                    <a:pt x="41478" y="29946"/>
                  </a:lnTo>
                  <a:close/>
                </a:path>
                <a:path w="86995" h="321310">
                  <a:moveTo>
                    <a:pt x="41478" y="15544"/>
                  </a:moveTo>
                  <a:lnTo>
                    <a:pt x="40322" y="14414"/>
                  </a:lnTo>
                  <a:lnTo>
                    <a:pt x="31115" y="14414"/>
                  </a:lnTo>
                  <a:lnTo>
                    <a:pt x="29984" y="15544"/>
                  </a:lnTo>
                  <a:lnTo>
                    <a:pt x="29984" y="24777"/>
                  </a:lnTo>
                  <a:lnTo>
                    <a:pt x="31115" y="25895"/>
                  </a:lnTo>
                  <a:lnTo>
                    <a:pt x="40322" y="25895"/>
                  </a:lnTo>
                  <a:lnTo>
                    <a:pt x="41478" y="24777"/>
                  </a:lnTo>
                  <a:lnTo>
                    <a:pt x="41478" y="23406"/>
                  </a:lnTo>
                  <a:lnTo>
                    <a:pt x="41478" y="15544"/>
                  </a:lnTo>
                  <a:close/>
                </a:path>
                <a:path w="86995" h="321310">
                  <a:moveTo>
                    <a:pt x="41478" y="1130"/>
                  </a:moveTo>
                  <a:lnTo>
                    <a:pt x="40322" y="0"/>
                  </a:lnTo>
                  <a:lnTo>
                    <a:pt x="31115" y="0"/>
                  </a:lnTo>
                  <a:lnTo>
                    <a:pt x="29984" y="1130"/>
                  </a:lnTo>
                  <a:lnTo>
                    <a:pt x="29984" y="10363"/>
                  </a:lnTo>
                  <a:lnTo>
                    <a:pt x="31115" y="11493"/>
                  </a:lnTo>
                  <a:lnTo>
                    <a:pt x="40322" y="11493"/>
                  </a:lnTo>
                  <a:lnTo>
                    <a:pt x="41478" y="10363"/>
                  </a:lnTo>
                  <a:lnTo>
                    <a:pt x="41478" y="8991"/>
                  </a:lnTo>
                  <a:lnTo>
                    <a:pt x="41478" y="1130"/>
                  </a:lnTo>
                  <a:close/>
                </a:path>
                <a:path w="86995" h="321310">
                  <a:moveTo>
                    <a:pt x="56451" y="310337"/>
                  </a:moveTo>
                  <a:lnTo>
                    <a:pt x="55333" y="309219"/>
                  </a:lnTo>
                  <a:lnTo>
                    <a:pt x="46113" y="309219"/>
                  </a:lnTo>
                  <a:lnTo>
                    <a:pt x="44983" y="310337"/>
                  </a:lnTo>
                  <a:lnTo>
                    <a:pt x="44983" y="319570"/>
                  </a:lnTo>
                  <a:lnTo>
                    <a:pt x="46113" y="320700"/>
                  </a:lnTo>
                  <a:lnTo>
                    <a:pt x="55333" y="320700"/>
                  </a:lnTo>
                  <a:lnTo>
                    <a:pt x="56451" y="319570"/>
                  </a:lnTo>
                  <a:lnTo>
                    <a:pt x="56451" y="318198"/>
                  </a:lnTo>
                  <a:lnTo>
                    <a:pt x="56451" y="310337"/>
                  </a:lnTo>
                  <a:close/>
                </a:path>
                <a:path w="86995" h="321310">
                  <a:moveTo>
                    <a:pt x="56451" y="295567"/>
                  </a:moveTo>
                  <a:lnTo>
                    <a:pt x="55333" y="294449"/>
                  </a:lnTo>
                  <a:lnTo>
                    <a:pt x="46113" y="294449"/>
                  </a:lnTo>
                  <a:lnTo>
                    <a:pt x="44983" y="295567"/>
                  </a:lnTo>
                  <a:lnTo>
                    <a:pt x="44983" y="304800"/>
                  </a:lnTo>
                  <a:lnTo>
                    <a:pt x="46113" y="305917"/>
                  </a:lnTo>
                  <a:lnTo>
                    <a:pt x="55333" y="305917"/>
                  </a:lnTo>
                  <a:lnTo>
                    <a:pt x="56451" y="304800"/>
                  </a:lnTo>
                  <a:lnTo>
                    <a:pt x="56451" y="303441"/>
                  </a:lnTo>
                  <a:lnTo>
                    <a:pt x="56451" y="295567"/>
                  </a:lnTo>
                  <a:close/>
                </a:path>
                <a:path w="86995" h="321310">
                  <a:moveTo>
                    <a:pt x="56451" y="280797"/>
                  </a:moveTo>
                  <a:lnTo>
                    <a:pt x="55333" y="279666"/>
                  </a:lnTo>
                  <a:lnTo>
                    <a:pt x="46113" y="279666"/>
                  </a:lnTo>
                  <a:lnTo>
                    <a:pt x="44983" y="280797"/>
                  </a:lnTo>
                  <a:lnTo>
                    <a:pt x="44983" y="290029"/>
                  </a:lnTo>
                  <a:lnTo>
                    <a:pt x="46113" y="291160"/>
                  </a:lnTo>
                  <a:lnTo>
                    <a:pt x="55333" y="291160"/>
                  </a:lnTo>
                  <a:lnTo>
                    <a:pt x="56451" y="290029"/>
                  </a:lnTo>
                  <a:lnTo>
                    <a:pt x="56451" y="288658"/>
                  </a:lnTo>
                  <a:lnTo>
                    <a:pt x="56451" y="280797"/>
                  </a:lnTo>
                  <a:close/>
                </a:path>
                <a:path w="86995" h="321310">
                  <a:moveTo>
                    <a:pt x="56451" y="266001"/>
                  </a:moveTo>
                  <a:lnTo>
                    <a:pt x="55333" y="264871"/>
                  </a:lnTo>
                  <a:lnTo>
                    <a:pt x="46113" y="264871"/>
                  </a:lnTo>
                  <a:lnTo>
                    <a:pt x="44983" y="266001"/>
                  </a:lnTo>
                  <a:lnTo>
                    <a:pt x="44983" y="275247"/>
                  </a:lnTo>
                  <a:lnTo>
                    <a:pt x="46113" y="276364"/>
                  </a:lnTo>
                  <a:lnTo>
                    <a:pt x="55333" y="276364"/>
                  </a:lnTo>
                  <a:lnTo>
                    <a:pt x="56451" y="275247"/>
                  </a:lnTo>
                  <a:lnTo>
                    <a:pt x="56451" y="273862"/>
                  </a:lnTo>
                  <a:lnTo>
                    <a:pt x="56451" y="266001"/>
                  </a:lnTo>
                  <a:close/>
                </a:path>
                <a:path w="86995" h="321310">
                  <a:moveTo>
                    <a:pt x="56451" y="251244"/>
                  </a:moveTo>
                  <a:lnTo>
                    <a:pt x="55333" y="250101"/>
                  </a:lnTo>
                  <a:lnTo>
                    <a:pt x="46113" y="250101"/>
                  </a:lnTo>
                  <a:lnTo>
                    <a:pt x="44983" y="251244"/>
                  </a:lnTo>
                  <a:lnTo>
                    <a:pt x="44983" y="260464"/>
                  </a:lnTo>
                  <a:lnTo>
                    <a:pt x="46113" y="261594"/>
                  </a:lnTo>
                  <a:lnTo>
                    <a:pt x="55333" y="261594"/>
                  </a:lnTo>
                  <a:lnTo>
                    <a:pt x="56451" y="260464"/>
                  </a:lnTo>
                  <a:lnTo>
                    <a:pt x="56451" y="259092"/>
                  </a:lnTo>
                  <a:lnTo>
                    <a:pt x="56451" y="251244"/>
                  </a:lnTo>
                  <a:close/>
                </a:path>
                <a:path w="86995" h="321310">
                  <a:moveTo>
                    <a:pt x="56451" y="236461"/>
                  </a:moveTo>
                  <a:lnTo>
                    <a:pt x="55333" y="235343"/>
                  </a:lnTo>
                  <a:lnTo>
                    <a:pt x="46113" y="235343"/>
                  </a:lnTo>
                  <a:lnTo>
                    <a:pt x="44983" y="236461"/>
                  </a:lnTo>
                  <a:lnTo>
                    <a:pt x="44983" y="245681"/>
                  </a:lnTo>
                  <a:lnTo>
                    <a:pt x="46113" y="246824"/>
                  </a:lnTo>
                  <a:lnTo>
                    <a:pt x="55333" y="246824"/>
                  </a:lnTo>
                  <a:lnTo>
                    <a:pt x="56451" y="245681"/>
                  </a:lnTo>
                  <a:lnTo>
                    <a:pt x="56451" y="244309"/>
                  </a:lnTo>
                  <a:lnTo>
                    <a:pt x="56451" y="236461"/>
                  </a:lnTo>
                  <a:close/>
                </a:path>
                <a:path w="86995" h="321310">
                  <a:moveTo>
                    <a:pt x="56451" y="221691"/>
                  </a:moveTo>
                  <a:lnTo>
                    <a:pt x="55333" y="220573"/>
                  </a:lnTo>
                  <a:lnTo>
                    <a:pt x="46113" y="220573"/>
                  </a:lnTo>
                  <a:lnTo>
                    <a:pt x="44983" y="221691"/>
                  </a:lnTo>
                  <a:lnTo>
                    <a:pt x="44983" y="230924"/>
                  </a:lnTo>
                  <a:lnTo>
                    <a:pt x="46113" y="232067"/>
                  </a:lnTo>
                  <a:lnTo>
                    <a:pt x="55333" y="232067"/>
                  </a:lnTo>
                  <a:lnTo>
                    <a:pt x="56451" y="230924"/>
                  </a:lnTo>
                  <a:lnTo>
                    <a:pt x="56451" y="229552"/>
                  </a:lnTo>
                  <a:lnTo>
                    <a:pt x="56451" y="221691"/>
                  </a:lnTo>
                  <a:close/>
                </a:path>
                <a:path w="86995" h="321310">
                  <a:moveTo>
                    <a:pt x="56451" y="206908"/>
                  </a:moveTo>
                  <a:lnTo>
                    <a:pt x="55333" y="205778"/>
                  </a:lnTo>
                  <a:lnTo>
                    <a:pt x="46113" y="205778"/>
                  </a:lnTo>
                  <a:lnTo>
                    <a:pt x="44983" y="206908"/>
                  </a:lnTo>
                  <a:lnTo>
                    <a:pt x="44983" y="216141"/>
                  </a:lnTo>
                  <a:lnTo>
                    <a:pt x="46113" y="217271"/>
                  </a:lnTo>
                  <a:lnTo>
                    <a:pt x="55333" y="217271"/>
                  </a:lnTo>
                  <a:lnTo>
                    <a:pt x="56451" y="216141"/>
                  </a:lnTo>
                  <a:lnTo>
                    <a:pt x="56451" y="214769"/>
                  </a:lnTo>
                  <a:lnTo>
                    <a:pt x="56451" y="206908"/>
                  </a:lnTo>
                  <a:close/>
                </a:path>
                <a:path w="86995" h="321310">
                  <a:moveTo>
                    <a:pt x="56451" y="192138"/>
                  </a:moveTo>
                  <a:lnTo>
                    <a:pt x="55333" y="191008"/>
                  </a:lnTo>
                  <a:lnTo>
                    <a:pt x="46113" y="191008"/>
                  </a:lnTo>
                  <a:lnTo>
                    <a:pt x="44983" y="192138"/>
                  </a:lnTo>
                  <a:lnTo>
                    <a:pt x="44983" y="201371"/>
                  </a:lnTo>
                  <a:lnTo>
                    <a:pt x="46113" y="202501"/>
                  </a:lnTo>
                  <a:lnTo>
                    <a:pt x="55333" y="202501"/>
                  </a:lnTo>
                  <a:lnTo>
                    <a:pt x="56451" y="201371"/>
                  </a:lnTo>
                  <a:lnTo>
                    <a:pt x="56451" y="199986"/>
                  </a:lnTo>
                  <a:lnTo>
                    <a:pt x="56451" y="192138"/>
                  </a:lnTo>
                  <a:close/>
                </a:path>
                <a:path w="86995" h="321310">
                  <a:moveTo>
                    <a:pt x="56451" y="177355"/>
                  </a:moveTo>
                  <a:lnTo>
                    <a:pt x="55333" y="176225"/>
                  </a:lnTo>
                  <a:lnTo>
                    <a:pt x="46113" y="176225"/>
                  </a:lnTo>
                  <a:lnTo>
                    <a:pt x="44983" y="177355"/>
                  </a:lnTo>
                  <a:lnTo>
                    <a:pt x="44983" y="186588"/>
                  </a:lnTo>
                  <a:lnTo>
                    <a:pt x="46113" y="187718"/>
                  </a:lnTo>
                  <a:lnTo>
                    <a:pt x="55333" y="187718"/>
                  </a:lnTo>
                  <a:lnTo>
                    <a:pt x="56451" y="186588"/>
                  </a:lnTo>
                  <a:lnTo>
                    <a:pt x="56451" y="185216"/>
                  </a:lnTo>
                  <a:lnTo>
                    <a:pt x="56451" y="177355"/>
                  </a:lnTo>
                  <a:close/>
                </a:path>
                <a:path w="86995" h="321310">
                  <a:moveTo>
                    <a:pt x="56451" y="162598"/>
                  </a:moveTo>
                  <a:lnTo>
                    <a:pt x="55333" y="161467"/>
                  </a:lnTo>
                  <a:lnTo>
                    <a:pt x="46113" y="161467"/>
                  </a:lnTo>
                  <a:lnTo>
                    <a:pt x="44983" y="162598"/>
                  </a:lnTo>
                  <a:lnTo>
                    <a:pt x="44983" y="171831"/>
                  </a:lnTo>
                  <a:lnTo>
                    <a:pt x="46113" y="172948"/>
                  </a:lnTo>
                  <a:lnTo>
                    <a:pt x="55333" y="172948"/>
                  </a:lnTo>
                  <a:lnTo>
                    <a:pt x="56451" y="171831"/>
                  </a:lnTo>
                  <a:lnTo>
                    <a:pt x="56451" y="170459"/>
                  </a:lnTo>
                  <a:lnTo>
                    <a:pt x="56451" y="162598"/>
                  </a:lnTo>
                  <a:close/>
                </a:path>
                <a:path w="86995" h="321310">
                  <a:moveTo>
                    <a:pt x="56451" y="147815"/>
                  </a:moveTo>
                  <a:lnTo>
                    <a:pt x="55333" y="146697"/>
                  </a:lnTo>
                  <a:lnTo>
                    <a:pt x="46113" y="146697"/>
                  </a:lnTo>
                  <a:lnTo>
                    <a:pt x="44983" y="147815"/>
                  </a:lnTo>
                  <a:lnTo>
                    <a:pt x="44983" y="157048"/>
                  </a:lnTo>
                  <a:lnTo>
                    <a:pt x="46113" y="158165"/>
                  </a:lnTo>
                  <a:lnTo>
                    <a:pt x="55333" y="158165"/>
                  </a:lnTo>
                  <a:lnTo>
                    <a:pt x="56451" y="157048"/>
                  </a:lnTo>
                  <a:lnTo>
                    <a:pt x="56451" y="155689"/>
                  </a:lnTo>
                  <a:lnTo>
                    <a:pt x="56451" y="147815"/>
                  </a:lnTo>
                  <a:close/>
                </a:path>
                <a:path w="86995" h="321310">
                  <a:moveTo>
                    <a:pt x="56451" y="133045"/>
                  </a:moveTo>
                  <a:lnTo>
                    <a:pt x="55333" y="131914"/>
                  </a:lnTo>
                  <a:lnTo>
                    <a:pt x="46113" y="131914"/>
                  </a:lnTo>
                  <a:lnTo>
                    <a:pt x="44983" y="133045"/>
                  </a:lnTo>
                  <a:lnTo>
                    <a:pt x="44983" y="142278"/>
                  </a:lnTo>
                  <a:lnTo>
                    <a:pt x="46113" y="143408"/>
                  </a:lnTo>
                  <a:lnTo>
                    <a:pt x="55333" y="143408"/>
                  </a:lnTo>
                  <a:lnTo>
                    <a:pt x="56451" y="142278"/>
                  </a:lnTo>
                  <a:lnTo>
                    <a:pt x="56451" y="140893"/>
                  </a:lnTo>
                  <a:lnTo>
                    <a:pt x="56451" y="133045"/>
                  </a:lnTo>
                  <a:close/>
                </a:path>
                <a:path w="86995" h="321310">
                  <a:moveTo>
                    <a:pt x="56451" y="118262"/>
                  </a:moveTo>
                  <a:lnTo>
                    <a:pt x="55333" y="117132"/>
                  </a:lnTo>
                  <a:lnTo>
                    <a:pt x="46113" y="117132"/>
                  </a:lnTo>
                  <a:lnTo>
                    <a:pt x="44983" y="118262"/>
                  </a:lnTo>
                  <a:lnTo>
                    <a:pt x="44983" y="127495"/>
                  </a:lnTo>
                  <a:lnTo>
                    <a:pt x="46113" y="128625"/>
                  </a:lnTo>
                  <a:lnTo>
                    <a:pt x="55333" y="128625"/>
                  </a:lnTo>
                  <a:lnTo>
                    <a:pt x="56451" y="127495"/>
                  </a:lnTo>
                  <a:lnTo>
                    <a:pt x="56451" y="126123"/>
                  </a:lnTo>
                  <a:lnTo>
                    <a:pt x="56451" y="118262"/>
                  </a:lnTo>
                  <a:close/>
                </a:path>
                <a:path w="86995" h="321310">
                  <a:moveTo>
                    <a:pt x="56451" y="103479"/>
                  </a:moveTo>
                  <a:lnTo>
                    <a:pt x="55333" y="102336"/>
                  </a:lnTo>
                  <a:lnTo>
                    <a:pt x="46113" y="102336"/>
                  </a:lnTo>
                  <a:lnTo>
                    <a:pt x="44983" y="103479"/>
                  </a:lnTo>
                  <a:lnTo>
                    <a:pt x="44983" y="112699"/>
                  </a:lnTo>
                  <a:lnTo>
                    <a:pt x="46113" y="113842"/>
                  </a:lnTo>
                  <a:lnTo>
                    <a:pt x="55333" y="113842"/>
                  </a:lnTo>
                  <a:lnTo>
                    <a:pt x="56451" y="112699"/>
                  </a:lnTo>
                  <a:lnTo>
                    <a:pt x="56451" y="111340"/>
                  </a:lnTo>
                  <a:lnTo>
                    <a:pt x="56451" y="103479"/>
                  </a:lnTo>
                  <a:close/>
                </a:path>
                <a:path w="86995" h="321310">
                  <a:moveTo>
                    <a:pt x="56451" y="88722"/>
                  </a:moveTo>
                  <a:lnTo>
                    <a:pt x="55333" y="87591"/>
                  </a:lnTo>
                  <a:lnTo>
                    <a:pt x="46113" y="87591"/>
                  </a:lnTo>
                  <a:lnTo>
                    <a:pt x="44983" y="88722"/>
                  </a:lnTo>
                  <a:lnTo>
                    <a:pt x="44983" y="97955"/>
                  </a:lnTo>
                  <a:lnTo>
                    <a:pt x="46113" y="99060"/>
                  </a:lnTo>
                  <a:lnTo>
                    <a:pt x="55333" y="99060"/>
                  </a:lnTo>
                  <a:lnTo>
                    <a:pt x="56451" y="97955"/>
                  </a:lnTo>
                  <a:lnTo>
                    <a:pt x="56451" y="96558"/>
                  </a:lnTo>
                  <a:lnTo>
                    <a:pt x="56451" y="88722"/>
                  </a:lnTo>
                  <a:close/>
                </a:path>
                <a:path w="86995" h="321310">
                  <a:moveTo>
                    <a:pt x="56451" y="73939"/>
                  </a:moveTo>
                  <a:lnTo>
                    <a:pt x="55333" y="72809"/>
                  </a:lnTo>
                  <a:lnTo>
                    <a:pt x="46113" y="72809"/>
                  </a:lnTo>
                  <a:lnTo>
                    <a:pt x="44983" y="73939"/>
                  </a:lnTo>
                  <a:lnTo>
                    <a:pt x="44983" y="83159"/>
                  </a:lnTo>
                  <a:lnTo>
                    <a:pt x="46113" y="84289"/>
                  </a:lnTo>
                  <a:lnTo>
                    <a:pt x="55333" y="84289"/>
                  </a:lnTo>
                  <a:lnTo>
                    <a:pt x="56451" y="83159"/>
                  </a:lnTo>
                  <a:lnTo>
                    <a:pt x="56451" y="81788"/>
                  </a:lnTo>
                  <a:lnTo>
                    <a:pt x="56451" y="73939"/>
                  </a:lnTo>
                  <a:close/>
                </a:path>
                <a:path w="86995" h="321310">
                  <a:moveTo>
                    <a:pt x="56451" y="59156"/>
                  </a:moveTo>
                  <a:lnTo>
                    <a:pt x="55333" y="58026"/>
                  </a:lnTo>
                  <a:lnTo>
                    <a:pt x="46113" y="58026"/>
                  </a:lnTo>
                  <a:lnTo>
                    <a:pt x="44983" y="59156"/>
                  </a:lnTo>
                  <a:lnTo>
                    <a:pt x="44983" y="68389"/>
                  </a:lnTo>
                  <a:lnTo>
                    <a:pt x="46113" y="69519"/>
                  </a:lnTo>
                  <a:lnTo>
                    <a:pt x="55333" y="69519"/>
                  </a:lnTo>
                  <a:lnTo>
                    <a:pt x="56451" y="68389"/>
                  </a:lnTo>
                  <a:lnTo>
                    <a:pt x="56451" y="67017"/>
                  </a:lnTo>
                  <a:lnTo>
                    <a:pt x="56451" y="59156"/>
                  </a:lnTo>
                  <a:close/>
                </a:path>
                <a:path w="86995" h="321310">
                  <a:moveTo>
                    <a:pt x="56451" y="44386"/>
                  </a:moveTo>
                  <a:lnTo>
                    <a:pt x="55333" y="43256"/>
                  </a:lnTo>
                  <a:lnTo>
                    <a:pt x="46113" y="43256"/>
                  </a:lnTo>
                  <a:lnTo>
                    <a:pt x="44983" y="44386"/>
                  </a:lnTo>
                  <a:lnTo>
                    <a:pt x="44983" y="53606"/>
                  </a:lnTo>
                  <a:lnTo>
                    <a:pt x="46113" y="54762"/>
                  </a:lnTo>
                  <a:lnTo>
                    <a:pt x="55333" y="54762"/>
                  </a:lnTo>
                  <a:lnTo>
                    <a:pt x="56451" y="53606"/>
                  </a:lnTo>
                  <a:lnTo>
                    <a:pt x="56451" y="52247"/>
                  </a:lnTo>
                  <a:lnTo>
                    <a:pt x="56451" y="44386"/>
                  </a:lnTo>
                  <a:close/>
                </a:path>
                <a:path w="86995" h="321310">
                  <a:moveTo>
                    <a:pt x="56451" y="29946"/>
                  </a:moveTo>
                  <a:lnTo>
                    <a:pt x="55333" y="28816"/>
                  </a:lnTo>
                  <a:lnTo>
                    <a:pt x="46113" y="28816"/>
                  </a:lnTo>
                  <a:lnTo>
                    <a:pt x="44983" y="29946"/>
                  </a:lnTo>
                  <a:lnTo>
                    <a:pt x="44983" y="39179"/>
                  </a:lnTo>
                  <a:lnTo>
                    <a:pt x="46113" y="40297"/>
                  </a:lnTo>
                  <a:lnTo>
                    <a:pt x="55333" y="40297"/>
                  </a:lnTo>
                  <a:lnTo>
                    <a:pt x="56451" y="39179"/>
                  </a:lnTo>
                  <a:lnTo>
                    <a:pt x="56451" y="37807"/>
                  </a:lnTo>
                  <a:lnTo>
                    <a:pt x="56451" y="29946"/>
                  </a:lnTo>
                  <a:close/>
                </a:path>
                <a:path w="86995" h="321310">
                  <a:moveTo>
                    <a:pt x="56451" y="15544"/>
                  </a:moveTo>
                  <a:lnTo>
                    <a:pt x="55333" y="14414"/>
                  </a:lnTo>
                  <a:lnTo>
                    <a:pt x="46113" y="14414"/>
                  </a:lnTo>
                  <a:lnTo>
                    <a:pt x="44983" y="15544"/>
                  </a:lnTo>
                  <a:lnTo>
                    <a:pt x="44983" y="24777"/>
                  </a:lnTo>
                  <a:lnTo>
                    <a:pt x="46113" y="25895"/>
                  </a:lnTo>
                  <a:lnTo>
                    <a:pt x="55333" y="25895"/>
                  </a:lnTo>
                  <a:lnTo>
                    <a:pt x="56451" y="24777"/>
                  </a:lnTo>
                  <a:lnTo>
                    <a:pt x="56451" y="23406"/>
                  </a:lnTo>
                  <a:lnTo>
                    <a:pt x="56451" y="15544"/>
                  </a:lnTo>
                  <a:close/>
                </a:path>
                <a:path w="86995" h="321310">
                  <a:moveTo>
                    <a:pt x="56451" y="1130"/>
                  </a:moveTo>
                  <a:lnTo>
                    <a:pt x="55333" y="0"/>
                  </a:lnTo>
                  <a:lnTo>
                    <a:pt x="46113" y="0"/>
                  </a:lnTo>
                  <a:lnTo>
                    <a:pt x="44983" y="1130"/>
                  </a:lnTo>
                  <a:lnTo>
                    <a:pt x="44983" y="10363"/>
                  </a:lnTo>
                  <a:lnTo>
                    <a:pt x="46113" y="11493"/>
                  </a:lnTo>
                  <a:lnTo>
                    <a:pt x="55333" y="11493"/>
                  </a:lnTo>
                  <a:lnTo>
                    <a:pt x="56451" y="10363"/>
                  </a:lnTo>
                  <a:lnTo>
                    <a:pt x="56451" y="8991"/>
                  </a:lnTo>
                  <a:lnTo>
                    <a:pt x="56451" y="1130"/>
                  </a:lnTo>
                  <a:close/>
                </a:path>
                <a:path w="86995" h="321310">
                  <a:moveTo>
                    <a:pt x="71462" y="310337"/>
                  </a:moveTo>
                  <a:lnTo>
                    <a:pt x="70319" y="309219"/>
                  </a:lnTo>
                  <a:lnTo>
                    <a:pt x="61099" y="309219"/>
                  </a:lnTo>
                  <a:lnTo>
                    <a:pt x="59956" y="310337"/>
                  </a:lnTo>
                  <a:lnTo>
                    <a:pt x="59956" y="319570"/>
                  </a:lnTo>
                  <a:lnTo>
                    <a:pt x="61099" y="320700"/>
                  </a:lnTo>
                  <a:lnTo>
                    <a:pt x="70319" y="320700"/>
                  </a:lnTo>
                  <a:lnTo>
                    <a:pt x="71462" y="319570"/>
                  </a:lnTo>
                  <a:lnTo>
                    <a:pt x="71462" y="318198"/>
                  </a:lnTo>
                  <a:lnTo>
                    <a:pt x="71462" y="310337"/>
                  </a:lnTo>
                  <a:close/>
                </a:path>
                <a:path w="86995" h="321310">
                  <a:moveTo>
                    <a:pt x="71462" y="280797"/>
                  </a:moveTo>
                  <a:lnTo>
                    <a:pt x="70319" y="279666"/>
                  </a:lnTo>
                  <a:lnTo>
                    <a:pt x="61099" y="279666"/>
                  </a:lnTo>
                  <a:lnTo>
                    <a:pt x="59956" y="280797"/>
                  </a:lnTo>
                  <a:lnTo>
                    <a:pt x="59956" y="290029"/>
                  </a:lnTo>
                  <a:lnTo>
                    <a:pt x="61099" y="291160"/>
                  </a:lnTo>
                  <a:lnTo>
                    <a:pt x="70319" y="291160"/>
                  </a:lnTo>
                  <a:lnTo>
                    <a:pt x="71462" y="290029"/>
                  </a:lnTo>
                  <a:lnTo>
                    <a:pt x="71462" y="288658"/>
                  </a:lnTo>
                  <a:lnTo>
                    <a:pt x="71462" y="280797"/>
                  </a:lnTo>
                  <a:close/>
                </a:path>
                <a:path w="86995" h="321310">
                  <a:moveTo>
                    <a:pt x="71462" y="266001"/>
                  </a:moveTo>
                  <a:lnTo>
                    <a:pt x="70319" y="264871"/>
                  </a:lnTo>
                  <a:lnTo>
                    <a:pt x="61099" y="264871"/>
                  </a:lnTo>
                  <a:lnTo>
                    <a:pt x="59956" y="266001"/>
                  </a:lnTo>
                  <a:lnTo>
                    <a:pt x="59956" y="275247"/>
                  </a:lnTo>
                  <a:lnTo>
                    <a:pt x="61099" y="276364"/>
                  </a:lnTo>
                  <a:lnTo>
                    <a:pt x="70319" y="276364"/>
                  </a:lnTo>
                  <a:lnTo>
                    <a:pt x="71462" y="275247"/>
                  </a:lnTo>
                  <a:lnTo>
                    <a:pt x="71462" y="273862"/>
                  </a:lnTo>
                  <a:lnTo>
                    <a:pt x="71462" y="266001"/>
                  </a:lnTo>
                  <a:close/>
                </a:path>
                <a:path w="86995" h="321310">
                  <a:moveTo>
                    <a:pt x="71462" y="236461"/>
                  </a:moveTo>
                  <a:lnTo>
                    <a:pt x="70319" y="235343"/>
                  </a:lnTo>
                  <a:lnTo>
                    <a:pt x="61099" y="235343"/>
                  </a:lnTo>
                  <a:lnTo>
                    <a:pt x="59956" y="236461"/>
                  </a:lnTo>
                  <a:lnTo>
                    <a:pt x="59956" y="245681"/>
                  </a:lnTo>
                  <a:lnTo>
                    <a:pt x="61099" y="246824"/>
                  </a:lnTo>
                  <a:lnTo>
                    <a:pt x="70319" y="246824"/>
                  </a:lnTo>
                  <a:lnTo>
                    <a:pt x="71462" y="245681"/>
                  </a:lnTo>
                  <a:lnTo>
                    <a:pt x="71462" y="244309"/>
                  </a:lnTo>
                  <a:lnTo>
                    <a:pt x="71462" y="236461"/>
                  </a:lnTo>
                  <a:close/>
                </a:path>
                <a:path w="86995" h="321310">
                  <a:moveTo>
                    <a:pt x="71462" y="221691"/>
                  </a:moveTo>
                  <a:lnTo>
                    <a:pt x="70319" y="220573"/>
                  </a:lnTo>
                  <a:lnTo>
                    <a:pt x="61099" y="220573"/>
                  </a:lnTo>
                  <a:lnTo>
                    <a:pt x="59956" y="221691"/>
                  </a:lnTo>
                  <a:lnTo>
                    <a:pt x="59956" y="230924"/>
                  </a:lnTo>
                  <a:lnTo>
                    <a:pt x="61099" y="232067"/>
                  </a:lnTo>
                  <a:lnTo>
                    <a:pt x="70319" y="232067"/>
                  </a:lnTo>
                  <a:lnTo>
                    <a:pt x="71462" y="230924"/>
                  </a:lnTo>
                  <a:lnTo>
                    <a:pt x="71462" y="229552"/>
                  </a:lnTo>
                  <a:lnTo>
                    <a:pt x="71462" y="221691"/>
                  </a:lnTo>
                  <a:close/>
                </a:path>
                <a:path w="86995" h="321310">
                  <a:moveTo>
                    <a:pt x="71462" y="206908"/>
                  </a:moveTo>
                  <a:lnTo>
                    <a:pt x="70319" y="205778"/>
                  </a:lnTo>
                  <a:lnTo>
                    <a:pt x="61099" y="205778"/>
                  </a:lnTo>
                  <a:lnTo>
                    <a:pt x="59956" y="206908"/>
                  </a:lnTo>
                  <a:lnTo>
                    <a:pt x="59956" y="216141"/>
                  </a:lnTo>
                  <a:lnTo>
                    <a:pt x="61099" y="217271"/>
                  </a:lnTo>
                  <a:lnTo>
                    <a:pt x="70319" y="217271"/>
                  </a:lnTo>
                  <a:lnTo>
                    <a:pt x="71462" y="216141"/>
                  </a:lnTo>
                  <a:lnTo>
                    <a:pt x="71462" y="214769"/>
                  </a:lnTo>
                  <a:lnTo>
                    <a:pt x="71462" y="206908"/>
                  </a:lnTo>
                  <a:close/>
                </a:path>
                <a:path w="86995" h="321310">
                  <a:moveTo>
                    <a:pt x="71462" y="192138"/>
                  </a:moveTo>
                  <a:lnTo>
                    <a:pt x="70319" y="191008"/>
                  </a:lnTo>
                  <a:lnTo>
                    <a:pt x="61099" y="191008"/>
                  </a:lnTo>
                  <a:lnTo>
                    <a:pt x="59956" y="192138"/>
                  </a:lnTo>
                  <a:lnTo>
                    <a:pt x="59956" y="201371"/>
                  </a:lnTo>
                  <a:lnTo>
                    <a:pt x="61099" y="202501"/>
                  </a:lnTo>
                  <a:lnTo>
                    <a:pt x="70319" y="202501"/>
                  </a:lnTo>
                  <a:lnTo>
                    <a:pt x="71462" y="201371"/>
                  </a:lnTo>
                  <a:lnTo>
                    <a:pt x="71462" y="199986"/>
                  </a:lnTo>
                  <a:lnTo>
                    <a:pt x="71462" y="192138"/>
                  </a:lnTo>
                  <a:close/>
                </a:path>
                <a:path w="86995" h="321310">
                  <a:moveTo>
                    <a:pt x="71462" y="177355"/>
                  </a:moveTo>
                  <a:lnTo>
                    <a:pt x="70319" y="176225"/>
                  </a:lnTo>
                  <a:lnTo>
                    <a:pt x="61099" y="176225"/>
                  </a:lnTo>
                  <a:lnTo>
                    <a:pt x="59956" y="177355"/>
                  </a:lnTo>
                  <a:lnTo>
                    <a:pt x="59956" y="186588"/>
                  </a:lnTo>
                  <a:lnTo>
                    <a:pt x="61099" y="187718"/>
                  </a:lnTo>
                  <a:lnTo>
                    <a:pt x="70319" y="187718"/>
                  </a:lnTo>
                  <a:lnTo>
                    <a:pt x="71462" y="186588"/>
                  </a:lnTo>
                  <a:lnTo>
                    <a:pt x="71462" y="185216"/>
                  </a:lnTo>
                  <a:lnTo>
                    <a:pt x="71462" y="177355"/>
                  </a:lnTo>
                  <a:close/>
                </a:path>
                <a:path w="86995" h="321310">
                  <a:moveTo>
                    <a:pt x="71462" y="162598"/>
                  </a:moveTo>
                  <a:lnTo>
                    <a:pt x="70319" y="161467"/>
                  </a:lnTo>
                  <a:lnTo>
                    <a:pt x="61099" y="161467"/>
                  </a:lnTo>
                  <a:lnTo>
                    <a:pt x="59956" y="162598"/>
                  </a:lnTo>
                  <a:lnTo>
                    <a:pt x="59956" y="171831"/>
                  </a:lnTo>
                  <a:lnTo>
                    <a:pt x="61099" y="172948"/>
                  </a:lnTo>
                  <a:lnTo>
                    <a:pt x="70319" y="172948"/>
                  </a:lnTo>
                  <a:lnTo>
                    <a:pt x="71462" y="171831"/>
                  </a:lnTo>
                  <a:lnTo>
                    <a:pt x="71462" y="170459"/>
                  </a:lnTo>
                  <a:lnTo>
                    <a:pt x="71462" y="162598"/>
                  </a:lnTo>
                  <a:close/>
                </a:path>
                <a:path w="86995" h="321310">
                  <a:moveTo>
                    <a:pt x="71462" y="147815"/>
                  </a:moveTo>
                  <a:lnTo>
                    <a:pt x="70319" y="146697"/>
                  </a:lnTo>
                  <a:lnTo>
                    <a:pt x="61099" y="146697"/>
                  </a:lnTo>
                  <a:lnTo>
                    <a:pt x="59956" y="147815"/>
                  </a:lnTo>
                  <a:lnTo>
                    <a:pt x="59956" y="157048"/>
                  </a:lnTo>
                  <a:lnTo>
                    <a:pt x="61099" y="158165"/>
                  </a:lnTo>
                  <a:lnTo>
                    <a:pt x="70319" y="158165"/>
                  </a:lnTo>
                  <a:lnTo>
                    <a:pt x="71462" y="157048"/>
                  </a:lnTo>
                  <a:lnTo>
                    <a:pt x="71462" y="155689"/>
                  </a:lnTo>
                  <a:lnTo>
                    <a:pt x="71462" y="147815"/>
                  </a:lnTo>
                  <a:close/>
                </a:path>
                <a:path w="86995" h="321310">
                  <a:moveTo>
                    <a:pt x="71462" y="133045"/>
                  </a:moveTo>
                  <a:lnTo>
                    <a:pt x="70319" y="131914"/>
                  </a:lnTo>
                  <a:lnTo>
                    <a:pt x="61099" y="131914"/>
                  </a:lnTo>
                  <a:lnTo>
                    <a:pt x="59956" y="133045"/>
                  </a:lnTo>
                  <a:lnTo>
                    <a:pt x="59956" y="142278"/>
                  </a:lnTo>
                  <a:lnTo>
                    <a:pt x="61099" y="143408"/>
                  </a:lnTo>
                  <a:lnTo>
                    <a:pt x="70319" y="143408"/>
                  </a:lnTo>
                  <a:lnTo>
                    <a:pt x="71462" y="142278"/>
                  </a:lnTo>
                  <a:lnTo>
                    <a:pt x="71462" y="140893"/>
                  </a:lnTo>
                  <a:lnTo>
                    <a:pt x="71462" y="133045"/>
                  </a:lnTo>
                  <a:close/>
                </a:path>
                <a:path w="86995" h="321310">
                  <a:moveTo>
                    <a:pt x="71462" y="118262"/>
                  </a:moveTo>
                  <a:lnTo>
                    <a:pt x="70319" y="117132"/>
                  </a:lnTo>
                  <a:lnTo>
                    <a:pt x="61099" y="117132"/>
                  </a:lnTo>
                  <a:lnTo>
                    <a:pt x="59956" y="118262"/>
                  </a:lnTo>
                  <a:lnTo>
                    <a:pt x="59956" y="127495"/>
                  </a:lnTo>
                  <a:lnTo>
                    <a:pt x="61099" y="128625"/>
                  </a:lnTo>
                  <a:lnTo>
                    <a:pt x="70319" y="128625"/>
                  </a:lnTo>
                  <a:lnTo>
                    <a:pt x="71462" y="127495"/>
                  </a:lnTo>
                  <a:lnTo>
                    <a:pt x="71462" y="126123"/>
                  </a:lnTo>
                  <a:lnTo>
                    <a:pt x="71462" y="118262"/>
                  </a:lnTo>
                  <a:close/>
                </a:path>
                <a:path w="86995" h="321310">
                  <a:moveTo>
                    <a:pt x="71462" y="103479"/>
                  </a:moveTo>
                  <a:lnTo>
                    <a:pt x="70319" y="102336"/>
                  </a:lnTo>
                  <a:lnTo>
                    <a:pt x="61099" y="102336"/>
                  </a:lnTo>
                  <a:lnTo>
                    <a:pt x="59956" y="103479"/>
                  </a:lnTo>
                  <a:lnTo>
                    <a:pt x="59956" y="112699"/>
                  </a:lnTo>
                  <a:lnTo>
                    <a:pt x="61099" y="113842"/>
                  </a:lnTo>
                  <a:lnTo>
                    <a:pt x="70319" y="113842"/>
                  </a:lnTo>
                  <a:lnTo>
                    <a:pt x="71462" y="112699"/>
                  </a:lnTo>
                  <a:lnTo>
                    <a:pt x="71462" y="111340"/>
                  </a:lnTo>
                  <a:lnTo>
                    <a:pt x="71462" y="103479"/>
                  </a:lnTo>
                  <a:close/>
                </a:path>
                <a:path w="86995" h="321310">
                  <a:moveTo>
                    <a:pt x="86436" y="310337"/>
                  </a:moveTo>
                  <a:lnTo>
                    <a:pt x="85305" y="309219"/>
                  </a:lnTo>
                  <a:lnTo>
                    <a:pt x="76085" y="309219"/>
                  </a:lnTo>
                  <a:lnTo>
                    <a:pt x="74955" y="310337"/>
                  </a:lnTo>
                  <a:lnTo>
                    <a:pt x="74955" y="319570"/>
                  </a:lnTo>
                  <a:lnTo>
                    <a:pt x="76085" y="320700"/>
                  </a:lnTo>
                  <a:lnTo>
                    <a:pt x="85305" y="320700"/>
                  </a:lnTo>
                  <a:lnTo>
                    <a:pt x="86436" y="319570"/>
                  </a:lnTo>
                  <a:lnTo>
                    <a:pt x="86436" y="318198"/>
                  </a:lnTo>
                  <a:lnTo>
                    <a:pt x="86436" y="310337"/>
                  </a:lnTo>
                  <a:close/>
                </a:path>
                <a:path w="86995" h="321310">
                  <a:moveTo>
                    <a:pt x="86436" y="295567"/>
                  </a:moveTo>
                  <a:lnTo>
                    <a:pt x="85305" y="294449"/>
                  </a:lnTo>
                  <a:lnTo>
                    <a:pt x="76085" y="294449"/>
                  </a:lnTo>
                  <a:lnTo>
                    <a:pt x="74955" y="295567"/>
                  </a:lnTo>
                  <a:lnTo>
                    <a:pt x="74955" y="304800"/>
                  </a:lnTo>
                  <a:lnTo>
                    <a:pt x="76085" y="305917"/>
                  </a:lnTo>
                  <a:lnTo>
                    <a:pt x="85305" y="305917"/>
                  </a:lnTo>
                  <a:lnTo>
                    <a:pt x="86436" y="304800"/>
                  </a:lnTo>
                  <a:lnTo>
                    <a:pt x="86436" y="303441"/>
                  </a:lnTo>
                  <a:lnTo>
                    <a:pt x="86436" y="295567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077948" y="533146"/>
              <a:ext cx="1915160" cy="1905000"/>
            </a:xfrm>
            <a:custGeom>
              <a:avLst/>
              <a:gdLst/>
              <a:ahLst/>
              <a:cxnLst/>
              <a:rect l="l" t="t" r="r" b="b"/>
              <a:pathLst>
                <a:path w="1915160" h="1905000">
                  <a:moveTo>
                    <a:pt x="1364500" y="1258709"/>
                  </a:moveTo>
                  <a:lnTo>
                    <a:pt x="1361897" y="1256106"/>
                  </a:lnTo>
                  <a:lnTo>
                    <a:pt x="1340561" y="1256106"/>
                  </a:lnTo>
                  <a:lnTo>
                    <a:pt x="1337957" y="1258709"/>
                  </a:lnTo>
                  <a:lnTo>
                    <a:pt x="1337957" y="1280058"/>
                  </a:lnTo>
                  <a:lnTo>
                    <a:pt x="1340561" y="1282661"/>
                  </a:lnTo>
                  <a:lnTo>
                    <a:pt x="1361897" y="1282661"/>
                  </a:lnTo>
                  <a:lnTo>
                    <a:pt x="1364500" y="1280058"/>
                  </a:lnTo>
                  <a:lnTo>
                    <a:pt x="1364500" y="1276883"/>
                  </a:lnTo>
                  <a:lnTo>
                    <a:pt x="1364500" y="1258709"/>
                  </a:lnTo>
                  <a:close/>
                </a:path>
                <a:path w="1915160" h="1905000">
                  <a:moveTo>
                    <a:pt x="1364500" y="1190066"/>
                  </a:moveTo>
                  <a:lnTo>
                    <a:pt x="1361897" y="1187475"/>
                  </a:lnTo>
                  <a:lnTo>
                    <a:pt x="1340561" y="1187475"/>
                  </a:lnTo>
                  <a:lnTo>
                    <a:pt x="1337957" y="1190066"/>
                  </a:lnTo>
                  <a:lnTo>
                    <a:pt x="1337957" y="1211414"/>
                  </a:lnTo>
                  <a:lnTo>
                    <a:pt x="1340561" y="1214018"/>
                  </a:lnTo>
                  <a:lnTo>
                    <a:pt x="1361897" y="1214018"/>
                  </a:lnTo>
                  <a:lnTo>
                    <a:pt x="1364500" y="1211414"/>
                  </a:lnTo>
                  <a:lnTo>
                    <a:pt x="1364500" y="1208239"/>
                  </a:lnTo>
                  <a:lnTo>
                    <a:pt x="1364500" y="1190066"/>
                  </a:lnTo>
                  <a:close/>
                </a:path>
                <a:path w="1915160" h="1905000">
                  <a:moveTo>
                    <a:pt x="1364500" y="1155763"/>
                  </a:moveTo>
                  <a:lnTo>
                    <a:pt x="1361897" y="1153172"/>
                  </a:lnTo>
                  <a:lnTo>
                    <a:pt x="1340561" y="1153172"/>
                  </a:lnTo>
                  <a:lnTo>
                    <a:pt x="1337957" y="1155763"/>
                  </a:lnTo>
                  <a:lnTo>
                    <a:pt x="1337957" y="1177112"/>
                  </a:lnTo>
                  <a:lnTo>
                    <a:pt x="1340561" y="1179703"/>
                  </a:lnTo>
                  <a:lnTo>
                    <a:pt x="1361897" y="1179703"/>
                  </a:lnTo>
                  <a:lnTo>
                    <a:pt x="1364500" y="1177112"/>
                  </a:lnTo>
                  <a:lnTo>
                    <a:pt x="1364500" y="1173937"/>
                  </a:lnTo>
                  <a:lnTo>
                    <a:pt x="1364500" y="1155763"/>
                  </a:lnTo>
                  <a:close/>
                </a:path>
                <a:path w="1915160" h="1905000">
                  <a:moveTo>
                    <a:pt x="1364500" y="1121460"/>
                  </a:moveTo>
                  <a:lnTo>
                    <a:pt x="1361897" y="1118857"/>
                  </a:lnTo>
                  <a:lnTo>
                    <a:pt x="1340561" y="1118857"/>
                  </a:lnTo>
                  <a:lnTo>
                    <a:pt x="1337957" y="1121460"/>
                  </a:lnTo>
                  <a:lnTo>
                    <a:pt x="1337957" y="1142822"/>
                  </a:lnTo>
                  <a:lnTo>
                    <a:pt x="1340561" y="1145400"/>
                  </a:lnTo>
                  <a:lnTo>
                    <a:pt x="1361897" y="1145400"/>
                  </a:lnTo>
                  <a:lnTo>
                    <a:pt x="1364500" y="1142822"/>
                  </a:lnTo>
                  <a:lnTo>
                    <a:pt x="1364500" y="1139621"/>
                  </a:lnTo>
                  <a:lnTo>
                    <a:pt x="1364500" y="1121460"/>
                  </a:lnTo>
                  <a:close/>
                </a:path>
                <a:path w="1915160" h="1905000">
                  <a:moveTo>
                    <a:pt x="1364500" y="1052830"/>
                  </a:moveTo>
                  <a:lnTo>
                    <a:pt x="1361897" y="1050226"/>
                  </a:lnTo>
                  <a:lnTo>
                    <a:pt x="1340561" y="1050226"/>
                  </a:lnTo>
                  <a:lnTo>
                    <a:pt x="1337957" y="1052830"/>
                  </a:lnTo>
                  <a:lnTo>
                    <a:pt x="1337957" y="1074178"/>
                  </a:lnTo>
                  <a:lnTo>
                    <a:pt x="1340561" y="1076769"/>
                  </a:lnTo>
                  <a:lnTo>
                    <a:pt x="1361897" y="1076769"/>
                  </a:lnTo>
                  <a:lnTo>
                    <a:pt x="1364500" y="1074178"/>
                  </a:lnTo>
                  <a:lnTo>
                    <a:pt x="1364500" y="1070991"/>
                  </a:lnTo>
                  <a:lnTo>
                    <a:pt x="1364500" y="1052830"/>
                  </a:lnTo>
                  <a:close/>
                </a:path>
                <a:path w="1915160" h="1905000">
                  <a:moveTo>
                    <a:pt x="1364500" y="1018514"/>
                  </a:moveTo>
                  <a:lnTo>
                    <a:pt x="1361897" y="1015911"/>
                  </a:lnTo>
                  <a:lnTo>
                    <a:pt x="1340561" y="1015911"/>
                  </a:lnTo>
                  <a:lnTo>
                    <a:pt x="1337957" y="1018514"/>
                  </a:lnTo>
                  <a:lnTo>
                    <a:pt x="1337957" y="1039850"/>
                  </a:lnTo>
                  <a:lnTo>
                    <a:pt x="1340561" y="1042466"/>
                  </a:lnTo>
                  <a:lnTo>
                    <a:pt x="1361897" y="1042466"/>
                  </a:lnTo>
                  <a:lnTo>
                    <a:pt x="1364500" y="1039850"/>
                  </a:lnTo>
                  <a:lnTo>
                    <a:pt x="1364500" y="1036675"/>
                  </a:lnTo>
                  <a:lnTo>
                    <a:pt x="1364500" y="1018514"/>
                  </a:lnTo>
                  <a:close/>
                </a:path>
                <a:path w="1915160" h="1905000">
                  <a:moveTo>
                    <a:pt x="1364500" y="984186"/>
                  </a:moveTo>
                  <a:lnTo>
                    <a:pt x="1361897" y="981595"/>
                  </a:lnTo>
                  <a:lnTo>
                    <a:pt x="1340561" y="981595"/>
                  </a:lnTo>
                  <a:lnTo>
                    <a:pt x="1337957" y="984186"/>
                  </a:lnTo>
                  <a:lnTo>
                    <a:pt x="1337957" y="1005547"/>
                  </a:lnTo>
                  <a:lnTo>
                    <a:pt x="1340561" y="1008138"/>
                  </a:lnTo>
                  <a:lnTo>
                    <a:pt x="1361897" y="1008138"/>
                  </a:lnTo>
                  <a:lnTo>
                    <a:pt x="1364500" y="1005547"/>
                  </a:lnTo>
                  <a:lnTo>
                    <a:pt x="1364500" y="1002347"/>
                  </a:lnTo>
                  <a:lnTo>
                    <a:pt x="1364500" y="984186"/>
                  </a:lnTo>
                  <a:close/>
                </a:path>
                <a:path w="1915160" h="1905000">
                  <a:moveTo>
                    <a:pt x="1364500" y="949883"/>
                  </a:moveTo>
                  <a:lnTo>
                    <a:pt x="1361897" y="947280"/>
                  </a:lnTo>
                  <a:lnTo>
                    <a:pt x="1340561" y="947280"/>
                  </a:lnTo>
                  <a:lnTo>
                    <a:pt x="1337957" y="949883"/>
                  </a:lnTo>
                  <a:lnTo>
                    <a:pt x="1337957" y="971219"/>
                  </a:lnTo>
                  <a:lnTo>
                    <a:pt x="1340561" y="973836"/>
                  </a:lnTo>
                  <a:lnTo>
                    <a:pt x="1361897" y="973836"/>
                  </a:lnTo>
                  <a:lnTo>
                    <a:pt x="1364500" y="971219"/>
                  </a:lnTo>
                  <a:lnTo>
                    <a:pt x="1364500" y="968044"/>
                  </a:lnTo>
                  <a:lnTo>
                    <a:pt x="1364500" y="949883"/>
                  </a:lnTo>
                  <a:close/>
                </a:path>
                <a:path w="1915160" h="1905000">
                  <a:moveTo>
                    <a:pt x="1364500" y="915555"/>
                  </a:moveTo>
                  <a:lnTo>
                    <a:pt x="1361897" y="912952"/>
                  </a:lnTo>
                  <a:lnTo>
                    <a:pt x="1340561" y="912952"/>
                  </a:lnTo>
                  <a:lnTo>
                    <a:pt x="1337957" y="915555"/>
                  </a:lnTo>
                  <a:lnTo>
                    <a:pt x="1337957" y="936904"/>
                  </a:lnTo>
                  <a:lnTo>
                    <a:pt x="1340561" y="939533"/>
                  </a:lnTo>
                  <a:lnTo>
                    <a:pt x="1361897" y="939533"/>
                  </a:lnTo>
                  <a:lnTo>
                    <a:pt x="1364500" y="936904"/>
                  </a:lnTo>
                  <a:lnTo>
                    <a:pt x="1364500" y="933729"/>
                  </a:lnTo>
                  <a:lnTo>
                    <a:pt x="1364500" y="915555"/>
                  </a:lnTo>
                  <a:close/>
                </a:path>
                <a:path w="1915160" h="1905000">
                  <a:moveTo>
                    <a:pt x="1364500" y="881265"/>
                  </a:moveTo>
                  <a:lnTo>
                    <a:pt x="1361897" y="878649"/>
                  </a:lnTo>
                  <a:lnTo>
                    <a:pt x="1340561" y="878649"/>
                  </a:lnTo>
                  <a:lnTo>
                    <a:pt x="1337957" y="881265"/>
                  </a:lnTo>
                  <a:lnTo>
                    <a:pt x="1337957" y="902589"/>
                  </a:lnTo>
                  <a:lnTo>
                    <a:pt x="1340561" y="905205"/>
                  </a:lnTo>
                  <a:lnTo>
                    <a:pt x="1361897" y="905205"/>
                  </a:lnTo>
                  <a:lnTo>
                    <a:pt x="1364500" y="902589"/>
                  </a:lnTo>
                  <a:lnTo>
                    <a:pt x="1364500" y="899401"/>
                  </a:lnTo>
                  <a:lnTo>
                    <a:pt x="1364500" y="881265"/>
                  </a:lnTo>
                  <a:close/>
                </a:path>
                <a:path w="1915160" h="1905000">
                  <a:moveTo>
                    <a:pt x="1364500" y="846937"/>
                  </a:moveTo>
                  <a:lnTo>
                    <a:pt x="1361897" y="844321"/>
                  </a:lnTo>
                  <a:lnTo>
                    <a:pt x="1340561" y="844321"/>
                  </a:lnTo>
                  <a:lnTo>
                    <a:pt x="1337957" y="846937"/>
                  </a:lnTo>
                  <a:lnTo>
                    <a:pt x="1337957" y="868286"/>
                  </a:lnTo>
                  <a:lnTo>
                    <a:pt x="1340561" y="870877"/>
                  </a:lnTo>
                  <a:lnTo>
                    <a:pt x="1361897" y="870877"/>
                  </a:lnTo>
                  <a:lnTo>
                    <a:pt x="1364500" y="868286"/>
                  </a:lnTo>
                  <a:lnTo>
                    <a:pt x="1364500" y="865085"/>
                  </a:lnTo>
                  <a:lnTo>
                    <a:pt x="1364500" y="846937"/>
                  </a:lnTo>
                  <a:close/>
                </a:path>
                <a:path w="1915160" h="1905000">
                  <a:moveTo>
                    <a:pt x="1364500" y="812622"/>
                  </a:moveTo>
                  <a:lnTo>
                    <a:pt x="1361897" y="810018"/>
                  </a:lnTo>
                  <a:lnTo>
                    <a:pt x="1340561" y="810018"/>
                  </a:lnTo>
                  <a:lnTo>
                    <a:pt x="1337957" y="812622"/>
                  </a:lnTo>
                  <a:lnTo>
                    <a:pt x="1337957" y="833958"/>
                  </a:lnTo>
                  <a:lnTo>
                    <a:pt x="1340561" y="836574"/>
                  </a:lnTo>
                  <a:lnTo>
                    <a:pt x="1361897" y="836574"/>
                  </a:lnTo>
                  <a:lnTo>
                    <a:pt x="1364500" y="833958"/>
                  </a:lnTo>
                  <a:lnTo>
                    <a:pt x="1364500" y="830770"/>
                  </a:lnTo>
                  <a:lnTo>
                    <a:pt x="1364500" y="812622"/>
                  </a:lnTo>
                  <a:close/>
                </a:path>
                <a:path w="1915160" h="1905000">
                  <a:moveTo>
                    <a:pt x="1364500" y="778294"/>
                  </a:moveTo>
                  <a:lnTo>
                    <a:pt x="1361897" y="775716"/>
                  </a:lnTo>
                  <a:lnTo>
                    <a:pt x="1340561" y="775716"/>
                  </a:lnTo>
                  <a:lnTo>
                    <a:pt x="1337957" y="778294"/>
                  </a:lnTo>
                  <a:lnTo>
                    <a:pt x="1337957" y="799655"/>
                  </a:lnTo>
                  <a:lnTo>
                    <a:pt x="1340561" y="802246"/>
                  </a:lnTo>
                  <a:lnTo>
                    <a:pt x="1361897" y="802246"/>
                  </a:lnTo>
                  <a:lnTo>
                    <a:pt x="1364500" y="799655"/>
                  </a:lnTo>
                  <a:lnTo>
                    <a:pt x="1364500" y="796455"/>
                  </a:lnTo>
                  <a:lnTo>
                    <a:pt x="1364500" y="778294"/>
                  </a:lnTo>
                  <a:close/>
                </a:path>
                <a:path w="1915160" h="1905000">
                  <a:moveTo>
                    <a:pt x="1364500" y="743991"/>
                  </a:moveTo>
                  <a:lnTo>
                    <a:pt x="1361897" y="741375"/>
                  </a:lnTo>
                  <a:lnTo>
                    <a:pt x="1340561" y="741375"/>
                  </a:lnTo>
                  <a:lnTo>
                    <a:pt x="1337957" y="743991"/>
                  </a:lnTo>
                  <a:lnTo>
                    <a:pt x="1337957" y="765327"/>
                  </a:lnTo>
                  <a:lnTo>
                    <a:pt x="1340561" y="767943"/>
                  </a:lnTo>
                  <a:lnTo>
                    <a:pt x="1361897" y="767943"/>
                  </a:lnTo>
                  <a:lnTo>
                    <a:pt x="1364500" y="765327"/>
                  </a:lnTo>
                  <a:lnTo>
                    <a:pt x="1364500" y="762139"/>
                  </a:lnTo>
                  <a:lnTo>
                    <a:pt x="1364500" y="743991"/>
                  </a:lnTo>
                  <a:close/>
                </a:path>
                <a:path w="1915160" h="1905000">
                  <a:moveTo>
                    <a:pt x="1364500" y="709676"/>
                  </a:moveTo>
                  <a:lnTo>
                    <a:pt x="1361897" y="707059"/>
                  </a:lnTo>
                  <a:lnTo>
                    <a:pt x="1340561" y="707059"/>
                  </a:lnTo>
                  <a:lnTo>
                    <a:pt x="1337957" y="709676"/>
                  </a:lnTo>
                  <a:lnTo>
                    <a:pt x="1337957" y="731024"/>
                  </a:lnTo>
                  <a:lnTo>
                    <a:pt x="1340561" y="733615"/>
                  </a:lnTo>
                  <a:lnTo>
                    <a:pt x="1361897" y="733615"/>
                  </a:lnTo>
                  <a:lnTo>
                    <a:pt x="1364500" y="731024"/>
                  </a:lnTo>
                  <a:lnTo>
                    <a:pt x="1364500" y="727849"/>
                  </a:lnTo>
                  <a:lnTo>
                    <a:pt x="1364500" y="709676"/>
                  </a:lnTo>
                  <a:close/>
                </a:path>
                <a:path w="1915160" h="1905000">
                  <a:moveTo>
                    <a:pt x="1364500" y="675360"/>
                  </a:moveTo>
                  <a:lnTo>
                    <a:pt x="1361897" y="672744"/>
                  </a:lnTo>
                  <a:lnTo>
                    <a:pt x="1340561" y="672744"/>
                  </a:lnTo>
                  <a:lnTo>
                    <a:pt x="1337957" y="675360"/>
                  </a:lnTo>
                  <a:lnTo>
                    <a:pt x="1337957" y="696683"/>
                  </a:lnTo>
                  <a:lnTo>
                    <a:pt x="1340561" y="699312"/>
                  </a:lnTo>
                  <a:lnTo>
                    <a:pt x="1361897" y="699312"/>
                  </a:lnTo>
                  <a:lnTo>
                    <a:pt x="1364500" y="696683"/>
                  </a:lnTo>
                  <a:lnTo>
                    <a:pt x="1364500" y="693508"/>
                  </a:lnTo>
                  <a:lnTo>
                    <a:pt x="1364500" y="675360"/>
                  </a:lnTo>
                  <a:close/>
                </a:path>
                <a:path w="1915160" h="1905000">
                  <a:moveTo>
                    <a:pt x="1364500" y="641045"/>
                  </a:moveTo>
                  <a:lnTo>
                    <a:pt x="1361897" y="638429"/>
                  </a:lnTo>
                  <a:lnTo>
                    <a:pt x="1340561" y="638429"/>
                  </a:lnTo>
                  <a:lnTo>
                    <a:pt x="1337957" y="641045"/>
                  </a:lnTo>
                  <a:lnTo>
                    <a:pt x="1337957" y="662381"/>
                  </a:lnTo>
                  <a:lnTo>
                    <a:pt x="1340561" y="664984"/>
                  </a:lnTo>
                  <a:lnTo>
                    <a:pt x="1361897" y="664984"/>
                  </a:lnTo>
                  <a:lnTo>
                    <a:pt x="1364500" y="662381"/>
                  </a:lnTo>
                  <a:lnTo>
                    <a:pt x="1364500" y="659180"/>
                  </a:lnTo>
                  <a:lnTo>
                    <a:pt x="1364500" y="641045"/>
                  </a:lnTo>
                  <a:close/>
                </a:path>
                <a:path w="1915160" h="1905000">
                  <a:moveTo>
                    <a:pt x="1364500" y="606729"/>
                  </a:moveTo>
                  <a:lnTo>
                    <a:pt x="1361897" y="604126"/>
                  </a:lnTo>
                  <a:lnTo>
                    <a:pt x="1340561" y="604126"/>
                  </a:lnTo>
                  <a:lnTo>
                    <a:pt x="1337957" y="606729"/>
                  </a:lnTo>
                  <a:lnTo>
                    <a:pt x="1337957" y="628065"/>
                  </a:lnTo>
                  <a:lnTo>
                    <a:pt x="1340561" y="630682"/>
                  </a:lnTo>
                  <a:lnTo>
                    <a:pt x="1361897" y="630682"/>
                  </a:lnTo>
                  <a:lnTo>
                    <a:pt x="1364500" y="628065"/>
                  </a:lnTo>
                  <a:lnTo>
                    <a:pt x="1364500" y="624878"/>
                  </a:lnTo>
                  <a:lnTo>
                    <a:pt x="1364500" y="606729"/>
                  </a:lnTo>
                  <a:close/>
                </a:path>
                <a:path w="1915160" h="1905000">
                  <a:moveTo>
                    <a:pt x="1364500" y="572401"/>
                  </a:moveTo>
                  <a:lnTo>
                    <a:pt x="1361897" y="569823"/>
                  </a:lnTo>
                  <a:lnTo>
                    <a:pt x="1340561" y="569823"/>
                  </a:lnTo>
                  <a:lnTo>
                    <a:pt x="1337957" y="572401"/>
                  </a:lnTo>
                  <a:lnTo>
                    <a:pt x="1337957" y="593750"/>
                  </a:lnTo>
                  <a:lnTo>
                    <a:pt x="1340561" y="596353"/>
                  </a:lnTo>
                  <a:lnTo>
                    <a:pt x="1361897" y="596353"/>
                  </a:lnTo>
                  <a:lnTo>
                    <a:pt x="1364500" y="593750"/>
                  </a:lnTo>
                  <a:lnTo>
                    <a:pt x="1364500" y="590562"/>
                  </a:lnTo>
                  <a:lnTo>
                    <a:pt x="1364500" y="572401"/>
                  </a:lnTo>
                  <a:close/>
                </a:path>
                <a:path w="1915160" h="1905000">
                  <a:moveTo>
                    <a:pt x="1364500" y="538099"/>
                  </a:moveTo>
                  <a:lnTo>
                    <a:pt x="1361897" y="535482"/>
                  </a:lnTo>
                  <a:lnTo>
                    <a:pt x="1340561" y="535482"/>
                  </a:lnTo>
                  <a:lnTo>
                    <a:pt x="1337957" y="538099"/>
                  </a:lnTo>
                  <a:lnTo>
                    <a:pt x="1337957" y="559435"/>
                  </a:lnTo>
                  <a:lnTo>
                    <a:pt x="1340561" y="562051"/>
                  </a:lnTo>
                  <a:lnTo>
                    <a:pt x="1361897" y="562051"/>
                  </a:lnTo>
                  <a:lnTo>
                    <a:pt x="1364500" y="559435"/>
                  </a:lnTo>
                  <a:lnTo>
                    <a:pt x="1364500" y="556260"/>
                  </a:lnTo>
                  <a:lnTo>
                    <a:pt x="1364500" y="538099"/>
                  </a:lnTo>
                  <a:close/>
                </a:path>
                <a:path w="1915160" h="1905000">
                  <a:moveTo>
                    <a:pt x="1649577" y="1213827"/>
                  </a:moveTo>
                  <a:lnTo>
                    <a:pt x="1648447" y="1212710"/>
                  </a:lnTo>
                  <a:lnTo>
                    <a:pt x="1639227" y="1212710"/>
                  </a:lnTo>
                  <a:lnTo>
                    <a:pt x="1638096" y="1213827"/>
                  </a:lnTo>
                  <a:lnTo>
                    <a:pt x="1638096" y="1223060"/>
                  </a:lnTo>
                  <a:lnTo>
                    <a:pt x="1639227" y="1224178"/>
                  </a:lnTo>
                  <a:lnTo>
                    <a:pt x="1648447" y="1224178"/>
                  </a:lnTo>
                  <a:lnTo>
                    <a:pt x="1649577" y="1223060"/>
                  </a:lnTo>
                  <a:lnTo>
                    <a:pt x="1649577" y="1221701"/>
                  </a:lnTo>
                  <a:lnTo>
                    <a:pt x="1649577" y="1213827"/>
                  </a:lnTo>
                  <a:close/>
                </a:path>
                <a:path w="1915160" h="1905000">
                  <a:moveTo>
                    <a:pt x="1649577" y="1199057"/>
                  </a:moveTo>
                  <a:lnTo>
                    <a:pt x="1648447" y="1197927"/>
                  </a:lnTo>
                  <a:lnTo>
                    <a:pt x="1639227" y="1197927"/>
                  </a:lnTo>
                  <a:lnTo>
                    <a:pt x="1638096" y="1199057"/>
                  </a:lnTo>
                  <a:lnTo>
                    <a:pt x="1638096" y="1208290"/>
                  </a:lnTo>
                  <a:lnTo>
                    <a:pt x="1639227" y="1209421"/>
                  </a:lnTo>
                  <a:lnTo>
                    <a:pt x="1648447" y="1209421"/>
                  </a:lnTo>
                  <a:lnTo>
                    <a:pt x="1649577" y="1208290"/>
                  </a:lnTo>
                  <a:lnTo>
                    <a:pt x="1649577" y="1206919"/>
                  </a:lnTo>
                  <a:lnTo>
                    <a:pt x="1649577" y="1199057"/>
                  </a:lnTo>
                  <a:close/>
                </a:path>
                <a:path w="1915160" h="1905000">
                  <a:moveTo>
                    <a:pt x="1649577" y="1184262"/>
                  </a:moveTo>
                  <a:lnTo>
                    <a:pt x="1648447" y="1183132"/>
                  </a:lnTo>
                  <a:lnTo>
                    <a:pt x="1639227" y="1183132"/>
                  </a:lnTo>
                  <a:lnTo>
                    <a:pt x="1638096" y="1184262"/>
                  </a:lnTo>
                  <a:lnTo>
                    <a:pt x="1638096" y="1193507"/>
                  </a:lnTo>
                  <a:lnTo>
                    <a:pt x="1639227" y="1194625"/>
                  </a:lnTo>
                  <a:lnTo>
                    <a:pt x="1648447" y="1194625"/>
                  </a:lnTo>
                  <a:lnTo>
                    <a:pt x="1649577" y="1193507"/>
                  </a:lnTo>
                  <a:lnTo>
                    <a:pt x="1649577" y="1192123"/>
                  </a:lnTo>
                  <a:lnTo>
                    <a:pt x="1649577" y="1184262"/>
                  </a:lnTo>
                  <a:close/>
                </a:path>
                <a:path w="1915160" h="1905000">
                  <a:moveTo>
                    <a:pt x="1649577" y="1169504"/>
                  </a:moveTo>
                  <a:lnTo>
                    <a:pt x="1648447" y="1168361"/>
                  </a:lnTo>
                  <a:lnTo>
                    <a:pt x="1639227" y="1168361"/>
                  </a:lnTo>
                  <a:lnTo>
                    <a:pt x="1638096" y="1169504"/>
                  </a:lnTo>
                  <a:lnTo>
                    <a:pt x="1638096" y="1178725"/>
                  </a:lnTo>
                  <a:lnTo>
                    <a:pt x="1639227" y="1179855"/>
                  </a:lnTo>
                  <a:lnTo>
                    <a:pt x="1648447" y="1179855"/>
                  </a:lnTo>
                  <a:lnTo>
                    <a:pt x="1649577" y="1178725"/>
                  </a:lnTo>
                  <a:lnTo>
                    <a:pt x="1649577" y="1177353"/>
                  </a:lnTo>
                  <a:lnTo>
                    <a:pt x="1649577" y="1169504"/>
                  </a:lnTo>
                  <a:close/>
                </a:path>
                <a:path w="1915160" h="1905000">
                  <a:moveTo>
                    <a:pt x="1649577" y="1154722"/>
                  </a:moveTo>
                  <a:lnTo>
                    <a:pt x="1648447" y="1153604"/>
                  </a:lnTo>
                  <a:lnTo>
                    <a:pt x="1639227" y="1153604"/>
                  </a:lnTo>
                  <a:lnTo>
                    <a:pt x="1638096" y="1154722"/>
                  </a:lnTo>
                  <a:lnTo>
                    <a:pt x="1638096" y="1163942"/>
                  </a:lnTo>
                  <a:lnTo>
                    <a:pt x="1639227" y="1165085"/>
                  </a:lnTo>
                  <a:lnTo>
                    <a:pt x="1648447" y="1165085"/>
                  </a:lnTo>
                  <a:lnTo>
                    <a:pt x="1649577" y="1163942"/>
                  </a:lnTo>
                  <a:lnTo>
                    <a:pt x="1649577" y="1162570"/>
                  </a:lnTo>
                  <a:lnTo>
                    <a:pt x="1649577" y="1154722"/>
                  </a:lnTo>
                  <a:close/>
                </a:path>
                <a:path w="1915160" h="1905000">
                  <a:moveTo>
                    <a:pt x="1649577" y="1139952"/>
                  </a:moveTo>
                  <a:lnTo>
                    <a:pt x="1648447" y="1138834"/>
                  </a:lnTo>
                  <a:lnTo>
                    <a:pt x="1639227" y="1138834"/>
                  </a:lnTo>
                  <a:lnTo>
                    <a:pt x="1638096" y="1139952"/>
                  </a:lnTo>
                  <a:lnTo>
                    <a:pt x="1638096" y="1149184"/>
                  </a:lnTo>
                  <a:lnTo>
                    <a:pt x="1639227" y="1150327"/>
                  </a:lnTo>
                  <a:lnTo>
                    <a:pt x="1648447" y="1150327"/>
                  </a:lnTo>
                  <a:lnTo>
                    <a:pt x="1649577" y="1149184"/>
                  </a:lnTo>
                  <a:lnTo>
                    <a:pt x="1649577" y="1147813"/>
                  </a:lnTo>
                  <a:lnTo>
                    <a:pt x="1649577" y="1139952"/>
                  </a:lnTo>
                  <a:close/>
                </a:path>
                <a:path w="1915160" h="1905000">
                  <a:moveTo>
                    <a:pt x="1649577" y="1125169"/>
                  </a:moveTo>
                  <a:lnTo>
                    <a:pt x="1648447" y="1124038"/>
                  </a:lnTo>
                  <a:lnTo>
                    <a:pt x="1639227" y="1124038"/>
                  </a:lnTo>
                  <a:lnTo>
                    <a:pt x="1638096" y="1125169"/>
                  </a:lnTo>
                  <a:lnTo>
                    <a:pt x="1638096" y="1134402"/>
                  </a:lnTo>
                  <a:lnTo>
                    <a:pt x="1639227" y="1135532"/>
                  </a:lnTo>
                  <a:lnTo>
                    <a:pt x="1648447" y="1135532"/>
                  </a:lnTo>
                  <a:lnTo>
                    <a:pt x="1649577" y="1134402"/>
                  </a:lnTo>
                  <a:lnTo>
                    <a:pt x="1649577" y="1133030"/>
                  </a:lnTo>
                  <a:lnTo>
                    <a:pt x="1649577" y="1125169"/>
                  </a:lnTo>
                  <a:close/>
                </a:path>
                <a:path w="1915160" h="1905000">
                  <a:moveTo>
                    <a:pt x="1649577" y="1110399"/>
                  </a:moveTo>
                  <a:lnTo>
                    <a:pt x="1648447" y="1109268"/>
                  </a:lnTo>
                  <a:lnTo>
                    <a:pt x="1639227" y="1109268"/>
                  </a:lnTo>
                  <a:lnTo>
                    <a:pt x="1638096" y="1110399"/>
                  </a:lnTo>
                  <a:lnTo>
                    <a:pt x="1638096" y="1119632"/>
                  </a:lnTo>
                  <a:lnTo>
                    <a:pt x="1639227" y="1120762"/>
                  </a:lnTo>
                  <a:lnTo>
                    <a:pt x="1648447" y="1120762"/>
                  </a:lnTo>
                  <a:lnTo>
                    <a:pt x="1649577" y="1119632"/>
                  </a:lnTo>
                  <a:lnTo>
                    <a:pt x="1649577" y="1118247"/>
                  </a:lnTo>
                  <a:lnTo>
                    <a:pt x="1649577" y="1110399"/>
                  </a:lnTo>
                  <a:close/>
                </a:path>
                <a:path w="1915160" h="1905000">
                  <a:moveTo>
                    <a:pt x="1649577" y="1095616"/>
                  </a:moveTo>
                  <a:lnTo>
                    <a:pt x="1648447" y="1094486"/>
                  </a:lnTo>
                  <a:lnTo>
                    <a:pt x="1639227" y="1094486"/>
                  </a:lnTo>
                  <a:lnTo>
                    <a:pt x="1638096" y="1095616"/>
                  </a:lnTo>
                  <a:lnTo>
                    <a:pt x="1638096" y="1104849"/>
                  </a:lnTo>
                  <a:lnTo>
                    <a:pt x="1639227" y="1105979"/>
                  </a:lnTo>
                  <a:lnTo>
                    <a:pt x="1648447" y="1105979"/>
                  </a:lnTo>
                  <a:lnTo>
                    <a:pt x="1649577" y="1104849"/>
                  </a:lnTo>
                  <a:lnTo>
                    <a:pt x="1649577" y="1103477"/>
                  </a:lnTo>
                  <a:lnTo>
                    <a:pt x="1649577" y="1095616"/>
                  </a:lnTo>
                  <a:close/>
                </a:path>
                <a:path w="1915160" h="1905000">
                  <a:moveTo>
                    <a:pt x="1649577" y="1080858"/>
                  </a:moveTo>
                  <a:lnTo>
                    <a:pt x="1648447" y="1079728"/>
                  </a:lnTo>
                  <a:lnTo>
                    <a:pt x="1639227" y="1079728"/>
                  </a:lnTo>
                  <a:lnTo>
                    <a:pt x="1638096" y="1080858"/>
                  </a:lnTo>
                  <a:lnTo>
                    <a:pt x="1638096" y="1090091"/>
                  </a:lnTo>
                  <a:lnTo>
                    <a:pt x="1639227" y="1091209"/>
                  </a:lnTo>
                  <a:lnTo>
                    <a:pt x="1648447" y="1091209"/>
                  </a:lnTo>
                  <a:lnTo>
                    <a:pt x="1649577" y="1090091"/>
                  </a:lnTo>
                  <a:lnTo>
                    <a:pt x="1649577" y="1088720"/>
                  </a:lnTo>
                  <a:lnTo>
                    <a:pt x="1649577" y="1080858"/>
                  </a:lnTo>
                  <a:close/>
                </a:path>
                <a:path w="1915160" h="1905000">
                  <a:moveTo>
                    <a:pt x="1649577" y="1066076"/>
                  </a:moveTo>
                  <a:lnTo>
                    <a:pt x="1648447" y="1064958"/>
                  </a:lnTo>
                  <a:lnTo>
                    <a:pt x="1639227" y="1064958"/>
                  </a:lnTo>
                  <a:lnTo>
                    <a:pt x="1638096" y="1066076"/>
                  </a:lnTo>
                  <a:lnTo>
                    <a:pt x="1638096" y="1075309"/>
                  </a:lnTo>
                  <a:lnTo>
                    <a:pt x="1639227" y="1076426"/>
                  </a:lnTo>
                  <a:lnTo>
                    <a:pt x="1648447" y="1076426"/>
                  </a:lnTo>
                  <a:lnTo>
                    <a:pt x="1649577" y="1075309"/>
                  </a:lnTo>
                  <a:lnTo>
                    <a:pt x="1649577" y="1073950"/>
                  </a:lnTo>
                  <a:lnTo>
                    <a:pt x="1649577" y="1066076"/>
                  </a:lnTo>
                  <a:close/>
                </a:path>
                <a:path w="1915160" h="1905000">
                  <a:moveTo>
                    <a:pt x="1649577" y="1051306"/>
                  </a:moveTo>
                  <a:lnTo>
                    <a:pt x="1648447" y="1050175"/>
                  </a:lnTo>
                  <a:lnTo>
                    <a:pt x="1639227" y="1050175"/>
                  </a:lnTo>
                  <a:lnTo>
                    <a:pt x="1638096" y="1051306"/>
                  </a:lnTo>
                  <a:lnTo>
                    <a:pt x="1638096" y="1060538"/>
                  </a:lnTo>
                  <a:lnTo>
                    <a:pt x="1639227" y="1061669"/>
                  </a:lnTo>
                  <a:lnTo>
                    <a:pt x="1648447" y="1061669"/>
                  </a:lnTo>
                  <a:lnTo>
                    <a:pt x="1649577" y="1060538"/>
                  </a:lnTo>
                  <a:lnTo>
                    <a:pt x="1649577" y="1059154"/>
                  </a:lnTo>
                  <a:lnTo>
                    <a:pt x="1649577" y="1051306"/>
                  </a:lnTo>
                  <a:close/>
                </a:path>
                <a:path w="1915160" h="1905000">
                  <a:moveTo>
                    <a:pt x="1649577" y="1036523"/>
                  </a:moveTo>
                  <a:lnTo>
                    <a:pt x="1648447" y="1035392"/>
                  </a:lnTo>
                  <a:lnTo>
                    <a:pt x="1639227" y="1035392"/>
                  </a:lnTo>
                  <a:lnTo>
                    <a:pt x="1638096" y="1036523"/>
                  </a:lnTo>
                  <a:lnTo>
                    <a:pt x="1638096" y="1045756"/>
                  </a:lnTo>
                  <a:lnTo>
                    <a:pt x="1639227" y="1046886"/>
                  </a:lnTo>
                  <a:lnTo>
                    <a:pt x="1648447" y="1046886"/>
                  </a:lnTo>
                  <a:lnTo>
                    <a:pt x="1649577" y="1045756"/>
                  </a:lnTo>
                  <a:lnTo>
                    <a:pt x="1649577" y="1044384"/>
                  </a:lnTo>
                  <a:lnTo>
                    <a:pt x="1649577" y="1036523"/>
                  </a:lnTo>
                  <a:close/>
                </a:path>
                <a:path w="1915160" h="1905000">
                  <a:moveTo>
                    <a:pt x="1649577" y="1021740"/>
                  </a:moveTo>
                  <a:lnTo>
                    <a:pt x="1648447" y="1020597"/>
                  </a:lnTo>
                  <a:lnTo>
                    <a:pt x="1639227" y="1020597"/>
                  </a:lnTo>
                  <a:lnTo>
                    <a:pt x="1638096" y="1021740"/>
                  </a:lnTo>
                  <a:lnTo>
                    <a:pt x="1638096" y="1030960"/>
                  </a:lnTo>
                  <a:lnTo>
                    <a:pt x="1639227" y="1032103"/>
                  </a:lnTo>
                  <a:lnTo>
                    <a:pt x="1648447" y="1032103"/>
                  </a:lnTo>
                  <a:lnTo>
                    <a:pt x="1649577" y="1030960"/>
                  </a:lnTo>
                  <a:lnTo>
                    <a:pt x="1649577" y="1029601"/>
                  </a:lnTo>
                  <a:lnTo>
                    <a:pt x="1649577" y="1021740"/>
                  </a:lnTo>
                  <a:close/>
                </a:path>
                <a:path w="1915160" h="1905000">
                  <a:moveTo>
                    <a:pt x="1663814" y="1236459"/>
                  </a:moveTo>
                  <a:lnTo>
                    <a:pt x="1662684" y="1235354"/>
                  </a:lnTo>
                  <a:lnTo>
                    <a:pt x="1653451" y="1235354"/>
                  </a:lnTo>
                  <a:lnTo>
                    <a:pt x="1652333" y="1236459"/>
                  </a:lnTo>
                  <a:lnTo>
                    <a:pt x="1652333" y="1245692"/>
                  </a:lnTo>
                  <a:lnTo>
                    <a:pt x="1653451" y="1246809"/>
                  </a:lnTo>
                  <a:lnTo>
                    <a:pt x="1662684" y="1246809"/>
                  </a:lnTo>
                  <a:lnTo>
                    <a:pt x="1663814" y="1245692"/>
                  </a:lnTo>
                  <a:lnTo>
                    <a:pt x="1663814" y="1244320"/>
                  </a:lnTo>
                  <a:lnTo>
                    <a:pt x="1663814" y="1236459"/>
                  </a:lnTo>
                  <a:close/>
                </a:path>
                <a:path w="1915160" h="1905000">
                  <a:moveTo>
                    <a:pt x="1663814" y="1221701"/>
                  </a:moveTo>
                  <a:lnTo>
                    <a:pt x="1662684" y="1220558"/>
                  </a:lnTo>
                  <a:lnTo>
                    <a:pt x="1653451" y="1220558"/>
                  </a:lnTo>
                  <a:lnTo>
                    <a:pt x="1652333" y="1221701"/>
                  </a:lnTo>
                  <a:lnTo>
                    <a:pt x="1652333" y="1230934"/>
                  </a:lnTo>
                  <a:lnTo>
                    <a:pt x="1653451" y="1232027"/>
                  </a:lnTo>
                  <a:lnTo>
                    <a:pt x="1662684" y="1232027"/>
                  </a:lnTo>
                  <a:lnTo>
                    <a:pt x="1663814" y="1230934"/>
                  </a:lnTo>
                  <a:lnTo>
                    <a:pt x="1663814" y="1229563"/>
                  </a:lnTo>
                  <a:lnTo>
                    <a:pt x="1663814" y="1221701"/>
                  </a:lnTo>
                  <a:close/>
                </a:path>
                <a:path w="1915160" h="1905000">
                  <a:moveTo>
                    <a:pt x="1663814" y="1206919"/>
                  </a:moveTo>
                  <a:lnTo>
                    <a:pt x="1662684" y="1205788"/>
                  </a:lnTo>
                  <a:lnTo>
                    <a:pt x="1653451" y="1205788"/>
                  </a:lnTo>
                  <a:lnTo>
                    <a:pt x="1652333" y="1206919"/>
                  </a:lnTo>
                  <a:lnTo>
                    <a:pt x="1652333" y="1216139"/>
                  </a:lnTo>
                  <a:lnTo>
                    <a:pt x="1653451" y="1217282"/>
                  </a:lnTo>
                  <a:lnTo>
                    <a:pt x="1662684" y="1217282"/>
                  </a:lnTo>
                  <a:lnTo>
                    <a:pt x="1663814" y="1216139"/>
                  </a:lnTo>
                  <a:lnTo>
                    <a:pt x="1663814" y="1214780"/>
                  </a:lnTo>
                  <a:lnTo>
                    <a:pt x="1663814" y="1206919"/>
                  </a:lnTo>
                  <a:close/>
                </a:path>
                <a:path w="1915160" h="1905000">
                  <a:moveTo>
                    <a:pt x="1663814" y="1192123"/>
                  </a:moveTo>
                  <a:lnTo>
                    <a:pt x="1662684" y="1190993"/>
                  </a:lnTo>
                  <a:lnTo>
                    <a:pt x="1653451" y="1190993"/>
                  </a:lnTo>
                  <a:lnTo>
                    <a:pt x="1652333" y="1192123"/>
                  </a:lnTo>
                  <a:lnTo>
                    <a:pt x="1652333" y="1201356"/>
                  </a:lnTo>
                  <a:lnTo>
                    <a:pt x="1653451" y="1202486"/>
                  </a:lnTo>
                  <a:lnTo>
                    <a:pt x="1662684" y="1202486"/>
                  </a:lnTo>
                  <a:lnTo>
                    <a:pt x="1663814" y="1201356"/>
                  </a:lnTo>
                  <a:lnTo>
                    <a:pt x="1663814" y="1199984"/>
                  </a:lnTo>
                  <a:lnTo>
                    <a:pt x="1663814" y="1192123"/>
                  </a:lnTo>
                  <a:close/>
                </a:path>
                <a:path w="1915160" h="1905000">
                  <a:moveTo>
                    <a:pt x="1663814" y="1177340"/>
                  </a:moveTo>
                  <a:lnTo>
                    <a:pt x="1662684" y="1176223"/>
                  </a:lnTo>
                  <a:lnTo>
                    <a:pt x="1653451" y="1176223"/>
                  </a:lnTo>
                  <a:lnTo>
                    <a:pt x="1652333" y="1177340"/>
                  </a:lnTo>
                  <a:lnTo>
                    <a:pt x="1652333" y="1186586"/>
                  </a:lnTo>
                  <a:lnTo>
                    <a:pt x="1653451" y="1187691"/>
                  </a:lnTo>
                  <a:lnTo>
                    <a:pt x="1662684" y="1187691"/>
                  </a:lnTo>
                  <a:lnTo>
                    <a:pt x="1663814" y="1186586"/>
                  </a:lnTo>
                  <a:lnTo>
                    <a:pt x="1663814" y="1185214"/>
                  </a:lnTo>
                  <a:lnTo>
                    <a:pt x="1663814" y="1177340"/>
                  </a:lnTo>
                  <a:close/>
                </a:path>
                <a:path w="1915160" h="1905000">
                  <a:moveTo>
                    <a:pt x="1663814" y="1162570"/>
                  </a:moveTo>
                  <a:lnTo>
                    <a:pt x="1662684" y="1161440"/>
                  </a:lnTo>
                  <a:lnTo>
                    <a:pt x="1653451" y="1161440"/>
                  </a:lnTo>
                  <a:lnTo>
                    <a:pt x="1652333" y="1162570"/>
                  </a:lnTo>
                  <a:lnTo>
                    <a:pt x="1652333" y="1171790"/>
                  </a:lnTo>
                  <a:lnTo>
                    <a:pt x="1653451" y="1172921"/>
                  </a:lnTo>
                  <a:lnTo>
                    <a:pt x="1662684" y="1172921"/>
                  </a:lnTo>
                  <a:lnTo>
                    <a:pt x="1663814" y="1171790"/>
                  </a:lnTo>
                  <a:lnTo>
                    <a:pt x="1663814" y="1170419"/>
                  </a:lnTo>
                  <a:lnTo>
                    <a:pt x="1663814" y="1162570"/>
                  </a:lnTo>
                  <a:close/>
                </a:path>
                <a:path w="1915160" h="1905000">
                  <a:moveTo>
                    <a:pt x="1663814" y="1147813"/>
                  </a:moveTo>
                  <a:lnTo>
                    <a:pt x="1662684" y="1146683"/>
                  </a:lnTo>
                  <a:lnTo>
                    <a:pt x="1653451" y="1146683"/>
                  </a:lnTo>
                  <a:lnTo>
                    <a:pt x="1652333" y="1147813"/>
                  </a:lnTo>
                  <a:lnTo>
                    <a:pt x="1652333" y="1157033"/>
                  </a:lnTo>
                  <a:lnTo>
                    <a:pt x="1653451" y="1158189"/>
                  </a:lnTo>
                  <a:lnTo>
                    <a:pt x="1662684" y="1158189"/>
                  </a:lnTo>
                  <a:lnTo>
                    <a:pt x="1663814" y="1157033"/>
                  </a:lnTo>
                  <a:lnTo>
                    <a:pt x="1663814" y="1155674"/>
                  </a:lnTo>
                  <a:lnTo>
                    <a:pt x="1663814" y="1147813"/>
                  </a:lnTo>
                  <a:close/>
                </a:path>
                <a:path w="1915160" h="1905000">
                  <a:moveTo>
                    <a:pt x="1663814" y="1133030"/>
                  </a:moveTo>
                  <a:lnTo>
                    <a:pt x="1662684" y="1131912"/>
                  </a:lnTo>
                  <a:lnTo>
                    <a:pt x="1653451" y="1131912"/>
                  </a:lnTo>
                  <a:lnTo>
                    <a:pt x="1652333" y="1133030"/>
                  </a:lnTo>
                  <a:lnTo>
                    <a:pt x="1652333" y="1142263"/>
                  </a:lnTo>
                  <a:lnTo>
                    <a:pt x="1653451" y="1143406"/>
                  </a:lnTo>
                  <a:lnTo>
                    <a:pt x="1662684" y="1143406"/>
                  </a:lnTo>
                  <a:lnTo>
                    <a:pt x="1663814" y="1142263"/>
                  </a:lnTo>
                  <a:lnTo>
                    <a:pt x="1663814" y="1140904"/>
                  </a:lnTo>
                  <a:lnTo>
                    <a:pt x="1663814" y="1133030"/>
                  </a:lnTo>
                  <a:close/>
                </a:path>
                <a:path w="1915160" h="1905000">
                  <a:moveTo>
                    <a:pt x="1663814" y="1118247"/>
                  </a:moveTo>
                  <a:lnTo>
                    <a:pt x="1662684" y="1117130"/>
                  </a:lnTo>
                  <a:lnTo>
                    <a:pt x="1653451" y="1117130"/>
                  </a:lnTo>
                  <a:lnTo>
                    <a:pt x="1652333" y="1118247"/>
                  </a:lnTo>
                  <a:lnTo>
                    <a:pt x="1652333" y="1127480"/>
                  </a:lnTo>
                  <a:lnTo>
                    <a:pt x="1653451" y="1128636"/>
                  </a:lnTo>
                  <a:lnTo>
                    <a:pt x="1662684" y="1128636"/>
                  </a:lnTo>
                  <a:lnTo>
                    <a:pt x="1663814" y="1127480"/>
                  </a:lnTo>
                  <a:lnTo>
                    <a:pt x="1663814" y="1126121"/>
                  </a:lnTo>
                  <a:lnTo>
                    <a:pt x="1663814" y="1118247"/>
                  </a:lnTo>
                  <a:close/>
                </a:path>
                <a:path w="1915160" h="1905000">
                  <a:moveTo>
                    <a:pt x="1678800" y="1236459"/>
                  </a:moveTo>
                  <a:lnTo>
                    <a:pt x="1677682" y="1235354"/>
                  </a:lnTo>
                  <a:lnTo>
                    <a:pt x="1668449" y="1235354"/>
                  </a:lnTo>
                  <a:lnTo>
                    <a:pt x="1667306" y="1236459"/>
                  </a:lnTo>
                  <a:lnTo>
                    <a:pt x="1667306" y="1245692"/>
                  </a:lnTo>
                  <a:lnTo>
                    <a:pt x="1668449" y="1246809"/>
                  </a:lnTo>
                  <a:lnTo>
                    <a:pt x="1677682" y="1246809"/>
                  </a:lnTo>
                  <a:lnTo>
                    <a:pt x="1678800" y="1245692"/>
                  </a:lnTo>
                  <a:lnTo>
                    <a:pt x="1678800" y="1244320"/>
                  </a:lnTo>
                  <a:lnTo>
                    <a:pt x="1678800" y="1236459"/>
                  </a:lnTo>
                  <a:close/>
                </a:path>
                <a:path w="1915160" h="1905000">
                  <a:moveTo>
                    <a:pt x="1678800" y="1221701"/>
                  </a:moveTo>
                  <a:lnTo>
                    <a:pt x="1677682" y="1220558"/>
                  </a:lnTo>
                  <a:lnTo>
                    <a:pt x="1668449" y="1220558"/>
                  </a:lnTo>
                  <a:lnTo>
                    <a:pt x="1667306" y="1221701"/>
                  </a:lnTo>
                  <a:lnTo>
                    <a:pt x="1667306" y="1230934"/>
                  </a:lnTo>
                  <a:lnTo>
                    <a:pt x="1668449" y="1232027"/>
                  </a:lnTo>
                  <a:lnTo>
                    <a:pt x="1677682" y="1232027"/>
                  </a:lnTo>
                  <a:lnTo>
                    <a:pt x="1678800" y="1230934"/>
                  </a:lnTo>
                  <a:lnTo>
                    <a:pt x="1678800" y="1229563"/>
                  </a:lnTo>
                  <a:lnTo>
                    <a:pt x="1678800" y="1221701"/>
                  </a:lnTo>
                  <a:close/>
                </a:path>
                <a:path w="1915160" h="1905000">
                  <a:moveTo>
                    <a:pt x="1678800" y="1206919"/>
                  </a:moveTo>
                  <a:lnTo>
                    <a:pt x="1677682" y="1205788"/>
                  </a:lnTo>
                  <a:lnTo>
                    <a:pt x="1668449" y="1205788"/>
                  </a:lnTo>
                  <a:lnTo>
                    <a:pt x="1667306" y="1206919"/>
                  </a:lnTo>
                  <a:lnTo>
                    <a:pt x="1667306" y="1216139"/>
                  </a:lnTo>
                  <a:lnTo>
                    <a:pt x="1668449" y="1217282"/>
                  </a:lnTo>
                  <a:lnTo>
                    <a:pt x="1677682" y="1217282"/>
                  </a:lnTo>
                  <a:lnTo>
                    <a:pt x="1678800" y="1216139"/>
                  </a:lnTo>
                  <a:lnTo>
                    <a:pt x="1678800" y="1214780"/>
                  </a:lnTo>
                  <a:lnTo>
                    <a:pt x="1678800" y="1206919"/>
                  </a:lnTo>
                  <a:close/>
                </a:path>
                <a:path w="1915160" h="1905000">
                  <a:moveTo>
                    <a:pt x="1678800" y="1192123"/>
                  </a:moveTo>
                  <a:lnTo>
                    <a:pt x="1677682" y="1190993"/>
                  </a:lnTo>
                  <a:lnTo>
                    <a:pt x="1668449" y="1190993"/>
                  </a:lnTo>
                  <a:lnTo>
                    <a:pt x="1667306" y="1192123"/>
                  </a:lnTo>
                  <a:lnTo>
                    <a:pt x="1667306" y="1201356"/>
                  </a:lnTo>
                  <a:lnTo>
                    <a:pt x="1668449" y="1202486"/>
                  </a:lnTo>
                  <a:lnTo>
                    <a:pt x="1677682" y="1202486"/>
                  </a:lnTo>
                  <a:lnTo>
                    <a:pt x="1678800" y="1201356"/>
                  </a:lnTo>
                  <a:lnTo>
                    <a:pt x="1678800" y="1199984"/>
                  </a:lnTo>
                  <a:lnTo>
                    <a:pt x="1678800" y="1192123"/>
                  </a:lnTo>
                  <a:close/>
                </a:path>
                <a:path w="1915160" h="1905000">
                  <a:moveTo>
                    <a:pt x="1678800" y="1177340"/>
                  </a:moveTo>
                  <a:lnTo>
                    <a:pt x="1677682" y="1176223"/>
                  </a:lnTo>
                  <a:lnTo>
                    <a:pt x="1668449" y="1176223"/>
                  </a:lnTo>
                  <a:lnTo>
                    <a:pt x="1667306" y="1177340"/>
                  </a:lnTo>
                  <a:lnTo>
                    <a:pt x="1667306" y="1186586"/>
                  </a:lnTo>
                  <a:lnTo>
                    <a:pt x="1668449" y="1187691"/>
                  </a:lnTo>
                  <a:lnTo>
                    <a:pt x="1677682" y="1187691"/>
                  </a:lnTo>
                  <a:lnTo>
                    <a:pt x="1678800" y="1186586"/>
                  </a:lnTo>
                  <a:lnTo>
                    <a:pt x="1678800" y="1185214"/>
                  </a:lnTo>
                  <a:lnTo>
                    <a:pt x="1678800" y="1177340"/>
                  </a:lnTo>
                  <a:close/>
                </a:path>
                <a:path w="1915160" h="1905000">
                  <a:moveTo>
                    <a:pt x="1678800" y="1162570"/>
                  </a:moveTo>
                  <a:lnTo>
                    <a:pt x="1677682" y="1161440"/>
                  </a:lnTo>
                  <a:lnTo>
                    <a:pt x="1668449" y="1161440"/>
                  </a:lnTo>
                  <a:lnTo>
                    <a:pt x="1667306" y="1162570"/>
                  </a:lnTo>
                  <a:lnTo>
                    <a:pt x="1667306" y="1171790"/>
                  </a:lnTo>
                  <a:lnTo>
                    <a:pt x="1668449" y="1172921"/>
                  </a:lnTo>
                  <a:lnTo>
                    <a:pt x="1677682" y="1172921"/>
                  </a:lnTo>
                  <a:lnTo>
                    <a:pt x="1678800" y="1171790"/>
                  </a:lnTo>
                  <a:lnTo>
                    <a:pt x="1678800" y="1170419"/>
                  </a:lnTo>
                  <a:lnTo>
                    <a:pt x="1678800" y="1162570"/>
                  </a:lnTo>
                  <a:close/>
                </a:path>
                <a:path w="1915160" h="1905000">
                  <a:moveTo>
                    <a:pt x="1678800" y="1147813"/>
                  </a:moveTo>
                  <a:lnTo>
                    <a:pt x="1677682" y="1146683"/>
                  </a:lnTo>
                  <a:lnTo>
                    <a:pt x="1668449" y="1146683"/>
                  </a:lnTo>
                  <a:lnTo>
                    <a:pt x="1667306" y="1147813"/>
                  </a:lnTo>
                  <a:lnTo>
                    <a:pt x="1667306" y="1157033"/>
                  </a:lnTo>
                  <a:lnTo>
                    <a:pt x="1668449" y="1158189"/>
                  </a:lnTo>
                  <a:lnTo>
                    <a:pt x="1677682" y="1158189"/>
                  </a:lnTo>
                  <a:lnTo>
                    <a:pt x="1678800" y="1157033"/>
                  </a:lnTo>
                  <a:lnTo>
                    <a:pt x="1678800" y="1155674"/>
                  </a:lnTo>
                  <a:lnTo>
                    <a:pt x="1678800" y="1147813"/>
                  </a:lnTo>
                  <a:close/>
                </a:path>
                <a:path w="1915160" h="1905000">
                  <a:moveTo>
                    <a:pt x="1678800" y="1133030"/>
                  </a:moveTo>
                  <a:lnTo>
                    <a:pt x="1677682" y="1131912"/>
                  </a:lnTo>
                  <a:lnTo>
                    <a:pt x="1668449" y="1131912"/>
                  </a:lnTo>
                  <a:lnTo>
                    <a:pt x="1667306" y="1133030"/>
                  </a:lnTo>
                  <a:lnTo>
                    <a:pt x="1667306" y="1142263"/>
                  </a:lnTo>
                  <a:lnTo>
                    <a:pt x="1668449" y="1143406"/>
                  </a:lnTo>
                  <a:lnTo>
                    <a:pt x="1677682" y="1143406"/>
                  </a:lnTo>
                  <a:lnTo>
                    <a:pt x="1678800" y="1142263"/>
                  </a:lnTo>
                  <a:lnTo>
                    <a:pt x="1678800" y="1140904"/>
                  </a:lnTo>
                  <a:lnTo>
                    <a:pt x="1678800" y="1133030"/>
                  </a:lnTo>
                  <a:close/>
                </a:path>
                <a:path w="1915160" h="1905000">
                  <a:moveTo>
                    <a:pt x="1678800" y="1118247"/>
                  </a:moveTo>
                  <a:lnTo>
                    <a:pt x="1677682" y="1117130"/>
                  </a:lnTo>
                  <a:lnTo>
                    <a:pt x="1668449" y="1117130"/>
                  </a:lnTo>
                  <a:lnTo>
                    <a:pt x="1667306" y="1118247"/>
                  </a:lnTo>
                  <a:lnTo>
                    <a:pt x="1667306" y="1127480"/>
                  </a:lnTo>
                  <a:lnTo>
                    <a:pt x="1668449" y="1128636"/>
                  </a:lnTo>
                  <a:lnTo>
                    <a:pt x="1677682" y="1128636"/>
                  </a:lnTo>
                  <a:lnTo>
                    <a:pt x="1678800" y="1127480"/>
                  </a:lnTo>
                  <a:lnTo>
                    <a:pt x="1678800" y="1126121"/>
                  </a:lnTo>
                  <a:lnTo>
                    <a:pt x="1678800" y="1118247"/>
                  </a:lnTo>
                  <a:close/>
                </a:path>
                <a:path w="1915160" h="1905000">
                  <a:moveTo>
                    <a:pt x="1693799" y="1236459"/>
                  </a:moveTo>
                  <a:lnTo>
                    <a:pt x="1692668" y="1235354"/>
                  </a:lnTo>
                  <a:lnTo>
                    <a:pt x="1683435" y="1235354"/>
                  </a:lnTo>
                  <a:lnTo>
                    <a:pt x="1682305" y="1236459"/>
                  </a:lnTo>
                  <a:lnTo>
                    <a:pt x="1682305" y="1245692"/>
                  </a:lnTo>
                  <a:lnTo>
                    <a:pt x="1683435" y="1246809"/>
                  </a:lnTo>
                  <a:lnTo>
                    <a:pt x="1692668" y="1246809"/>
                  </a:lnTo>
                  <a:lnTo>
                    <a:pt x="1693799" y="1245692"/>
                  </a:lnTo>
                  <a:lnTo>
                    <a:pt x="1693799" y="1244320"/>
                  </a:lnTo>
                  <a:lnTo>
                    <a:pt x="1693799" y="1236459"/>
                  </a:lnTo>
                  <a:close/>
                </a:path>
                <a:path w="1915160" h="1905000">
                  <a:moveTo>
                    <a:pt x="1693799" y="1221701"/>
                  </a:moveTo>
                  <a:lnTo>
                    <a:pt x="1692668" y="1220558"/>
                  </a:lnTo>
                  <a:lnTo>
                    <a:pt x="1683435" y="1220558"/>
                  </a:lnTo>
                  <a:lnTo>
                    <a:pt x="1682305" y="1221701"/>
                  </a:lnTo>
                  <a:lnTo>
                    <a:pt x="1682305" y="1230934"/>
                  </a:lnTo>
                  <a:lnTo>
                    <a:pt x="1683435" y="1232027"/>
                  </a:lnTo>
                  <a:lnTo>
                    <a:pt x="1692668" y="1232027"/>
                  </a:lnTo>
                  <a:lnTo>
                    <a:pt x="1693799" y="1230934"/>
                  </a:lnTo>
                  <a:lnTo>
                    <a:pt x="1693799" y="1229563"/>
                  </a:lnTo>
                  <a:lnTo>
                    <a:pt x="1693799" y="1221701"/>
                  </a:lnTo>
                  <a:close/>
                </a:path>
                <a:path w="1915160" h="1905000">
                  <a:moveTo>
                    <a:pt x="1693799" y="1206919"/>
                  </a:moveTo>
                  <a:lnTo>
                    <a:pt x="1692668" y="1205788"/>
                  </a:lnTo>
                  <a:lnTo>
                    <a:pt x="1683435" y="1205788"/>
                  </a:lnTo>
                  <a:lnTo>
                    <a:pt x="1682305" y="1206919"/>
                  </a:lnTo>
                  <a:lnTo>
                    <a:pt x="1682305" y="1216139"/>
                  </a:lnTo>
                  <a:lnTo>
                    <a:pt x="1683435" y="1217282"/>
                  </a:lnTo>
                  <a:lnTo>
                    <a:pt x="1692668" y="1217282"/>
                  </a:lnTo>
                  <a:lnTo>
                    <a:pt x="1693799" y="1216139"/>
                  </a:lnTo>
                  <a:lnTo>
                    <a:pt x="1693799" y="1214780"/>
                  </a:lnTo>
                  <a:lnTo>
                    <a:pt x="1693799" y="1206919"/>
                  </a:lnTo>
                  <a:close/>
                </a:path>
                <a:path w="1915160" h="1905000">
                  <a:moveTo>
                    <a:pt x="1693799" y="1192123"/>
                  </a:moveTo>
                  <a:lnTo>
                    <a:pt x="1692668" y="1190993"/>
                  </a:lnTo>
                  <a:lnTo>
                    <a:pt x="1683435" y="1190993"/>
                  </a:lnTo>
                  <a:lnTo>
                    <a:pt x="1682305" y="1192123"/>
                  </a:lnTo>
                  <a:lnTo>
                    <a:pt x="1682305" y="1201356"/>
                  </a:lnTo>
                  <a:lnTo>
                    <a:pt x="1683435" y="1202486"/>
                  </a:lnTo>
                  <a:lnTo>
                    <a:pt x="1692668" y="1202486"/>
                  </a:lnTo>
                  <a:lnTo>
                    <a:pt x="1693799" y="1201356"/>
                  </a:lnTo>
                  <a:lnTo>
                    <a:pt x="1693799" y="1199984"/>
                  </a:lnTo>
                  <a:lnTo>
                    <a:pt x="1693799" y="1192123"/>
                  </a:lnTo>
                  <a:close/>
                </a:path>
                <a:path w="1915160" h="1905000">
                  <a:moveTo>
                    <a:pt x="1693799" y="1177340"/>
                  </a:moveTo>
                  <a:lnTo>
                    <a:pt x="1692668" y="1176223"/>
                  </a:lnTo>
                  <a:lnTo>
                    <a:pt x="1683435" y="1176223"/>
                  </a:lnTo>
                  <a:lnTo>
                    <a:pt x="1682305" y="1177340"/>
                  </a:lnTo>
                  <a:lnTo>
                    <a:pt x="1682305" y="1186586"/>
                  </a:lnTo>
                  <a:lnTo>
                    <a:pt x="1683435" y="1187691"/>
                  </a:lnTo>
                  <a:lnTo>
                    <a:pt x="1692668" y="1187691"/>
                  </a:lnTo>
                  <a:lnTo>
                    <a:pt x="1693799" y="1186586"/>
                  </a:lnTo>
                  <a:lnTo>
                    <a:pt x="1693799" y="1185214"/>
                  </a:lnTo>
                  <a:lnTo>
                    <a:pt x="1693799" y="1177340"/>
                  </a:lnTo>
                  <a:close/>
                </a:path>
                <a:path w="1915160" h="1905000">
                  <a:moveTo>
                    <a:pt x="1693799" y="1162570"/>
                  </a:moveTo>
                  <a:lnTo>
                    <a:pt x="1692668" y="1161440"/>
                  </a:lnTo>
                  <a:lnTo>
                    <a:pt x="1683435" y="1161440"/>
                  </a:lnTo>
                  <a:lnTo>
                    <a:pt x="1682305" y="1162570"/>
                  </a:lnTo>
                  <a:lnTo>
                    <a:pt x="1682305" y="1171790"/>
                  </a:lnTo>
                  <a:lnTo>
                    <a:pt x="1683435" y="1172921"/>
                  </a:lnTo>
                  <a:lnTo>
                    <a:pt x="1692668" y="1172921"/>
                  </a:lnTo>
                  <a:lnTo>
                    <a:pt x="1693799" y="1171790"/>
                  </a:lnTo>
                  <a:lnTo>
                    <a:pt x="1693799" y="1170419"/>
                  </a:lnTo>
                  <a:lnTo>
                    <a:pt x="1693799" y="1162570"/>
                  </a:lnTo>
                  <a:close/>
                </a:path>
                <a:path w="1915160" h="1905000">
                  <a:moveTo>
                    <a:pt x="1693799" y="1147813"/>
                  </a:moveTo>
                  <a:lnTo>
                    <a:pt x="1692668" y="1146683"/>
                  </a:lnTo>
                  <a:lnTo>
                    <a:pt x="1683435" y="1146683"/>
                  </a:lnTo>
                  <a:lnTo>
                    <a:pt x="1682305" y="1147813"/>
                  </a:lnTo>
                  <a:lnTo>
                    <a:pt x="1682305" y="1157033"/>
                  </a:lnTo>
                  <a:lnTo>
                    <a:pt x="1683435" y="1158189"/>
                  </a:lnTo>
                  <a:lnTo>
                    <a:pt x="1692668" y="1158189"/>
                  </a:lnTo>
                  <a:lnTo>
                    <a:pt x="1693799" y="1157033"/>
                  </a:lnTo>
                  <a:lnTo>
                    <a:pt x="1693799" y="1155674"/>
                  </a:lnTo>
                  <a:lnTo>
                    <a:pt x="1693799" y="1147813"/>
                  </a:lnTo>
                  <a:close/>
                </a:path>
                <a:path w="1915160" h="1905000">
                  <a:moveTo>
                    <a:pt x="1693799" y="1133030"/>
                  </a:moveTo>
                  <a:lnTo>
                    <a:pt x="1692668" y="1131912"/>
                  </a:lnTo>
                  <a:lnTo>
                    <a:pt x="1683435" y="1131912"/>
                  </a:lnTo>
                  <a:lnTo>
                    <a:pt x="1682305" y="1133030"/>
                  </a:lnTo>
                  <a:lnTo>
                    <a:pt x="1682305" y="1142263"/>
                  </a:lnTo>
                  <a:lnTo>
                    <a:pt x="1683435" y="1143406"/>
                  </a:lnTo>
                  <a:lnTo>
                    <a:pt x="1692668" y="1143406"/>
                  </a:lnTo>
                  <a:lnTo>
                    <a:pt x="1693799" y="1142263"/>
                  </a:lnTo>
                  <a:lnTo>
                    <a:pt x="1693799" y="1140904"/>
                  </a:lnTo>
                  <a:lnTo>
                    <a:pt x="1693799" y="1133030"/>
                  </a:lnTo>
                  <a:close/>
                </a:path>
                <a:path w="1915160" h="1905000">
                  <a:moveTo>
                    <a:pt x="1693799" y="1118247"/>
                  </a:moveTo>
                  <a:lnTo>
                    <a:pt x="1692668" y="1117130"/>
                  </a:lnTo>
                  <a:lnTo>
                    <a:pt x="1683435" y="1117130"/>
                  </a:lnTo>
                  <a:lnTo>
                    <a:pt x="1682305" y="1118247"/>
                  </a:lnTo>
                  <a:lnTo>
                    <a:pt x="1682305" y="1127480"/>
                  </a:lnTo>
                  <a:lnTo>
                    <a:pt x="1683435" y="1128636"/>
                  </a:lnTo>
                  <a:lnTo>
                    <a:pt x="1692668" y="1128636"/>
                  </a:lnTo>
                  <a:lnTo>
                    <a:pt x="1693799" y="1127480"/>
                  </a:lnTo>
                  <a:lnTo>
                    <a:pt x="1693799" y="1126121"/>
                  </a:lnTo>
                  <a:lnTo>
                    <a:pt x="1693799" y="1118247"/>
                  </a:lnTo>
                  <a:close/>
                </a:path>
                <a:path w="1915160" h="1905000">
                  <a:moveTo>
                    <a:pt x="1708772" y="1236459"/>
                  </a:moveTo>
                  <a:lnTo>
                    <a:pt x="1707654" y="1235354"/>
                  </a:lnTo>
                  <a:lnTo>
                    <a:pt x="1698421" y="1235354"/>
                  </a:lnTo>
                  <a:lnTo>
                    <a:pt x="1697291" y="1236459"/>
                  </a:lnTo>
                  <a:lnTo>
                    <a:pt x="1697291" y="1245692"/>
                  </a:lnTo>
                  <a:lnTo>
                    <a:pt x="1698421" y="1246809"/>
                  </a:lnTo>
                  <a:lnTo>
                    <a:pt x="1707654" y="1246809"/>
                  </a:lnTo>
                  <a:lnTo>
                    <a:pt x="1708772" y="1245692"/>
                  </a:lnTo>
                  <a:lnTo>
                    <a:pt x="1708772" y="1244320"/>
                  </a:lnTo>
                  <a:lnTo>
                    <a:pt x="1708772" y="1236459"/>
                  </a:lnTo>
                  <a:close/>
                </a:path>
                <a:path w="1915160" h="1905000">
                  <a:moveTo>
                    <a:pt x="1708772" y="1221701"/>
                  </a:moveTo>
                  <a:lnTo>
                    <a:pt x="1707654" y="1220558"/>
                  </a:lnTo>
                  <a:lnTo>
                    <a:pt x="1698421" y="1220558"/>
                  </a:lnTo>
                  <a:lnTo>
                    <a:pt x="1697291" y="1221701"/>
                  </a:lnTo>
                  <a:lnTo>
                    <a:pt x="1697291" y="1230934"/>
                  </a:lnTo>
                  <a:lnTo>
                    <a:pt x="1698421" y="1232027"/>
                  </a:lnTo>
                  <a:lnTo>
                    <a:pt x="1707654" y="1232027"/>
                  </a:lnTo>
                  <a:lnTo>
                    <a:pt x="1708772" y="1230934"/>
                  </a:lnTo>
                  <a:lnTo>
                    <a:pt x="1708772" y="1229563"/>
                  </a:lnTo>
                  <a:lnTo>
                    <a:pt x="1708772" y="1221701"/>
                  </a:lnTo>
                  <a:close/>
                </a:path>
                <a:path w="1915160" h="1905000">
                  <a:moveTo>
                    <a:pt x="1708772" y="1206919"/>
                  </a:moveTo>
                  <a:lnTo>
                    <a:pt x="1707654" y="1205788"/>
                  </a:lnTo>
                  <a:lnTo>
                    <a:pt x="1698421" y="1205788"/>
                  </a:lnTo>
                  <a:lnTo>
                    <a:pt x="1697291" y="1206919"/>
                  </a:lnTo>
                  <a:lnTo>
                    <a:pt x="1697291" y="1216139"/>
                  </a:lnTo>
                  <a:lnTo>
                    <a:pt x="1698421" y="1217282"/>
                  </a:lnTo>
                  <a:lnTo>
                    <a:pt x="1707654" y="1217282"/>
                  </a:lnTo>
                  <a:lnTo>
                    <a:pt x="1708772" y="1216139"/>
                  </a:lnTo>
                  <a:lnTo>
                    <a:pt x="1708772" y="1214780"/>
                  </a:lnTo>
                  <a:lnTo>
                    <a:pt x="1708772" y="1206919"/>
                  </a:lnTo>
                  <a:close/>
                </a:path>
                <a:path w="1915160" h="1905000">
                  <a:moveTo>
                    <a:pt x="1708772" y="1192123"/>
                  </a:moveTo>
                  <a:lnTo>
                    <a:pt x="1707654" y="1190993"/>
                  </a:lnTo>
                  <a:lnTo>
                    <a:pt x="1698421" y="1190993"/>
                  </a:lnTo>
                  <a:lnTo>
                    <a:pt x="1697291" y="1192123"/>
                  </a:lnTo>
                  <a:lnTo>
                    <a:pt x="1697291" y="1201356"/>
                  </a:lnTo>
                  <a:lnTo>
                    <a:pt x="1698421" y="1202486"/>
                  </a:lnTo>
                  <a:lnTo>
                    <a:pt x="1707654" y="1202486"/>
                  </a:lnTo>
                  <a:lnTo>
                    <a:pt x="1708772" y="1201356"/>
                  </a:lnTo>
                  <a:lnTo>
                    <a:pt x="1708772" y="1199984"/>
                  </a:lnTo>
                  <a:lnTo>
                    <a:pt x="1708772" y="1192123"/>
                  </a:lnTo>
                  <a:close/>
                </a:path>
                <a:path w="1915160" h="1905000">
                  <a:moveTo>
                    <a:pt x="1708772" y="1177340"/>
                  </a:moveTo>
                  <a:lnTo>
                    <a:pt x="1707654" y="1176223"/>
                  </a:lnTo>
                  <a:lnTo>
                    <a:pt x="1698421" y="1176223"/>
                  </a:lnTo>
                  <a:lnTo>
                    <a:pt x="1697291" y="1177340"/>
                  </a:lnTo>
                  <a:lnTo>
                    <a:pt x="1697291" y="1186586"/>
                  </a:lnTo>
                  <a:lnTo>
                    <a:pt x="1698421" y="1187691"/>
                  </a:lnTo>
                  <a:lnTo>
                    <a:pt x="1707654" y="1187691"/>
                  </a:lnTo>
                  <a:lnTo>
                    <a:pt x="1708772" y="1186586"/>
                  </a:lnTo>
                  <a:lnTo>
                    <a:pt x="1708772" y="1185214"/>
                  </a:lnTo>
                  <a:lnTo>
                    <a:pt x="1708772" y="1177340"/>
                  </a:lnTo>
                  <a:close/>
                </a:path>
                <a:path w="1915160" h="1905000">
                  <a:moveTo>
                    <a:pt x="1708772" y="1162570"/>
                  </a:moveTo>
                  <a:lnTo>
                    <a:pt x="1707654" y="1161440"/>
                  </a:lnTo>
                  <a:lnTo>
                    <a:pt x="1698421" y="1161440"/>
                  </a:lnTo>
                  <a:lnTo>
                    <a:pt x="1697291" y="1162570"/>
                  </a:lnTo>
                  <a:lnTo>
                    <a:pt x="1697291" y="1171790"/>
                  </a:lnTo>
                  <a:lnTo>
                    <a:pt x="1698421" y="1172921"/>
                  </a:lnTo>
                  <a:lnTo>
                    <a:pt x="1707654" y="1172921"/>
                  </a:lnTo>
                  <a:lnTo>
                    <a:pt x="1708772" y="1171790"/>
                  </a:lnTo>
                  <a:lnTo>
                    <a:pt x="1708772" y="1170419"/>
                  </a:lnTo>
                  <a:lnTo>
                    <a:pt x="1708772" y="1162570"/>
                  </a:lnTo>
                  <a:close/>
                </a:path>
                <a:path w="1915160" h="1905000">
                  <a:moveTo>
                    <a:pt x="1708772" y="1147813"/>
                  </a:moveTo>
                  <a:lnTo>
                    <a:pt x="1707654" y="1146683"/>
                  </a:lnTo>
                  <a:lnTo>
                    <a:pt x="1698421" y="1146683"/>
                  </a:lnTo>
                  <a:lnTo>
                    <a:pt x="1697291" y="1147813"/>
                  </a:lnTo>
                  <a:lnTo>
                    <a:pt x="1697291" y="1157033"/>
                  </a:lnTo>
                  <a:lnTo>
                    <a:pt x="1698421" y="1158189"/>
                  </a:lnTo>
                  <a:lnTo>
                    <a:pt x="1707654" y="1158189"/>
                  </a:lnTo>
                  <a:lnTo>
                    <a:pt x="1708772" y="1157033"/>
                  </a:lnTo>
                  <a:lnTo>
                    <a:pt x="1708772" y="1155674"/>
                  </a:lnTo>
                  <a:lnTo>
                    <a:pt x="1708772" y="1147813"/>
                  </a:lnTo>
                  <a:close/>
                </a:path>
                <a:path w="1915160" h="1905000">
                  <a:moveTo>
                    <a:pt x="1708772" y="1133030"/>
                  </a:moveTo>
                  <a:lnTo>
                    <a:pt x="1707654" y="1131912"/>
                  </a:lnTo>
                  <a:lnTo>
                    <a:pt x="1698421" y="1131912"/>
                  </a:lnTo>
                  <a:lnTo>
                    <a:pt x="1697291" y="1133030"/>
                  </a:lnTo>
                  <a:lnTo>
                    <a:pt x="1697291" y="1142263"/>
                  </a:lnTo>
                  <a:lnTo>
                    <a:pt x="1698421" y="1143406"/>
                  </a:lnTo>
                  <a:lnTo>
                    <a:pt x="1707654" y="1143406"/>
                  </a:lnTo>
                  <a:lnTo>
                    <a:pt x="1708772" y="1142263"/>
                  </a:lnTo>
                  <a:lnTo>
                    <a:pt x="1708772" y="1140904"/>
                  </a:lnTo>
                  <a:lnTo>
                    <a:pt x="1708772" y="1133030"/>
                  </a:lnTo>
                  <a:close/>
                </a:path>
                <a:path w="1915160" h="1905000">
                  <a:moveTo>
                    <a:pt x="1708772" y="1118247"/>
                  </a:moveTo>
                  <a:lnTo>
                    <a:pt x="1707654" y="1117130"/>
                  </a:lnTo>
                  <a:lnTo>
                    <a:pt x="1698421" y="1117130"/>
                  </a:lnTo>
                  <a:lnTo>
                    <a:pt x="1697291" y="1118247"/>
                  </a:lnTo>
                  <a:lnTo>
                    <a:pt x="1697291" y="1127480"/>
                  </a:lnTo>
                  <a:lnTo>
                    <a:pt x="1698421" y="1128636"/>
                  </a:lnTo>
                  <a:lnTo>
                    <a:pt x="1707654" y="1128636"/>
                  </a:lnTo>
                  <a:lnTo>
                    <a:pt x="1708772" y="1127480"/>
                  </a:lnTo>
                  <a:lnTo>
                    <a:pt x="1708772" y="1126121"/>
                  </a:lnTo>
                  <a:lnTo>
                    <a:pt x="1708772" y="1118247"/>
                  </a:lnTo>
                  <a:close/>
                </a:path>
                <a:path w="1915160" h="1905000">
                  <a:moveTo>
                    <a:pt x="1914563" y="952500"/>
                  </a:moveTo>
                  <a:lnTo>
                    <a:pt x="1913394" y="901700"/>
                  </a:lnTo>
                  <a:lnTo>
                    <a:pt x="1909914" y="863600"/>
                  </a:lnTo>
                  <a:lnTo>
                    <a:pt x="1904187" y="812800"/>
                  </a:lnTo>
                  <a:lnTo>
                    <a:pt x="1896262" y="762000"/>
                  </a:lnTo>
                  <a:lnTo>
                    <a:pt x="1895322" y="758456"/>
                  </a:lnTo>
                  <a:lnTo>
                    <a:pt x="1895322" y="952500"/>
                  </a:lnTo>
                  <a:lnTo>
                    <a:pt x="1894027" y="1003300"/>
                  </a:lnTo>
                  <a:lnTo>
                    <a:pt x="1890166" y="1054100"/>
                  </a:lnTo>
                  <a:lnTo>
                    <a:pt x="1883765" y="1104900"/>
                  </a:lnTo>
                  <a:lnTo>
                    <a:pt x="1874850" y="1155700"/>
                  </a:lnTo>
                  <a:lnTo>
                    <a:pt x="1863471" y="1193800"/>
                  </a:lnTo>
                  <a:lnTo>
                    <a:pt x="1849640" y="1244600"/>
                  </a:lnTo>
                  <a:lnTo>
                    <a:pt x="1833397" y="1295400"/>
                  </a:lnTo>
                  <a:lnTo>
                    <a:pt x="1814791" y="1333500"/>
                  </a:lnTo>
                  <a:lnTo>
                    <a:pt x="1793824" y="1384300"/>
                  </a:lnTo>
                  <a:lnTo>
                    <a:pt x="1770545" y="1422400"/>
                  </a:lnTo>
                  <a:lnTo>
                    <a:pt x="1744992" y="1460500"/>
                  </a:lnTo>
                  <a:lnTo>
                    <a:pt x="1717179" y="1498600"/>
                  </a:lnTo>
                  <a:lnTo>
                    <a:pt x="1687156" y="1549400"/>
                  </a:lnTo>
                  <a:lnTo>
                    <a:pt x="1654937" y="1587500"/>
                  </a:lnTo>
                  <a:lnTo>
                    <a:pt x="1620570" y="1612900"/>
                  </a:lnTo>
                  <a:lnTo>
                    <a:pt x="1584375" y="1651000"/>
                  </a:lnTo>
                  <a:lnTo>
                    <a:pt x="1546694" y="1689100"/>
                  </a:lnTo>
                  <a:lnTo>
                    <a:pt x="1507617" y="1714500"/>
                  </a:lnTo>
                  <a:lnTo>
                    <a:pt x="1467205" y="1739900"/>
                  </a:lnTo>
                  <a:lnTo>
                    <a:pt x="1425549" y="1765300"/>
                  </a:lnTo>
                  <a:lnTo>
                    <a:pt x="1382725" y="1790700"/>
                  </a:lnTo>
                  <a:lnTo>
                    <a:pt x="1338795" y="1816100"/>
                  </a:lnTo>
                  <a:lnTo>
                    <a:pt x="1247978" y="1841500"/>
                  </a:lnTo>
                  <a:lnTo>
                    <a:pt x="1056601" y="1892300"/>
                  </a:lnTo>
                  <a:lnTo>
                    <a:pt x="857961" y="1892300"/>
                  </a:lnTo>
                  <a:lnTo>
                    <a:pt x="666584" y="1841500"/>
                  </a:lnTo>
                  <a:lnTo>
                    <a:pt x="575779" y="1816100"/>
                  </a:lnTo>
                  <a:lnTo>
                    <a:pt x="531850" y="1790700"/>
                  </a:lnTo>
                  <a:lnTo>
                    <a:pt x="489026" y="1765300"/>
                  </a:lnTo>
                  <a:lnTo>
                    <a:pt x="447370" y="1739900"/>
                  </a:lnTo>
                  <a:lnTo>
                    <a:pt x="406971" y="1714500"/>
                  </a:lnTo>
                  <a:lnTo>
                    <a:pt x="367880" y="1689100"/>
                  </a:lnTo>
                  <a:lnTo>
                    <a:pt x="330200" y="1651000"/>
                  </a:lnTo>
                  <a:lnTo>
                    <a:pt x="294005" y="1612900"/>
                  </a:lnTo>
                  <a:lnTo>
                    <a:pt x="259638" y="1587500"/>
                  </a:lnTo>
                  <a:lnTo>
                    <a:pt x="227418" y="1549400"/>
                  </a:lnTo>
                  <a:lnTo>
                    <a:pt x="197396" y="1498600"/>
                  </a:lnTo>
                  <a:lnTo>
                    <a:pt x="169583" y="1460500"/>
                  </a:lnTo>
                  <a:lnTo>
                    <a:pt x="144018" y="1422400"/>
                  </a:lnTo>
                  <a:lnTo>
                    <a:pt x="120751" y="1384300"/>
                  </a:lnTo>
                  <a:lnTo>
                    <a:pt x="99783" y="1333500"/>
                  </a:lnTo>
                  <a:lnTo>
                    <a:pt x="81178" y="1295400"/>
                  </a:lnTo>
                  <a:lnTo>
                    <a:pt x="64935" y="1244600"/>
                  </a:lnTo>
                  <a:lnTo>
                    <a:pt x="51117" y="1193800"/>
                  </a:lnTo>
                  <a:lnTo>
                    <a:pt x="39725" y="1155700"/>
                  </a:lnTo>
                  <a:lnTo>
                    <a:pt x="30822" y="1104900"/>
                  </a:lnTo>
                  <a:lnTo>
                    <a:pt x="24422" y="1054100"/>
                  </a:lnTo>
                  <a:lnTo>
                    <a:pt x="20548" y="1003300"/>
                  </a:lnTo>
                  <a:lnTo>
                    <a:pt x="19253" y="952500"/>
                  </a:lnTo>
                  <a:lnTo>
                    <a:pt x="20548" y="901700"/>
                  </a:lnTo>
                  <a:lnTo>
                    <a:pt x="24422" y="850900"/>
                  </a:lnTo>
                  <a:lnTo>
                    <a:pt x="30822" y="800100"/>
                  </a:lnTo>
                  <a:lnTo>
                    <a:pt x="39725" y="762000"/>
                  </a:lnTo>
                  <a:lnTo>
                    <a:pt x="51117" y="711200"/>
                  </a:lnTo>
                  <a:lnTo>
                    <a:pt x="64935" y="660400"/>
                  </a:lnTo>
                  <a:lnTo>
                    <a:pt x="81178" y="622300"/>
                  </a:lnTo>
                  <a:lnTo>
                    <a:pt x="99783" y="571500"/>
                  </a:lnTo>
                  <a:lnTo>
                    <a:pt x="120751" y="533400"/>
                  </a:lnTo>
                  <a:lnTo>
                    <a:pt x="144018" y="482600"/>
                  </a:lnTo>
                  <a:lnTo>
                    <a:pt x="169583" y="444500"/>
                  </a:lnTo>
                  <a:lnTo>
                    <a:pt x="197396" y="406400"/>
                  </a:lnTo>
                  <a:lnTo>
                    <a:pt x="227418" y="368300"/>
                  </a:lnTo>
                  <a:lnTo>
                    <a:pt x="259638" y="330200"/>
                  </a:lnTo>
                  <a:lnTo>
                    <a:pt x="294005" y="292100"/>
                  </a:lnTo>
                  <a:lnTo>
                    <a:pt x="330200" y="254000"/>
                  </a:lnTo>
                  <a:lnTo>
                    <a:pt x="367880" y="228600"/>
                  </a:lnTo>
                  <a:lnTo>
                    <a:pt x="406971" y="190500"/>
                  </a:lnTo>
                  <a:lnTo>
                    <a:pt x="447370" y="165100"/>
                  </a:lnTo>
                  <a:lnTo>
                    <a:pt x="489026" y="139700"/>
                  </a:lnTo>
                  <a:lnTo>
                    <a:pt x="531850" y="114300"/>
                  </a:lnTo>
                  <a:lnTo>
                    <a:pt x="575779" y="101600"/>
                  </a:lnTo>
                  <a:lnTo>
                    <a:pt x="620712" y="76200"/>
                  </a:lnTo>
                  <a:lnTo>
                    <a:pt x="809091" y="25400"/>
                  </a:lnTo>
                  <a:lnTo>
                    <a:pt x="857961" y="25400"/>
                  </a:lnTo>
                  <a:lnTo>
                    <a:pt x="907376" y="12700"/>
                  </a:lnTo>
                  <a:lnTo>
                    <a:pt x="1007173" y="12700"/>
                  </a:lnTo>
                  <a:lnTo>
                    <a:pt x="1056601" y="25400"/>
                  </a:lnTo>
                  <a:lnTo>
                    <a:pt x="1105471" y="25400"/>
                  </a:lnTo>
                  <a:lnTo>
                    <a:pt x="1293850" y="76200"/>
                  </a:lnTo>
                  <a:lnTo>
                    <a:pt x="1338795" y="101600"/>
                  </a:lnTo>
                  <a:lnTo>
                    <a:pt x="1382712" y="114300"/>
                  </a:lnTo>
                  <a:lnTo>
                    <a:pt x="1425549" y="139700"/>
                  </a:lnTo>
                  <a:lnTo>
                    <a:pt x="1467205" y="165100"/>
                  </a:lnTo>
                  <a:lnTo>
                    <a:pt x="1507617" y="190500"/>
                  </a:lnTo>
                  <a:lnTo>
                    <a:pt x="1546694" y="228600"/>
                  </a:lnTo>
                  <a:lnTo>
                    <a:pt x="1584375" y="254000"/>
                  </a:lnTo>
                  <a:lnTo>
                    <a:pt x="1620570" y="292100"/>
                  </a:lnTo>
                  <a:lnTo>
                    <a:pt x="1654937" y="330200"/>
                  </a:lnTo>
                  <a:lnTo>
                    <a:pt x="1687156" y="368300"/>
                  </a:lnTo>
                  <a:lnTo>
                    <a:pt x="1717179" y="406400"/>
                  </a:lnTo>
                  <a:lnTo>
                    <a:pt x="1744992" y="444500"/>
                  </a:lnTo>
                  <a:lnTo>
                    <a:pt x="1770545" y="482600"/>
                  </a:lnTo>
                  <a:lnTo>
                    <a:pt x="1793824" y="533400"/>
                  </a:lnTo>
                  <a:lnTo>
                    <a:pt x="1814791" y="571500"/>
                  </a:lnTo>
                  <a:lnTo>
                    <a:pt x="1833397" y="622300"/>
                  </a:lnTo>
                  <a:lnTo>
                    <a:pt x="1849640" y="660400"/>
                  </a:lnTo>
                  <a:lnTo>
                    <a:pt x="1863471" y="711200"/>
                  </a:lnTo>
                  <a:lnTo>
                    <a:pt x="1874850" y="762000"/>
                  </a:lnTo>
                  <a:lnTo>
                    <a:pt x="1883765" y="800100"/>
                  </a:lnTo>
                  <a:lnTo>
                    <a:pt x="1890166" y="850900"/>
                  </a:lnTo>
                  <a:lnTo>
                    <a:pt x="1894027" y="901700"/>
                  </a:lnTo>
                  <a:lnTo>
                    <a:pt x="1895322" y="952500"/>
                  </a:lnTo>
                  <a:lnTo>
                    <a:pt x="1895322" y="758456"/>
                  </a:lnTo>
                  <a:lnTo>
                    <a:pt x="1886191" y="723900"/>
                  </a:lnTo>
                  <a:lnTo>
                    <a:pt x="1874037" y="673100"/>
                  </a:lnTo>
                  <a:lnTo>
                    <a:pt x="1859851" y="635000"/>
                  </a:lnTo>
                  <a:lnTo>
                    <a:pt x="1843684" y="596900"/>
                  </a:lnTo>
                  <a:lnTo>
                    <a:pt x="1825586" y="546100"/>
                  </a:lnTo>
                  <a:lnTo>
                    <a:pt x="1805635" y="508000"/>
                  </a:lnTo>
                  <a:lnTo>
                    <a:pt x="1783867" y="469900"/>
                  </a:lnTo>
                  <a:lnTo>
                    <a:pt x="1760334" y="431800"/>
                  </a:lnTo>
                  <a:lnTo>
                    <a:pt x="1735112" y="393700"/>
                  </a:lnTo>
                  <a:lnTo>
                    <a:pt x="1708226" y="355600"/>
                  </a:lnTo>
                  <a:lnTo>
                    <a:pt x="1679752" y="330200"/>
                  </a:lnTo>
                  <a:lnTo>
                    <a:pt x="1649742" y="292100"/>
                  </a:lnTo>
                  <a:lnTo>
                    <a:pt x="1618246" y="266700"/>
                  </a:lnTo>
                  <a:lnTo>
                    <a:pt x="1585328" y="228600"/>
                  </a:lnTo>
                  <a:lnTo>
                    <a:pt x="1551025" y="203200"/>
                  </a:lnTo>
                  <a:lnTo>
                    <a:pt x="1515414" y="177800"/>
                  </a:lnTo>
                  <a:lnTo>
                    <a:pt x="1478534" y="152400"/>
                  </a:lnTo>
                  <a:lnTo>
                    <a:pt x="1440434" y="127000"/>
                  </a:lnTo>
                  <a:lnTo>
                    <a:pt x="1401191" y="101600"/>
                  </a:lnTo>
                  <a:lnTo>
                    <a:pt x="1360843" y="88900"/>
                  </a:lnTo>
                  <a:lnTo>
                    <a:pt x="1319453" y="63500"/>
                  </a:lnTo>
                  <a:lnTo>
                    <a:pt x="1189558" y="25400"/>
                  </a:lnTo>
                  <a:lnTo>
                    <a:pt x="1144536" y="12700"/>
                  </a:lnTo>
                  <a:lnTo>
                    <a:pt x="1098740" y="12700"/>
                  </a:lnTo>
                  <a:lnTo>
                    <a:pt x="1052233" y="0"/>
                  </a:lnTo>
                  <a:lnTo>
                    <a:pt x="862330" y="0"/>
                  </a:lnTo>
                  <a:lnTo>
                    <a:pt x="815822" y="12700"/>
                  </a:lnTo>
                  <a:lnTo>
                    <a:pt x="770026" y="12700"/>
                  </a:lnTo>
                  <a:lnTo>
                    <a:pt x="725004" y="25400"/>
                  </a:lnTo>
                  <a:lnTo>
                    <a:pt x="595109" y="63500"/>
                  </a:lnTo>
                  <a:lnTo>
                    <a:pt x="553720" y="88900"/>
                  </a:lnTo>
                  <a:lnTo>
                    <a:pt x="513372" y="101600"/>
                  </a:lnTo>
                  <a:lnTo>
                    <a:pt x="474129" y="127000"/>
                  </a:lnTo>
                  <a:lnTo>
                    <a:pt x="436041" y="152400"/>
                  </a:lnTo>
                  <a:lnTo>
                    <a:pt x="399161" y="177800"/>
                  </a:lnTo>
                  <a:lnTo>
                    <a:pt x="363537" y="203200"/>
                  </a:lnTo>
                  <a:lnTo>
                    <a:pt x="329234" y="228600"/>
                  </a:lnTo>
                  <a:lnTo>
                    <a:pt x="296316" y="266700"/>
                  </a:lnTo>
                  <a:lnTo>
                    <a:pt x="264820" y="292100"/>
                  </a:lnTo>
                  <a:lnTo>
                    <a:pt x="234810" y="330200"/>
                  </a:lnTo>
                  <a:lnTo>
                    <a:pt x="206336" y="355600"/>
                  </a:lnTo>
                  <a:lnTo>
                    <a:pt x="179463" y="393700"/>
                  </a:lnTo>
                  <a:lnTo>
                    <a:pt x="154228" y="431800"/>
                  </a:lnTo>
                  <a:lnTo>
                    <a:pt x="130695" y="469900"/>
                  </a:lnTo>
                  <a:lnTo>
                    <a:pt x="108927" y="508000"/>
                  </a:lnTo>
                  <a:lnTo>
                    <a:pt x="88976" y="546100"/>
                  </a:lnTo>
                  <a:lnTo>
                    <a:pt x="70891" y="596900"/>
                  </a:lnTo>
                  <a:lnTo>
                    <a:pt x="54724" y="635000"/>
                  </a:lnTo>
                  <a:lnTo>
                    <a:pt x="40538" y="673100"/>
                  </a:lnTo>
                  <a:lnTo>
                    <a:pt x="28371" y="723900"/>
                  </a:lnTo>
                  <a:lnTo>
                    <a:pt x="18313" y="762000"/>
                  </a:lnTo>
                  <a:lnTo>
                    <a:pt x="10375" y="812800"/>
                  </a:lnTo>
                  <a:lnTo>
                    <a:pt x="4648" y="863600"/>
                  </a:lnTo>
                  <a:lnTo>
                    <a:pt x="1168" y="901700"/>
                  </a:lnTo>
                  <a:lnTo>
                    <a:pt x="0" y="952500"/>
                  </a:lnTo>
                  <a:lnTo>
                    <a:pt x="1168" y="1003300"/>
                  </a:lnTo>
                  <a:lnTo>
                    <a:pt x="4648" y="1054100"/>
                  </a:lnTo>
                  <a:lnTo>
                    <a:pt x="10375" y="1092200"/>
                  </a:lnTo>
                  <a:lnTo>
                    <a:pt x="18313" y="1143000"/>
                  </a:lnTo>
                  <a:lnTo>
                    <a:pt x="28371" y="1181100"/>
                  </a:lnTo>
                  <a:lnTo>
                    <a:pt x="40538" y="1231900"/>
                  </a:lnTo>
                  <a:lnTo>
                    <a:pt x="54724" y="1270000"/>
                  </a:lnTo>
                  <a:lnTo>
                    <a:pt x="70891" y="1320800"/>
                  </a:lnTo>
                  <a:lnTo>
                    <a:pt x="88976" y="1358900"/>
                  </a:lnTo>
                  <a:lnTo>
                    <a:pt x="108927" y="1397000"/>
                  </a:lnTo>
                  <a:lnTo>
                    <a:pt x="130695" y="1435100"/>
                  </a:lnTo>
                  <a:lnTo>
                    <a:pt x="154228" y="1473200"/>
                  </a:lnTo>
                  <a:lnTo>
                    <a:pt x="179463" y="1511300"/>
                  </a:lnTo>
                  <a:lnTo>
                    <a:pt x="206336" y="1549400"/>
                  </a:lnTo>
                  <a:lnTo>
                    <a:pt x="234810" y="1587500"/>
                  </a:lnTo>
                  <a:lnTo>
                    <a:pt x="264820" y="1612900"/>
                  </a:lnTo>
                  <a:lnTo>
                    <a:pt x="296316" y="1651000"/>
                  </a:lnTo>
                  <a:lnTo>
                    <a:pt x="329234" y="1676400"/>
                  </a:lnTo>
                  <a:lnTo>
                    <a:pt x="363537" y="1701800"/>
                  </a:lnTo>
                  <a:lnTo>
                    <a:pt x="399161" y="1727200"/>
                  </a:lnTo>
                  <a:lnTo>
                    <a:pt x="436041" y="1752600"/>
                  </a:lnTo>
                  <a:lnTo>
                    <a:pt x="474129" y="1778000"/>
                  </a:lnTo>
                  <a:lnTo>
                    <a:pt x="513372" y="1803400"/>
                  </a:lnTo>
                  <a:lnTo>
                    <a:pt x="553720" y="1816100"/>
                  </a:lnTo>
                  <a:lnTo>
                    <a:pt x="595109" y="1841500"/>
                  </a:lnTo>
                  <a:lnTo>
                    <a:pt x="680808" y="1866900"/>
                  </a:lnTo>
                  <a:lnTo>
                    <a:pt x="815822" y="1905000"/>
                  </a:lnTo>
                  <a:lnTo>
                    <a:pt x="1098740" y="1905000"/>
                  </a:lnTo>
                  <a:lnTo>
                    <a:pt x="1144536" y="1892300"/>
                  </a:lnTo>
                  <a:lnTo>
                    <a:pt x="1277073" y="1854200"/>
                  </a:lnTo>
                  <a:lnTo>
                    <a:pt x="1319453" y="1841500"/>
                  </a:lnTo>
                  <a:lnTo>
                    <a:pt x="1360843" y="1816100"/>
                  </a:lnTo>
                  <a:lnTo>
                    <a:pt x="1401191" y="1803400"/>
                  </a:lnTo>
                  <a:lnTo>
                    <a:pt x="1440434" y="1778000"/>
                  </a:lnTo>
                  <a:lnTo>
                    <a:pt x="1478534" y="1752600"/>
                  </a:lnTo>
                  <a:lnTo>
                    <a:pt x="1515414" y="1727200"/>
                  </a:lnTo>
                  <a:lnTo>
                    <a:pt x="1551025" y="1701800"/>
                  </a:lnTo>
                  <a:lnTo>
                    <a:pt x="1585328" y="1676400"/>
                  </a:lnTo>
                  <a:lnTo>
                    <a:pt x="1618246" y="1651000"/>
                  </a:lnTo>
                  <a:lnTo>
                    <a:pt x="1649742" y="1612900"/>
                  </a:lnTo>
                  <a:lnTo>
                    <a:pt x="1679752" y="1587500"/>
                  </a:lnTo>
                  <a:lnTo>
                    <a:pt x="1708226" y="1549400"/>
                  </a:lnTo>
                  <a:lnTo>
                    <a:pt x="1735112" y="1511300"/>
                  </a:lnTo>
                  <a:lnTo>
                    <a:pt x="1760334" y="1473200"/>
                  </a:lnTo>
                  <a:lnTo>
                    <a:pt x="1783867" y="1435100"/>
                  </a:lnTo>
                  <a:lnTo>
                    <a:pt x="1805635" y="1397000"/>
                  </a:lnTo>
                  <a:lnTo>
                    <a:pt x="1825586" y="1358900"/>
                  </a:lnTo>
                  <a:lnTo>
                    <a:pt x="1843684" y="1320800"/>
                  </a:lnTo>
                  <a:lnTo>
                    <a:pt x="1859851" y="1270000"/>
                  </a:lnTo>
                  <a:lnTo>
                    <a:pt x="1874037" y="1231900"/>
                  </a:lnTo>
                  <a:lnTo>
                    <a:pt x="1886191" y="1181100"/>
                  </a:lnTo>
                  <a:lnTo>
                    <a:pt x="1896262" y="1143000"/>
                  </a:lnTo>
                  <a:lnTo>
                    <a:pt x="1904187" y="1092200"/>
                  </a:lnTo>
                  <a:lnTo>
                    <a:pt x="1909914" y="1054100"/>
                  </a:lnTo>
                  <a:lnTo>
                    <a:pt x="1913394" y="1003300"/>
                  </a:lnTo>
                  <a:lnTo>
                    <a:pt x="1914563" y="952500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077957" y="533143"/>
              <a:ext cx="1915160" cy="1905000"/>
            </a:xfrm>
            <a:custGeom>
              <a:avLst/>
              <a:gdLst/>
              <a:ahLst/>
              <a:cxnLst/>
              <a:rect l="l" t="t" r="r" b="b"/>
              <a:pathLst>
                <a:path w="1915160" h="1905000">
                  <a:moveTo>
                    <a:pt x="907376" y="12699"/>
                  </a:moveTo>
                  <a:lnTo>
                    <a:pt x="770025" y="12699"/>
                  </a:lnTo>
                  <a:lnTo>
                    <a:pt x="725003" y="25399"/>
                  </a:lnTo>
                  <a:lnTo>
                    <a:pt x="595108" y="63499"/>
                  </a:lnTo>
                  <a:lnTo>
                    <a:pt x="553717" y="88899"/>
                  </a:lnTo>
                  <a:lnTo>
                    <a:pt x="513371" y="101599"/>
                  </a:lnTo>
                  <a:lnTo>
                    <a:pt x="474125" y="126999"/>
                  </a:lnTo>
                  <a:lnTo>
                    <a:pt x="436034" y="152399"/>
                  </a:lnTo>
                  <a:lnTo>
                    <a:pt x="399152" y="177799"/>
                  </a:lnTo>
                  <a:lnTo>
                    <a:pt x="363535" y="203199"/>
                  </a:lnTo>
                  <a:lnTo>
                    <a:pt x="329237" y="228599"/>
                  </a:lnTo>
                  <a:lnTo>
                    <a:pt x="296313" y="266699"/>
                  </a:lnTo>
                  <a:lnTo>
                    <a:pt x="264818" y="292099"/>
                  </a:lnTo>
                  <a:lnTo>
                    <a:pt x="234807" y="330199"/>
                  </a:lnTo>
                  <a:lnTo>
                    <a:pt x="206335" y="355599"/>
                  </a:lnTo>
                  <a:lnTo>
                    <a:pt x="179456" y="393699"/>
                  </a:lnTo>
                  <a:lnTo>
                    <a:pt x="154226" y="431799"/>
                  </a:lnTo>
                  <a:lnTo>
                    <a:pt x="130699" y="469899"/>
                  </a:lnTo>
                  <a:lnTo>
                    <a:pt x="108929" y="507999"/>
                  </a:lnTo>
                  <a:lnTo>
                    <a:pt x="88973" y="546099"/>
                  </a:lnTo>
                  <a:lnTo>
                    <a:pt x="70885" y="596899"/>
                  </a:lnTo>
                  <a:lnTo>
                    <a:pt x="54719" y="634999"/>
                  </a:lnTo>
                  <a:lnTo>
                    <a:pt x="40531" y="673099"/>
                  </a:lnTo>
                  <a:lnTo>
                    <a:pt x="28375" y="723899"/>
                  </a:lnTo>
                  <a:lnTo>
                    <a:pt x="18306" y="761999"/>
                  </a:lnTo>
                  <a:lnTo>
                    <a:pt x="10379" y="812799"/>
                  </a:lnTo>
                  <a:lnTo>
                    <a:pt x="4649" y="863599"/>
                  </a:lnTo>
                  <a:lnTo>
                    <a:pt x="1171" y="901699"/>
                  </a:lnTo>
                  <a:lnTo>
                    <a:pt x="0" y="952499"/>
                  </a:lnTo>
                  <a:lnTo>
                    <a:pt x="1171" y="1003299"/>
                  </a:lnTo>
                  <a:lnTo>
                    <a:pt x="4649" y="1054099"/>
                  </a:lnTo>
                  <a:lnTo>
                    <a:pt x="10379" y="1092199"/>
                  </a:lnTo>
                  <a:lnTo>
                    <a:pt x="18306" y="1142999"/>
                  </a:lnTo>
                  <a:lnTo>
                    <a:pt x="28375" y="1181099"/>
                  </a:lnTo>
                  <a:lnTo>
                    <a:pt x="40531" y="1231899"/>
                  </a:lnTo>
                  <a:lnTo>
                    <a:pt x="54719" y="1269999"/>
                  </a:lnTo>
                  <a:lnTo>
                    <a:pt x="70885" y="1320799"/>
                  </a:lnTo>
                  <a:lnTo>
                    <a:pt x="88973" y="1358899"/>
                  </a:lnTo>
                  <a:lnTo>
                    <a:pt x="108929" y="1396999"/>
                  </a:lnTo>
                  <a:lnTo>
                    <a:pt x="130699" y="1435099"/>
                  </a:lnTo>
                  <a:lnTo>
                    <a:pt x="154226" y="1473199"/>
                  </a:lnTo>
                  <a:lnTo>
                    <a:pt x="179456" y="1511299"/>
                  </a:lnTo>
                  <a:lnTo>
                    <a:pt x="206335" y="1549399"/>
                  </a:lnTo>
                  <a:lnTo>
                    <a:pt x="234807" y="1587499"/>
                  </a:lnTo>
                  <a:lnTo>
                    <a:pt x="264818" y="1612899"/>
                  </a:lnTo>
                  <a:lnTo>
                    <a:pt x="296313" y="1650999"/>
                  </a:lnTo>
                  <a:lnTo>
                    <a:pt x="329237" y="1676399"/>
                  </a:lnTo>
                  <a:lnTo>
                    <a:pt x="363535" y="1701799"/>
                  </a:lnTo>
                  <a:lnTo>
                    <a:pt x="399152" y="1727199"/>
                  </a:lnTo>
                  <a:lnTo>
                    <a:pt x="436034" y="1752599"/>
                  </a:lnTo>
                  <a:lnTo>
                    <a:pt x="474125" y="1777999"/>
                  </a:lnTo>
                  <a:lnTo>
                    <a:pt x="513371" y="1803399"/>
                  </a:lnTo>
                  <a:lnTo>
                    <a:pt x="553717" y="1816099"/>
                  </a:lnTo>
                  <a:lnTo>
                    <a:pt x="595108" y="1841499"/>
                  </a:lnTo>
                  <a:lnTo>
                    <a:pt x="680806" y="1866899"/>
                  </a:lnTo>
                  <a:lnTo>
                    <a:pt x="815819" y="1904999"/>
                  </a:lnTo>
                  <a:lnTo>
                    <a:pt x="1098734" y="1904999"/>
                  </a:lnTo>
                  <a:lnTo>
                    <a:pt x="1144528" y="1892299"/>
                  </a:lnTo>
                  <a:lnTo>
                    <a:pt x="857955" y="1892299"/>
                  </a:lnTo>
                  <a:lnTo>
                    <a:pt x="666586" y="1841499"/>
                  </a:lnTo>
                  <a:lnTo>
                    <a:pt x="575771" y="1816099"/>
                  </a:lnTo>
                  <a:lnTo>
                    <a:pt x="531850" y="1790699"/>
                  </a:lnTo>
                  <a:lnTo>
                    <a:pt x="489024" y="1765299"/>
                  </a:lnTo>
                  <a:lnTo>
                    <a:pt x="447369" y="1739899"/>
                  </a:lnTo>
                  <a:lnTo>
                    <a:pt x="406962" y="1714499"/>
                  </a:lnTo>
                  <a:lnTo>
                    <a:pt x="367882" y="1689099"/>
                  </a:lnTo>
                  <a:lnTo>
                    <a:pt x="330203" y="1650999"/>
                  </a:lnTo>
                  <a:lnTo>
                    <a:pt x="294005" y="1612899"/>
                  </a:lnTo>
                  <a:lnTo>
                    <a:pt x="259634" y="1587499"/>
                  </a:lnTo>
                  <a:lnTo>
                    <a:pt x="227418" y="1549399"/>
                  </a:lnTo>
                  <a:lnTo>
                    <a:pt x="197389" y="1498599"/>
                  </a:lnTo>
                  <a:lnTo>
                    <a:pt x="169580" y="1460499"/>
                  </a:lnTo>
                  <a:lnTo>
                    <a:pt x="144021" y="1422399"/>
                  </a:lnTo>
                  <a:lnTo>
                    <a:pt x="120746" y="1384299"/>
                  </a:lnTo>
                  <a:lnTo>
                    <a:pt x="99785" y="1333499"/>
                  </a:lnTo>
                  <a:lnTo>
                    <a:pt x="81170" y="1295399"/>
                  </a:lnTo>
                  <a:lnTo>
                    <a:pt x="64935" y="1244599"/>
                  </a:lnTo>
                  <a:lnTo>
                    <a:pt x="51109" y="1193799"/>
                  </a:lnTo>
                  <a:lnTo>
                    <a:pt x="39726" y="1155699"/>
                  </a:lnTo>
                  <a:lnTo>
                    <a:pt x="30817" y="1104899"/>
                  </a:lnTo>
                  <a:lnTo>
                    <a:pt x="24414" y="1054099"/>
                  </a:lnTo>
                  <a:lnTo>
                    <a:pt x="20548" y="1003299"/>
                  </a:lnTo>
                  <a:lnTo>
                    <a:pt x="19253" y="952499"/>
                  </a:lnTo>
                  <a:lnTo>
                    <a:pt x="20548" y="901699"/>
                  </a:lnTo>
                  <a:lnTo>
                    <a:pt x="24414" y="850899"/>
                  </a:lnTo>
                  <a:lnTo>
                    <a:pt x="30817" y="800099"/>
                  </a:lnTo>
                  <a:lnTo>
                    <a:pt x="39726" y="761999"/>
                  </a:lnTo>
                  <a:lnTo>
                    <a:pt x="51109" y="711199"/>
                  </a:lnTo>
                  <a:lnTo>
                    <a:pt x="64935" y="660399"/>
                  </a:lnTo>
                  <a:lnTo>
                    <a:pt x="81170" y="622299"/>
                  </a:lnTo>
                  <a:lnTo>
                    <a:pt x="99785" y="571499"/>
                  </a:lnTo>
                  <a:lnTo>
                    <a:pt x="120746" y="533399"/>
                  </a:lnTo>
                  <a:lnTo>
                    <a:pt x="144021" y="482599"/>
                  </a:lnTo>
                  <a:lnTo>
                    <a:pt x="169580" y="444499"/>
                  </a:lnTo>
                  <a:lnTo>
                    <a:pt x="197389" y="406399"/>
                  </a:lnTo>
                  <a:lnTo>
                    <a:pt x="227418" y="368299"/>
                  </a:lnTo>
                  <a:lnTo>
                    <a:pt x="259634" y="330199"/>
                  </a:lnTo>
                  <a:lnTo>
                    <a:pt x="294005" y="292099"/>
                  </a:lnTo>
                  <a:lnTo>
                    <a:pt x="330203" y="253999"/>
                  </a:lnTo>
                  <a:lnTo>
                    <a:pt x="367882" y="228599"/>
                  </a:lnTo>
                  <a:lnTo>
                    <a:pt x="406962" y="190499"/>
                  </a:lnTo>
                  <a:lnTo>
                    <a:pt x="447369" y="165099"/>
                  </a:lnTo>
                  <a:lnTo>
                    <a:pt x="489024" y="139699"/>
                  </a:lnTo>
                  <a:lnTo>
                    <a:pt x="531850" y="114299"/>
                  </a:lnTo>
                  <a:lnTo>
                    <a:pt x="575771" y="101599"/>
                  </a:lnTo>
                  <a:lnTo>
                    <a:pt x="620708" y="76199"/>
                  </a:lnTo>
                  <a:lnTo>
                    <a:pt x="809088" y="25399"/>
                  </a:lnTo>
                  <a:lnTo>
                    <a:pt x="857955" y="25399"/>
                  </a:lnTo>
                  <a:lnTo>
                    <a:pt x="907376" y="12699"/>
                  </a:lnTo>
                  <a:close/>
                </a:path>
                <a:path w="1915160" h="1905000">
                  <a:moveTo>
                    <a:pt x="1144528" y="12699"/>
                  </a:moveTo>
                  <a:lnTo>
                    <a:pt x="1007174" y="12699"/>
                  </a:lnTo>
                  <a:lnTo>
                    <a:pt x="1056596" y="25399"/>
                  </a:lnTo>
                  <a:lnTo>
                    <a:pt x="1105464" y="25399"/>
                  </a:lnTo>
                  <a:lnTo>
                    <a:pt x="1293853" y="76199"/>
                  </a:lnTo>
                  <a:lnTo>
                    <a:pt x="1338793" y="101599"/>
                  </a:lnTo>
                  <a:lnTo>
                    <a:pt x="1382716" y="114299"/>
                  </a:lnTo>
                  <a:lnTo>
                    <a:pt x="1425545" y="139699"/>
                  </a:lnTo>
                  <a:lnTo>
                    <a:pt x="1467202" y="165099"/>
                  </a:lnTo>
                  <a:lnTo>
                    <a:pt x="1507610" y="190499"/>
                  </a:lnTo>
                  <a:lnTo>
                    <a:pt x="1546692" y="228599"/>
                  </a:lnTo>
                  <a:lnTo>
                    <a:pt x="1584372" y="253999"/>
                  </a:lnTo>
                  <a:lnTo>
                    <a:pt x="1620570" y="292099"/>
                  </a:lnTo>
                  <a:lnTo>
                    <a:pt x="1654939" y="330199"/>
                  </a:lnTo>
                  <a:lnTo>
                    <a:pt x="1687153" y="368299"/>
                  </a:lnTo>
                  <a:lnTo>
                    <a:pt x="1717181" y="406399"/>
                  </a:lnTo>
                  <a:lnTo>
                    <a:pt x="1744990" y="444499"/>
                  </a:lnTo>
                  <a:lnTo>
                    <a:pt x="1770548" y="482599"/>
                  </a:lnTo>
                  <a:lnTo>
                    <a:pt x="1793824" y="533399"/>
                  </a:lnTo>
                  <a:lnTo>
                    <a:pt x="1814785" y="571499"/>
                  </a:lnTo>
                  <a:lnTo>
                    <a:pt x="1833400" y="622299"/>
                  </a:lnTo>
                  <a:lnTo>
                    <a:pt x="1849637" y="660399"/>
                  </a:lnTo>
                  <a:lnTo>
                    <a:pt x="1863463" y="711199"/>
                  </a:lnTo>
                  <a:lnTo>
                    <a:pt x="1874847" y="761999"/>
                  </a:lnTo>
                  <a:lnTo>
                    <a:pt x="1883757" y="800099"/>
                  </a:lnTo>
                  <a:lnTo>
                    <a:pt x="1890161" y="850899"/>
                  </a:lnTo>
                  <a:lnTo>
                    <a:pt x="1894027" y="901699"/>
                  </a:lnTo>
                  <a:lnTo>
                    <a:pt x="1895322" y="952499"/>
                  </a:lnTo>
                  <a:lnTo>
                    <a:pt x="1894027" y="1003299"/>
                  </a:lnTo>
                  <a:lnTo>
                    <a:pt x="1890161" y="1054099"/>
                  </a:lnTo>
                  <a:lnTo>
                    <a:pt x="1883757" y="1104899"/>
                  </a:lnTo>
                  <a:lnTo>
                    <a:pt x="1874847" y="1155699"/>
                  </a:lnTo>
                  <a:lnTo>
                    <a:pt x="1863463" y="1193799"/>
                  </a:lnTo>
                  <a:lnTo>
                    <a:pt x="1849637" y="1244599"/>
                  </a:lnTo>
                  <a:lnTo>
                    <a:pt x="1833400" y="1295399"/>
                  </a:lnTo>
                  <a:lnTo>
                    <a:pt x="1814785" y="1333499"/>
                  </a:lnTo>
                  <a:lnTo>
                    <a:pt x="1793824" y="1384299"/>
                  </a:lnTo>
                  <a:lnTo>
                    <a:pt x="1770548" y="1422399"/>
                  </a:lnTo>
                  <a:lnTo>
                    <a:pt x="1744990" y="1460499"/>
                  </a:lnTo>
                  <a:lnTo>
                    <a:pt x="1717181" y="1498599"/>
                  </a:lnTo>
                  <a:lnTo>
                    <a:pt x="1687153" y="1549399"/>
                  </a:lnTo>
                  <a:lnTo>
                    <a:pt x="1654939" y="1587499"/>
                  </a:lnTo>
                  <a:lnTo>
                    <a:pt x="1620570" y="1612899"/>
                  </a:lnTo>
                  <a:lnTo>
                    <a:pt x="1584372" y="1650999"/>
                  </a:lnTo>
                  <a:lnTo>
                    <a:pt x="1546693" y="1689099"/>
                  </a:lnTo>
                  <a:lnTo>
                    <a:pt x="1507611" y="1714499"/>
                  </a:lnTo>
                  <a:lnTo>
                    <a:pt x="1467204" y="1739899"/>
                  </a:lnTo>
                  <a:lnTo>
                    <a:pt x="1425547" y="1765299"/>
                  </a:lnTo>
                  <a:lnTo>
                    <a:pt x="1382720" y="1790699"/>
                  </a:lnTo>
                  <a:lnTo>
                    <a:pt x="1338797" y="1816099"/>
                  </a:lnTo>
                  <a:lnTo>
                    <a:pt x="1247978" y="1841499"/>
                  </a:lnTo>
                  <a:lnTo>
                    <a:pt x="1056600" y="1892299"/>
                  </a:lnTo>
                  <a:lnTo>
                    <a:pt x="1144528" y="1892299"/>
                  </a:lnTo>
                  <a:lnTo>
                    <a:pt x="1277067" y="1854199"/>
                  </a:lnTo>
                  <a:lnTo>
                    <a:pt x="1319449" y="1841499"/>
                  </a:lnTo>
                  <a:lnTo>
                    <a:pt x="1360840" y="1816099"/>
                  </a:lnTo>
                  <a:lnTo>
                    <a:pt x="1401187" y="1803399"/>
                  </a:lnTo>
                  <a:lnTo>
                    <a:pt x="1440433" y="1777999"/>
                  </a:lnTo>
                  <a:lnTo>
                    <a:pt x="1478525" y="1752599"/>
                  </a:lnTo>
                  <a:lnTo>
                    <a:pt x="1515407" y="1727199"/>
                  </a:lnTo>
                  <a:lnTo>
                    <a:pt x="1551025" y="1701799"/>
                  </a:lnTo>
                  <a:lnTo>
                    <a:pt x="1585323" y="1676399"/>
                  </a:lnTo>
                  <a:lnTo>
                    <a:pt x="1618247" y="1650999"/>
                  </a:lnTo>
                  <a:lnTo>
                    <a:pt x="1649742" y="1612899"/>
                  </a:lnTo>
                  <a:lnTo>
                    <a:pt x="1679754" y="1587499"/>
                  </a:lnTo>
                  <a:lnTo>
                    <a:pt x="1708226" y="1549399"/>
                  </a:lnTo>
                  <a:lnTo>
                    <a:pt x="1735105" y="1511299"/>
                  </a:lnTo>
                  <a:lnTo>
                    <a:pt x="1760336" y="1473199"/>
                  </a:lnTo>
                  <a:lnTo>
                    <a:pt x="1783863" y="1435099"/>
                  </a:lnTo>
                  <a:lnTo>
                    <a:pt x="1805633" y="1396999"/>
                  </a:lnTo>
                  <a:lnTo>
                    <a:pt x="1825589" y="1358899"/>
                  </a:lnTo>
                  <a:lnTo>
                    <a:pt x="1843677" y="1320799"/>
                  </a:lnTo>
                  <a:lnTo>
                    <a:pt x="1859843" y="1269999"/>
                  </a:lnTo>
                  <a:lnTo>
                    <a:pt x="1874032" y="1231899"/>
                  </a:lnTo>
                  <a:lnTo>
                    <a:pt x="1886188" y="1181099"/>
                  </a:lnTo>
                  <a:lnTo>
                    <a:pt x="1896256" y="1142999"/>
                  </a:lnTo>
                  <a:lnTo>
                    <a:pt x="1904183" y="1092199"/>
                  </a:lnTo>
                  <a:lnTo>
                    <a:pt x="1909913" y="1054099"/>
                  </a:lnTo>
                  <a:lnTo>
                    <a:pt x="1913391" y="1003299"/>
                  </a:lnTo>
                  <a:lnTo>
                    <a:pt x="1914563" y="952499"/>
                  </a:lnTo>
                  <a:lnTo>
                    <a:pt x="1913391" y="901699"/>
                  </a:lnTo>
                  <a:lnTo>
                    <a:pt x="1909913" y="863599"/>
                  </a:lnTo>
                  <a:lnTo>
                    <a:pt x="1904183" y="812799"/>
                  </a:lnTo>
                  <a:lnTo>
                    <a:pt x="1896256" y="761999"/>
                  </a:lnTo>
                  <a:lnTo>
                    <a:pt x="1886188" y="723899"/>
                  </a:lnTo>
                  <a:lnTo>
                    <a:pt x="1874032" y="673099"/>
                  </a:lnTo>
                  <a:lnTo>
                    <a:pt x="1859843" y="634999"/>
                  </a:lnTo>
                  <a:lnTo>
                    <a:pt x="1843677" y="596899"/>
                  </a:lnTo>
                  <a:lnTo>
                    <a:pt x="1825589" y="546099"/>
                  </a:lnTo>
                  <a:lnTo>
                    <a:pt x="1805633" y="507999"/>
                  </a:lnTo>
                  <a:lnTo>
                    <a:pt x="1783863" y="469899"/>
                  </a:lnTo>
                  <a:lnTo>
                    <a:pt x="1760336" y="431799"/>
                  </a:lnTo>
                  <a:lnTo>
                    <a:pt x="1735105" y="393699"/>
                  </a:lnTo>
                  <a:lnTo>
                    <a:pt x="1708226" y="355599"/>
                  </a:lnTo>
                  <a:lnTo>
                    <a:pt x="1679754" y="330199"/>
                  </a:lnTo>
                  <a:lnTo>
                    <a:pt x="1649742" y="292099"/>
                  </a:lnTo>
                  <a:lnTo>
                    <a:pt x="1618247" y="266699"/>
                  </a:lnTo>
                  <a:lnTo>
                    <a:pt x="1585323" y="228599"/>
                  </a:lnTo>
                  <a:lnTo>
                    <a:pt x="1551025" y="203199"/>
                  </a:lnTo>
                  <a:lnTo>
                    <a:pt x="1515407" y="177799"/>
                  </a:lnTo>
                  <a:lnTo>
                    <a:pt x="1478525" y="152399"/>
                  </a:lnTo>
                  <a:lnTo>
                    <a:pt x="1440433" y="126999"/>
                  </a:lnTo>
                  <a:lnTo>
                    <a:pt x="1401187" y="101599"/>
                  </a:lnTo>
                  <a:lnTo>
                    <a:pt x="1360840" y="88899"/>
                  </a:lnTo>
                  <a:lnTo>
                    <a:pt x="1319449" y="63499"/>
                  </a:lnTo>
                  <a:lnTo>
                    <a:pt x="1189552" y="25399"/>
                  </a:lnTo>
                  <a:lnTo>
                    <a:pt x="1144528" y="12699"/>
                  </a:lnTo>
                  <a:close/>
                </a:path>
                <a:path w="1915160" h="1905000">
                  <a:moveTo>
                    <a:pt x="1052224" y="0"/>
                  </a:moveTo>
                  <a:lnTo>
                    <a:pt x="862328" y="0"/>
                  </a:lnTo>
                  <a:lnTo>
                    <a:pt x="815819" y="12699"/>
                  </a:lnTo>
                  <a:lnTo>
                    <a:pt x="1098734" y="12699"/>
                  </a:lnTo>
                  <a:lnTo>
                    <a:pt x="1052224" y="0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1308" y="1774766"/>
              <a:ext cx="307671" cy="10544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8411" y="1802270"/>
              <a:ext cx="152703" cy="102675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730699" y="1801147"/>
              <a:ext cx="59690" cy="79375"/>
            </a:xfrm>
            <a:custGeom>
              <a:avLst/>
              <a:gdLst/>
              <a:ahLst/>
              <a:cxnLst/>
              <a:rect l="l" t="t" r="r" b="b"/>
              <a:pathLst>
                <a:path w="59689" h="79375">
                  <a:moveTo>
                    <a:pt x="55810" y="10718"/>
                  </a:moveTo>
                  <a:lnTo>
                    <a:pt x="32537" y="10718"/>
                  </a:lnTo>
                  <a:lnTo>
                    <a:pt x="35090" y="11087"/>
                  </a:lnTo>
                  <a:lnTo>
                    <a:pt x="39268" y="12534"/>
                  </a:lnTo>
                  <a:lnTo>
                    <a:pt x="45974" y="24904"/>
                  </a:lnTo>
                  <a:lnTo>
                    <a:pt x="45974" y="33273"/>
                  </a:lnTo>
                  <a:lnTo>
                    <a:pt x="30454" y="33273"/>
                  </a:lnTo>
                  <a:lnTo>
                    <a:pt x="25412" y="33769"/>
                  </a:lnTo>
                  <a:lnTo>
                    <a:pt x="0" y="53111"/>
                  </a:lnTo>
                  <a:lnTo>
                    <a:pt x="0" y="60617"/>
                  </a:lnTo>
                  <a:lnTo>
                    <a:pt x="21158" y="79057"/>
                  </a:lnTo>
                  <a:lnTo>
                    <a:pt x="29260" y="79057"/>
                  </a:lnTo>
                  <a:lnTo>
                    <a:pt x="33350" y="78155"/>
                  </a:lnTo>
                  <a:lnTo>
                    <a:pt x="41071" y="74409"/>
                  </a:lnTo>
                  <a:lnTo>
                    <a:pt x="44577" y="71793"/>
                  </a:lnTo>
                  <a:lnTo>
                    <a:pt x="47428" y="68757"/>
                  </a:lnTo>
                  <a:lnTo>
                    <a:pt x="22758" y="68757"/>
                  </a:lnTo>
                  <a:lnTo>
                    <a:pt x="19443" y="67652"/>
                  </a:lnTo>
                  <a:lnTo>
                    <a:pt x="17068" y="65430"/>
                  </a:lnTo>
                  <a:lnTo>
                    <a:pt x="14693" y="63245"/>
                  </a:lnTo>
                  <a:lnTo>
                    <a:pt x="13500" y="60248"/>
                  </a:lnTo>
                  <a:lnTo>
                    <a:pt x="13500" y="54343"/>
                  </a:lnTo>
                  <a:lnTo>
                    <a:pt x="13919" y="52425"/>
                  </a:lnTo>
                  <a:lnTo>
                    <a:pt x="31064" y="42773"/>
                  </a:lnTo>
                  <a:lnTo>
                    <a:pt x="59080" y="42773"/>
                  </a:lnTo>
                  <a:lnTo>
                    <a:pt x="59057" y="22453"/>
                  </a:lnTo>
                  <a:lnTo>
                    <a:pt x="58572" y="18694"/>
                  </a:lnTo>
                  <a:lnTo>
                    <a:pt x="56553" y="12001"/>
                  </a:lnTo>
                  <a:lnTo>
                    <a:pt x="55810" y="10718"/>
                  </a:lnTo>
                  <a:close/>
                </a:path>
                <a:path w="59689" h="79375">
                  <a:moveTo>
                    <a:pt x="59080" y="68440"/>
                  </a:moveTo>
                  <a:lnTo>
                    <a:pt x="47726" y="68440"/>
                  </a:lnTo>
                  <a:lnTo>
                    <a:pt x="47726" y="76276"/>
                  </a:lnTo>
                  <a:lnTo>
                    <a:pt x="52006" y="78028"/>
                  </a:lnTo>
                  <a:lnTo>
                    <a:pt x="54851" y="78028"/>
                  </a:lnTo>
                  <a:lnTo>
                    <a:pt x="59080" y="76276"/>
                  </a:lnTo>
                  <a:lnTo>
                    <a:pt x="59080" y="68440"/>
                  </a:lnTo>
                  <a:close/>
                </a:path>
                <a:path w="59689" h="79375">
                  <a:moveTo>
                    <a:pt x="59080" y="42773"/>
                  </a:moveTo>
                  <a:lnTo>
                    <a:pt x="45974" y="42773"/>
                  </a:lnTo>
                  <a:lnTo>
                    <a:pt x="45974" y="58064"/>
                  </a:lnTo>
                  <a:lnTo>
                    <a:pt x="42710" y="61671"/>
                  </a:lnTo>
                  <a:lnTo>
                    <a:pt x="39611" y="64376"/>
                  </a:lnTo>
                  <a:lnTo>
                    <a:pt x="33705" y="67881"/>
                  </a:lnTo>
                  <a:lnTo>
                    <a:pt x="30492" y="68757"/>
                  </a:lnTo>
                  <a:lnTo>
                    <a:pt x="47428" y="68757"/>
                  </a:lnTo>
                  <a:lnTo>
                    <a:pt x="47726" y="68440"/>
                  </a:lnTo>
                  <a:lnTo>
                    <a:pt x="59080" y="68440"/>
                  </a:lnTo>
                  <a:lnTo>
                    <a:pt x="59080" y="42773"/>
                  </a:lnTo>
                  <a:close/>
                </a:path>
                <a:path w="59689" h="79375">
                  <a:moveTo>
                    <a:pt x="35864" y="0"/>
                  </a:moveTo>
                  <a:lnTo>
                    <a:pt x="27940" y="0"/>
                  </a:lnTo>
                  <a:lnTo>
                    <a:pt x="25184" y="241"/>
                  </a:lnTo>
                  <a:lnTo>
                    <a:pt x="3568" y="14566"/>
                  </a:lnTo>
                  <a:lnTo>
                    <a:pt x="3784" y="15900"/>
                  </a:lnTo>
                  <a:lnTo>
                    <a:pt x="5740" y="18160"/>
                  </a:lnTo>
                  <a:lnTo>
                    <a:pt x="6794" y="18160"/>
                  </a:lnTo>
                  <a:lnTo>
                    <a:pt x="7772" y="17767"/>
                  </a:lnTo>
                  <a:lnTo>
                    <a:pt x="10375" y="16217"/>
                  </a:lnTo>
                  <a:lnTo>
                    <a:pt x="12001" y="15379"/>
                  </a:lnTo>
                  <a:lnTo>
                    <a:pt x="26250" y="10718"/>
                  </a:lnTo>
                  <a:lnTo>
                    <a:pt x="55810" y="10718"/>
                  </a:lnTo>
                  <a:lnTo>
                    <a:pt x="54927" y="9194"/>
                  </a:lnTo>
                  <a:lnTo>
                    <a:pt x="50457" y="4673"/>
                  </a:lnTo>
                  <a:lnTo>
                    <a:pt x="47510" y="2933"/>
                  </a:lnTo>
                  <a:lnTo>
                    <a:pt x="40271" y="596"/>
                  </a:lnTo>
                  <a:lnTo>
                    <a:pt x="35864" y="0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4010" y="1801777"/>
              <a:ext cx="230342" cy="103168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83270" y="1958099"/>
              <a:ext cx="136067" cy="7851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38935" y="1957700"/>
              <a:ext cx="311005" cy="103798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4409" y="1957700"/>
              <a:ext cx="225451" cy="103799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3219928" y="1958099"/>
              <a:ext cx="59690" cy="78740"/>
            </a:xfrm>
            <a:custGeom>
              <a:avLst/>
              <a:gdLst/>
              <a:ahLst/>
              <a:cxnLst/>
              <a:rect l="l" t="t" r="r" b="b"/>
              <a:pathLst>
                <a:path w="59689" h="78739">
                  <a:moveTo>
                    <a:pt x="30924" y="0"/>
                  </a:moveTo>
                  <a:lnTo>
                    <a:pt x="23939" y="0"/>
                  </a:lnTo>
                  <a:lnTo>
                    <a:pt x="18630" y="127"/>
                  </a:lnTo>
                  <a:lnTo>
                    <a:pt x="15278" y="279"/>
                  </a:lnTo>
                  <a:lnTo>
                    <a:pt x="8864" y="660"/>
                  </a:lnTo>
                  <a:lnTo>
                    <a:pt x="7391" y="787"/>
                  </a:lnTo>
                  <a:lnTo>
                    <a:pt x="6007" y="990"/>
                  </a:lnTo>
                  <a:lnTo>
                    <a:pt x="3962" y="1168"/>
                  </a:lnTo>
                  <a:lnTo>
                    <a:pt x="2463" y="1866"/>
                  </a:lnTo>
                  <a:lnTo>
                    <a:pt x="495" y="4216"/>
                  </a:lnTo>
                  <a:lnTo>
                    <a:pt x="0" y="5892"/>
                  </a:lnTo>
                  <a:lnTo>
                    <a:pt x="0" y="72288"/>
                  </a:lnTo>
                  <a:lnTo>
                    <a:pt x="23520" y="78117"/>
                  </a:lnTo>
                  <a:lnTo>
                    <a:pt x="30860" y="78117"/>
                  </a:lnTo>
                  <a:lnTo>
                    <a:pt x="54889" y="68224"/>
                  </a:lnTo>
                  <a:lnTo>
                    <a:pt x="24955" y="68224"/>
                  </a:lnTo>
                  <a:lnTo>
                    <a:pt x="19316" y="67932"/>
                  </a:lnTo>
                  <a:lnTo>
                    <a:pt x="14858" y="67614"/>
                  </a:lnTo>
                  <a:lnTo>
                    <a:pt x="13804" y="67500"/>
                  </a:lnTo>
                  <a:lnTo>
                    <a:pt x="12801" y="67310"/>
                  </a:lnTo>
                  <a:lnTo>
                    <a:pt x="12801" y="41808"/>
                  </a:lnTo>
                  <a:lnTo>
                    <a:pt x="54616" y="41808"/>
                  </a:lnTo>
                  <a:lnTo>
                    <a:pt x="52425" y="39179"/>
                  </a:lnTo>
                  <a:lnTo>
                    <a:pt x="48450" y="37020"/>
                  </a:lnTo>
                  <a:lnTo>
                    <a:pt x="43179" y="35890"/>
                  </a:lnTo>
                  <a:lnTo>
                    <a:pt x="47383" y="34658"/>
                  </a:lnTo>
                  <a:lnTo>
                    <a:pt x="50084" y="32943"/>
                  </a:lnTo>
                  <a:lnTo>
                    <a:pt x="12801" y="32943"/>
                  </a:lnTo>
                  <a:lnTo>
                    <a:pt x="12801" y="10553"/>
                  </a:lnTo>
                  <a:lnTo>
                    <a:pt x="15989" y="10248"/>
                  </a:lnTo>
                  <a:lnTo>
                    <a:pt x="20154" y="9982"/>
                  </a:lnTo>
                  <a:lnTo>
                    <a:pt x="22440" y="9931"/>
                  </a:lnTo>
                  <a:lnTo>
                    <a:pt x="53581" y="9931"/>
                  </a:lnTo>
                  <a:lnTo>
                    <a:pt x="52971" y="8724"/>
                  </a:lnTo>
                  <a:lnTo>
                    <a:pt x="51117" y="6692"/>
                  </a:lnTo>
                  <a:lnTo>
                    <a:pt x="46113" y="3403"/>
                  </a:lnTo>
                  <a:lnTo>
                    <a:pt x="42964" y="2120"/>
                  </a:lnTo>
                  <a:lnTo>
                    <a:pt x="35394" y="431"/>
                  </a:lnTo>
                  <a:lnTo>
                    <a:pt x="30924" y="0"/>
                  </a:lnTo>
                  <a:close/>
                </a:path>
                <a:path w="59689" h="78739">
                  <a:moveTo>
                    <a:pt x="54616" y="41808"/>
                  </a:moveTo>
                  <a:lnTo>
                    <a:pt x="29133" y="41808"/>
                  </a:lnTo>
                  <a:lnTo>
                    <a:pt x="32130" y="42100"/>
                  </a:lnTo>
                  <a:lnTo>
                    <a:pt x="34658" y="42608"/>
                  </a:lnTo>
                  <a:lnTo>
                    <a:pt x="44437" y="49060"/>
                  </a:lnTo>
                  <a:lnTo>
                    <a:pt x="45199" y="50673"/>
                  </a:lnTo>
                  <a:lnTo>
                    <a:pt x="45580" y="52565"/>
                  </a:lnTo>
                  <a:lnTo>
                    <a:pt x="45580" y="56769"/>
                  </a:lnTo>
                  <a:lnTo>
                    <a:pt x="45199" y="58661"/>
                  </a:lnTo>
                  <a:lnTo>
                    <a:pt x="44437" y="60337"/>
                  </a:lnTo>
                  <a:lnTo>
                    <a:pt x="43726" y="62001"/>
                  </a:lnTo>
                  <a:lnTo>
                    <a:pt x="29375" y="68224"/>
                  </a:lnTo>
                  <a:lnTo>
                    <a:pt x="54889" y="68224"/>
                  </a:lnTo>
                  <a:lnTo>
                    <a:pt x="55505" y="67500"/>
                  </a:lnTo>
                  <a:lnTo>
                    <a:pt x="56921" y="64554"/>
                  </a:lnTo>
                  <a:lnTo>
                    <a:pt x="58369" y="61620"/>
                  </a:lnTo>
                  <a:lnTo>
                    <a:pt x="58992" y="58661"/>
                  </a:lnTo>
                  <a:lnTo>
                    <a:pt x="59080" y="49606"/>
                  </a:lnTo>
                  <a:lnTo>
                    <a:pt x="57759" y="45580"/>
                  </a:lnTo>
                  <a:lnTo>
                    <a:pt x="54616" y="41808"/>
                  </a:lnTo>
                  <a:close/>
                </a:path>
                <a:path w="59689" h="78739">
                  <a:moveTo>
                    <a:pt x="53581" y="9931"/>
                  </a:moveTo>
                  <a:lnTo>
                    <a:pt x="28244" y="9931"/>
                  </a:lnTo>
                  <a:lnTo>
                    <a:pt x="31076" y="10160"/>
                  </a:lnTo>
                  <a:lnTo>
                    <a:pt x="35699" y="11112"/>
                  </a:lnTo>
                  <a:lnTo>
                    <a:pt x="37604" y="11836"/>
                  </a:lnTo>
                  <a:lnTo>
                    <a:pt x="40525" y="13754"/>
                  </a:lnTo>
                  <a:lnTo>
                    <a:pt x="41579" y="14935"/>
                  </a:lnTo>
                  <a:lnTo>
                    <a:pt x="42214" y="16332"/>
                  </a:lnTo>
                  <a:lnTo>
                    <a:pt x="42862" y="17691"/>
                  </a:lnTo>
                  <a:lnTo>
                    <a:pt x="43179" y="19291"/>
                  </a:lnTo>
                  <a:lnTo>
                    <a:pt x="43179" y="24866"/>
                  </a:lnTo>
                  <a:lnTo>
                    <a:pt x="41732" y="27825"/>
                  </a:lnTo>
                  <a:lnTo>
                    <a:pt x="38823" y="29857"/>
                  </a:lnTo>
                  <a:lnTo>
                    <a:pt x="35928" y="31927"/>
                  </a:lnTo>
                  <a:lnTo>
                    <a:pt x="31711" y="32943"/>
                  </a:lnTo>
                  <a:lnTo>
                    <a:pt x="50084" y="32943"/>
                  </a:lnTo>
                  <a:lnTo>
                    <a:pt x="50584" y="32626"/>
                  </a:lnTo>
                  <a:lnTo>
                    <a:pt x="52717" y="29743"/>
                  </a:lnTo>
                  <a:lnTo>
                    <a:pt x="54889" y="26860"/>
                  </a:lnTo>
                  <a:lnTo>
                    <a:pt x="55981" y="23418"/>
                  </a:lnTo>
                  <a:lnTo>
                    <a:pt x="55981" y="16268"/>
                  </a:lnTo>
                  <a:lnTo>
                    <a:pt x="55359" y="13512"/>
                  </a:lnTo>
                  <a:lnTo>
                    <a:pt x="53581" y="9931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67945" y="2119129"/>
              <a:ext cx="135039" cy="78993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2673" y="2119061"/>
              <a:ext cx="66179" cy="79057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8938" y="2119129"/>
              <a:ext cx="208588" cy="10370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37185" y="2119061"/>
              <a:ext cx="214118" cy="7906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470729" y="2119453"/>
              <a:ext cx="59690" cy="78105"/>
            </a:xfrm>
            <a:custGeom>
              <a:avLst/>
              <a:gdLst/>
              <a:ahLst/>
              <a:cxnLst/>
              <a:rect l="l" t="t" r="r" b="b"/>
              <a:pathLst>
                <a:path w="59689" h="78105">
                  <a:moveTo>
                    <a:pt x="30911" y="0"/>
                  </a:moveTo>
                  <a:lnTo>
                    <a:pt x="22148" y="12"/>
                  </a:lnTo>
                  <a:lnTo>
                    <a:pt x="16903" y="190"/>
                  </a:lnTo>
                  <a:lnTo>
                    <a:pt x="15265" y="279"/>
                  </a:lnTo>
                  <a:lnTo>
                    <a:pt x="13614" y="342"/>
                  </a:lnTo>
                  <a:lnTo>
                    <a:pt x="8877" y="660"/>
                  </a:lnTo>
                  <a:lnTo>
                    <a:pt x="7378" y="800"/>
                  </a:lnTo>
                  <a:lnTo>
                    <a:pt x="5994" y="965"/>
                  </a:lnTo>
                  <a:lnTo>
                    <a:pt x="3962" y="1168"/>
                  </a:lnTo>
                  <a:lnTo>
                    <a:pt x="2476" y="1879"/>
                  </a:lnTo>
                  <a:lnTo>
                    <a:pt x="495" y="4229"/>
                  </a:lnTo>
                  <a:lnTo>
                    <a:pt x="0" y="5880"/>
                  </a:lnTo>
                  <a:lnTo>
                    <a:pt x="0" y="72275"/>
                  </a:lnTo>
                  <a:lnTo>
                    <a:pt x="10744" y="77609"/>
                  </a:lnTo>
                  <a:lnTo>
                    <a:pt x="13804" y="77838"/>
                  </a:lnTo>
                  <a:lnTo>
                    <a:pt x="16891" y="77990"/>
                  </a:lnTo>
                  <a:lnTo>
                    <a:pt x="21793" y="78104"/>
                  </a:lnTo>
                  <a:lnTo>
                    <a:pt x="30861" y="78104"/>
                  </a:lnTo>
                  <a:lnTo>
                    <a:pt x="54906" y="68198"/>
                  </a:lnTo>
                  <a:lnTo>
                    <a:pt x="24942" y="68198"/>
                  </a:lnTo>
                  <a:lnTo>
                    <a:pt x="22745" y="68135"/>
                  </a:lnTo>
                  <a:lnTo>
                    <a:pt x="20459" y="68008"/>
                  </a:lnTo>
                  <a:lnTo>
                    <a:pt x="18161" y="67817"/>
                  </a:lnTo>
                  <a:lnTo>
                    <a:pt x="14859" y="67614"/>
                  </a:lnTo>
                  <a:lnTo>
                    <a:pt x="12788" y="67322"/>
                  </a:lnTo>
                  <a:lnTo>
                    <a:pt x="12788" y="41808"/>
                  </a:lnTo>
                  <a:lnTo>
                    <a:pt x="54599" y="41808"/>
                  </a:lnTo>
                  <a:lnTo>
                    <a:pt x="52425" y="39192"/>
                  </a:lnTo>
                  <a:lnTo>
                    <a:pt x="48437" y="37020"/>
                  </a:lnTo>
                  <a:lnTo>
                    <a:pt x="43167" y="35902"/>
                  </a:lnTo>
                  <a:lnTo>
                    <a:pt x="47383" y="34670"/>
                  </a:lnTo>
                  <a:lnTo>
                    <a:pt x="50062" y="32931"/>
                  </a:lnTo>
                  <a:lnTo>
                    <a:pt x="12788" y="32931"/>
                  </a:lnTo>
                  <a:lnTo>
                    <a:pt x="12788" y="10553"/>
                  </a:lnTo>
                  <a:lnTo>
                    <a:pt x="14236" y="10388"/>
                  </a:lnTo>
                  <a:lnTo>
                    <a:pt x="15989" y="10248"/>
                  </a:lnTo>
                  <a:lnTo>
                    <a:pt x="20142" y="9969"/>
                  </a:lnTo>
                  <a:lnTo>
                    <a:pt x="22440" y="9905"/>
                  </a:lnTo>
                  <a:lnTo>
                    <a:pt x="53557" y="9905"/>
                  </a:lnTo>
                  <a:lnTo>
                    <a:pt x="52959" y="8712"/>
                  </a:lnTo>
                  <a:lnTo>
                    <a:pt x="35382" y="444"/>
                  </a:lnTo>
                  <a:lnTo>
                    <a:pt x="30911" y="0"/>
                  </a:lnTo>
                  <a:close/>
                </a:path>
                <a:path w="59689" h="78105">
                  <a:moveTo>
                    <a:pt x="54599" y="41808"/>
                  </a:moveTo>
                  <a:lnTo>
                    <a:pt x="29133" y="41808"/>
                  </a:lnTo>
                  <a:lnTo>
                    <a:pt x="32118" y="42075"/>
                  </a:lnTo>
                  <a:lnTo>
                    <a:pt x="37185" y="43141"/>
                  </a:lnTo>
                  <a:lnTo>
                    <a:pt x="45567" y="52552"/>
                  </a:lnTo>
                  <a:lnTo>
                    <a:pt x="45567" y="56768"/>
                  </a:lnTo>
                  <a:lnTo>
                    <a:pt x="29375" y="68198"/>
                  </a:lnTo>
                  <a:lnTo>
                    <a:pt x="54906" y="68198"/>
                  </a:lnTo>
                  <a:lnTo>
                    <a:pt x="55486" y="67525"/>
                  </a:lnTo>
                  <a:lnTo>
                    <a:pt x="58356" y="61594"/>
                  </a:lnTo>
                  <a:lnTo>
                    <a:pt x="59001" y="58648"/>
                  </a:lnTo>
                  <a:lnTo>
                    <a:pt x="59093" y="49580"/>
                  </a:lnTo>
                  <a:lnTo>
                    <a:pt x="57734" y="45580"/>
                  </a:lnTo>
                  <a:lnTo>
                    <a:pt x="54599" y="41808"/>
                  </a:lnTo>
                  <a:close/>
                </a:path>
                <a:path w="59689" h="78105">
                  <a:moveTo>
                    <a:pt x="53557" y="9905"/>
                  </a:moveTo>
                  <a:lnTo>
                    <a:pt x="28244" y="9905"/>
                  </a:lnTo>
                  <a:lnTo>
                    <a:pt x="31064" y="10134"/>
                  </a:lnTo>
                  <a:lnTo>
                    <a:pt x="35699" y="11137"/>
                  </a:lnTo>
                  <a:lnTo>
                    <a:pt x="43167" y="19265"/>
                  </a:lnTo>
                  <a:lnTo>
                    <a:pt x="43167" y="24866"/>
                  </a:lnTo>
                  <a:lnTo>
                    <a:pt x="41719" y="27812"/>
                  </a:lnTo>
                  <a:lnTo>
                    <a:pt x="35915" y="31915"/>
                  </a:lnTo>
                  <a:lnTo>
                    <a:pt x="31711" y="32931"/>
                  </a:lnTo>
                  <a:lnTo>
                    <a:pt x="50062" y="32931"/>
                  </a:lnTo>
                  <a:lnTo>
                    <a:pt x="50571" y="32600"/>
                  </a:lnTo>
                  <a:lnTo>
                    <a:pt x="54889" y="26860"/>
                  </a:lnTo>
                  <a:lnTo>
                    <a:pt x="55968" y="23393"/>
                  </a:lnTo>
                  <a:lnTo>
                    <a:pt x="55968" y="16268"/>
                  </a:lnTo>
                  <a:lnTo>
                    <a:pt x="55372" y="13525"/>
                  </a:lnTo>
                  <a:lnTo>
                    <a:pt x="53557" y="9905"/>
                  </a:lnTo>
                  <a:close/>
                </a:path>
              </a:pathLst>
            </a:custGeom>
            <a:solidFill>
              <a:srgbClr val="374FA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4370294" y="1115438"/>
            <a:ext cx="602043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55" b="1">
                <a:solidFill>
                  <a:srgbClr val="FFFFFF"/>
                </a:solidFill>
                <a:latin typeface="Calibri"/>
                <a:cs typeface="Calibri"/>
              </a:rPr>
              <a:t>АССОЦИАЦИЯ</a:t>
            </a:r>
            <a:endParaRPr sz="1300">
              <a:latin typeface="Calibri"/>
              <a:cs typeface="Calibri"/>
            </a:endParaRPr>
          </a:p>
          <a:p>
            <a:pPr marL="12700" marR="623570">
              <a:lnSpc>
                <a:spcPct val="100000"/>
              </a:lnSpc>
            </a:pPr>
            <a:r>
              <a:rPr dirty="0" sz="1300" spc="170">
                <a:solidFill>
                  <a:srgbClr val="FFFFFF"/>
                </a:solidFill>
                <a:latin typeface="Calibri"/>
                <a:cs typeface="Calibri"/>
              </a:rPr>
              <a:t>СОБСТВЕННИКОВ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25">
                <a:solidFill>
                  <a:srgbClr val="FFFFFF"/>
                </a:solidFill>
                <a:latin typeface="Calibri"/>
                <a:cs typeface="Calibri"/>
              </a:rPr>
              <a:t>ПОМЕЩЕНИЙ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9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13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>
                <a:solidFill>
                  <a:srgbClr val="FFFFFF"/>
                </a:solidFill>
                <a:latin typeface="Calibri"/>
                <a:cs typeface="Calibri"/>
              </a:rPr>
              <a:t>МНОГОКВАРТИРНЫХ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25">
                <a:solidFill>
                  <a:srgbClr val="FFFFFF"/>
                </a:solidFill>
                <a:latin typeface="Calibri"/>
                <a:cs typeface="Calibri"/>
              </a:rPr>
              <a:t>ДОМАХ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dirty="0" sz="13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>
                <a:solidFill>
                  <a:srgbClr val="FFFFFF"/>
                </a:solidFill>
                <a:latin typeface="Calibri"/>
                <a:cs typeface="Calibri"/>
              </a:rPr>
              <a:t>ВЛАДЕЛЬЦЕВ</a:t>
            </a:r>
            <a:r>
              <a:rPr dirty="0" sz="13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45">
                <a:solidFill>
                  <a:srgbClr val="FFFFFF"/>
                </a:solidFill>
                <a:latin typeface="Calibri"/>
                <a:cs typeface="Calibri"/>
              </a:rPr>
              <a:t>СПЕЦИАЛЬНЫХ</a:t>
            </a:r>
            <a:r>
              <a:rPr dirty="0" sz="13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75">
                <a:solidFill>
                  <a:srgbClr val="FFFFFF"/>
                </a:solidFill>
                <a:latin typeface="Calibri"/>
                <a:cs typeface="Calibri"/>
              </a:rPr>
              <a:t>СЧЕТОВ</a:t>
            </a:r>
            <a:r>
              <a:rPr dirty="0" sz="13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13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45">
                <a:solidFill>
                  <a:srgbClr val="FFFFFF"/>
                </a:solidFill>
                <a:latin typeface="Calibri"/>
                <a:cs typeface="Calibri"/>
              </a:rPr>
              <a:t>ФОРМИРОВАНИЯ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300" spc="165">
                <a:solidFill>
                  <a:srgbClr val="FFFFFF"/>
                </a:solidFill>
                <a:latin typeface="Calibri"/>
                <a:cs typeface="Calibri"/>
              </a:rPr>
              <a:t>ФОНДА</a:t>
            </a:r>
            <a:r>
              <a:rPr dirty="0" sz="13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45">
                <a:solidFill>
                  <a:srgbClr val="FFFFFF"/>
                </a:solidFill>
                <a:latin typeface="Calibri"/>
                <a:cs typeface="Calibri"/>
              </a:rPr>
              <a:t>КАПИТАЛЬНОГО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20">
                <a:solidFill>
                  <a:srgbClr val="FFFFFF"/>
                </a:solidFill>
                <a:latin typeface="Calibri"/>
                <a:cs typeface="Calibri"/>
              </a:rPr>
              <a:t>РЕМОНТА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05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13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35">
                <a:solidFill>
                  <a:srgbClr val="FFFFFF"/>
                </a:solidFill>
                <a:latin typeface="Calibri"/>
                <a:cs typeface="Calibri"/>
              </a:rPr>
              <a:t>ТЕРРИТОРИИ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50">
                <a:solidFill>
                  <a:srgbClr val="FFFFFF"/>
                </a:solidFill>
                <a:latin typeface="Calibri"/>
                <a:cs typeface="Calibri"/>
              </a:rPr>
              <a:t>ГОРОДА</a:t>
            </a:r>
            <a:r>
              <a:rPr dirty="0" sz="13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155">
                <a:solidFill>
                  <a:srgbClr val="FFFFFF"/>
                </a:solidFill>
                <a:latin typeface="Calibri"/>
                <a:cs typeface="Calibri"/>
              </a:rPr>
              <a:t>МОСКВЫ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673793" y="3959600"/>
            <a:ext cx="4518660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spc="80" b="1">
                <a:solidFill>
                  <a:srgbClr val="8DC63F"/>
                </a:solidFill>
                <a:latin typeface="Bahnschrift SemiBold"/>
                <a:cs typeface="Bahnschrift SemiBold"/>
              </a:rPr>
              <a:t>ФОРМИРОВАНИЕ</a:t>
            </a:r>
            <a:r>
              <a:rPr dirty="0" sz="2700" spc="25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700" spc="70" b="1">
                <a:solidFill>
                  <a:srgbClr val="8DC63F"/>
                </a:solidFill>
                <a:latin typeface="Bahnschrift SemiBold"/>
                <a:cs typeface="Bahnschrift SemiBold"/>
              </a:rPr>
              <a:t>ФОНДА </a:t>
            </a:r>
            <a:r>
              <a:rPr dirty="0" sz="2700" spc="95" b="1">
                <a:solidFill>
                  <a:srgbClr val="8DC63F"/>
                </a:solidFill>
                <a:latin typeface="Bahnschrift SemiBold"/>
                <a:cs typeface="Bahnschrift SemiBold"/>
              </a:rPr>
              <a:t>КАПИТАЛЬНОГО</a:t>
            </a:r>
            <a:r>
              <a:rPr dirty="0" sz="2700" spc="21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700" spc="80" b="1">
                <a:solidFill>
                  <a:srgbClr val="8DC63F"/>
                </a:solidFill>
                <a:latin typeface="Bahnschrift SemiBold"/>
                <a:cs typeface="Bahnschrift SemiBold"/>
              </a:rPr>
              <a:t>РЕМОНТА </a:t>
            </a:r>
            <a:r>
              <a:rPr dirty="0" sz="2700" b="1">
                <a:solidFill>
                  <a:srgbClr val="8DC63F"/>
                </a:solidFill>
                <a:latin typeface="Bahnschrift SemiBold"/>
                <a:cs typeface="Bahnschrift SemiBold"/>
              </a:rPr>
              <a:t>НА</a:t>
            </a:r>
            <a:r>
              <a:rPr dirty="0" sz="2700" spc="26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700" spc="85" b="1">
                <a:solidFill>
                  <a:srgbClr val="8DC63F"/>
                </a:solidFill>
                <a:latin typeface="Bahnschrift SemiBold"/>
                <a:cs typeface="Bahnschrift SemiBold"/>
              </a:rPr>
              <a:t>СПЕЦИАЛЬНОМ</a:t>
            </a:r>
            <a:r>
              <a:rPr dirty="0" sz="2700" spc="26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700" spc="100" b="1">
                <a:solidFill>
                  <a:srgbClr val="8DC63F"/>
                </a:solidFill>
                <a:latin typeface="Bahnschrift SemiBold"/>
                <a:cs typeface="Bahnschrift SemiBold"/>
              </a:rPr>
              <a:t>СЧЕТЕ</a:t>
            </a:r>
            <a:endParaRPr sz="2700">
              <a:latin typeface="Bahnschrift SemiBold"/>
              <a:cs typeface="Bahnschrift SemiBold"/>
            </a:endParaRPr>
          </a:p>
        </p:txBody>
      </p:sp>
      <p:pic>
        <p:nvPicPr>
          <p:cNvPr id="72" name="object 7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06028" y="5358041"/>
            <a:ext cx="1785975" cy="22020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571" y="3221988"/>
            <a:ext cx="5873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92262" y="3056579"/>
            <a:ext cx="33299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7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НЕОБХОДИМОСТИ</a:t>
            </a:r>
            <a:endParaRPr sz="1300">
              <a:latin typeface="Bahnschrift SemiLight"/>
              <a:cs typeface="Bahnschrift SemiLight"/>
            </a:endParaRPr>
          </a:p>
          <a:p>
            <a:pPr marL="12700">
              <a:lnSpc>
                <a:spcPct val="100000"/>
              </a:lnSpc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300" spc="41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300" spc="42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РЕМОНТА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92262" y="3809105"/>
            <a:ext cx="370712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495" algn="l"/>
                <a:tab pos="782955" algn="l"/>
                <a:tab pos="1461770" algn="l"/>
                <a:tab pos="2633980" algn="l"/>
              </a:tabLst>
            </a:pP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этом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случае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Департамент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92262" y="3930949"/>
            <a:ext cx="3707129" cy="251015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7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города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Москвы:</a:t>
            </a:r>
            <a:endParaRPr sz="1300">
              <a:latin typeface="Arial"/>
              <a:cs typeface="Arial"/>
            </a:endParaRPr>
          </a:p>
          <a:p>
            <a:pPr algn="just" marL="266065" marR="508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принимается</a:t>
            </a:r>
            <a:r>
              <a:rPr dirty="0" sz="1300" spc="4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300" spc="4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dirty="0" sz="1300" spc="4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передаче</a:t>
            </a:r>
            <a:r>
              <a:rPr dirty="0" sz="1300" spc="43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фонда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данного</a:t>
            </a:r>
            <a:r>
              <a:rPr dirty="0" sz="13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счет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регионального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оператора</a:t>
            </a:r>
            <a:endParaRPr sz="1300">
              <a:latin typeface="Arial"/>
              <a:cs typeface="Arial"/>
            </a:endParaRPr>
          </a:p>
          <a:p>
            <a:pPr algn="just" marL="266065" marR="6985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готовит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предложения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актуализации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реги-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ональной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программы</a:t>
            </a:r>
            <a:endParaRPr sz="1300">
              <a:latin typeface="Arial"/>
              <a:cs typeface="Arial"/>
            </a:endParaRPr>
          </a:p>
          <a:p>
            <a:pPr algn="just" marL="266065" marR="5080">
              <a:lnSpc>
                <a:spcPct val="100000"/>
              </a:lnSpc>
              <a:spcBef>
                <a:spcPts val="6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уведомляет</a:t>
            </a:r>
            <a:r>
              <a:rPr dirty="0" sz="13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владельца</a:t>
            </a:r>
            <a:r>
              <a:rPr dirty="0" sz="13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специального</a:t>
            </a:r>
            <a:r>
              <a:rPr dirty="0" sz="13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счета,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управляющую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организацию,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Мосжилинспек- </a:t>
            </a:r>
            <a:r>
              <a:rPr dirty="0" sz="1300" spc="-55">
                <a:solidFill>
                  <a:srgbClr val="231F20"/>
                </a:solidFill>
                <a:latin typeface="Arial"/>
                <a:cs typeface="Arial"/>
              </a:rPr>
              <a:t>цию,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Фонд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многоквар-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тирных</a:t>
            </a:r>
            <a:r>
              <a:rPr dirty="0" sz="1300" spc="3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домов</a:t>
            </a:r>
            <a:r>
              <a:rPr dirty="0" sz="1300" spc="3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города</a:t>
            </a:r>
            <a:r>
              <a:rPr dirty="0" sz="1300" spc="3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Москвы</a:t>
            </a:r>
            <a:r>
              <a:rPr dirty="0" sz="1300" spc="3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dirty="0" sz="1300" spc="3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принятом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Комиссией</a:t>
            </a:r>
            <a:r>
              <a:rPr dirty="0" sz="13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решении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105" y="4364990"/>
            <a:ext cx="88798" cy="8879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66832" y="4910184"/>
            <a:ext cx="88798" cy="8879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66832" y="5797870"/>
            <a:ext cx="88798" cy="8879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473" y="5046909"/>
            <a:ext cx="88798" cy="8879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9473" y="5512840"/>
            <a:ext cx="88798" cy="8879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0" y="0"/>
            <a:ext cx="10692130" cy="2583815"/>
            <a:chOff x="0" y="0"/>
            <a:chExt cx="10692130" cy="2583815"/>
          </a:xfrm>
        </p:grpSpPr>
        <p:sp>
          <p:nvSpPr>
            <p:cNvPr id="12" name="object 12" descr=""/>
            <p:cNvSpPr/>
            <p:nvPr/>
          </p:nvSpPr>
          <p:spPr>
            <a:xfrm>
              <a:off x="0" y="0"/>
              <a:ext cx="10692130" cy="1813560"/>
            </a:xfrm>
            <a:custGeom>
              <a:avLst/>
              <a:gdLst/>
              <a:ahLst/>
              <a:cxnLst/>
              <a:rect l="l" t="t" r="r" b="b"/>
              <a:pathLst>
                <a:path w="10692130" h="1813560">
                  <a:moveTo>
                    <a:pt x="10691990" y="0"/>
                  </a:moveTo>
                  <a:lnTo>
                    <a:pt x="0" y="0"/>
                  </a:lnTo>
                  <a:lnTo>
                    <a:pt x="0" y="1812950"/>
                  </a:lnTo>
                  <a:lnTo>
                    <a:pt x="10691990" y="1812950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742590" cy="258344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15119" y="631246"/>
            <a:ext cx="617220" cy="6883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350" spc="940" b="0">
                <a:latin typeface="Verdana"/>
                <a:cs typeface="Verdana"/>
              </a:rPr>
              <a:t>if</a:t>
            </a:r>
            <a:endParaRPr sz="43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71762" y="652062"/>
            <a:ext cx="7946390" cy="894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5" b="1">
                <a:solidFill>
                  <a:srgbClr val="8DC63F"/>
                </a:solidFill>
                <a:latin typeface="Bahnschrift SemiBold"/>
                <a:cs typeface="Bahnschrift SemiBold"/>
              </a:rPr>
              <a:t>КОМИССИЯ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b="1">
                <a:solidFill>
                  <a:srgbClr val="8DC63F"/>
                </a:solidFill>
                <a:latin typeface="Bahnschrift SemiBold"/>
                <a:cs typeface="Bahnschrift SemiBold"/>
              </a:rPr>
              <a:t>ПО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55" b="1">
                <a:solidFill>
                  <a:srgbClr val="8DC63F"/>
                </a:solidFill>
                <a:latin typeface="Bahnschrift SemiBold"/>
                <a:cs typeface="Bahnschrift SemiBold"/>
              </a:rPr>
              <a:t>УСТАНОВЛЕНИЮ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50" b="1">
                <a:solidFill>
                  <a:srgbClr val="8DC63F"/>
                </a:solidFill>
                <a:latin typeface="Bahnschrift SemiBold"/>
                <a:cs typeface="Bahnschrift SemiBold"/>
              </a:rPr>
              <a:t>НЕОБХОДИМОСТИ</a:t>
            </a:r>
            <a:endParaRPr sz="19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900" spc="60" b="1">
                <a:solidFill>
                  <a:srgbClr val="8DC63F"/>
                </a:solidFill>
                <a:latin typeface="Bahnschrift SemiBold"/>
                <a:cs typeface="Bahnschrift SemiBold"/>
              </a:rPr>
              <a:t>ПРОВЕДЕНИЯ</a:t>
            </a:r>
            <a:r>
              <a:rPr dirty="0" sz="1900" spc="17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65" b="1">
                <a:solidFill>
                  <a:srgbClr val="8DC63F"/>
                </a:solidFill>
                <a:latin typeface="Bahnschrift SemiBold"/>
                <a:cs typeface="Bahnschrift SemiBold"/>
              </a:rPr>
              <a:t>КАПИТАЛЬНОГО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65" b="1">
                <a:solidFill>
                  <a:srgbClr val="8DC63F"/>
                </a:solidFill>
                <a:latin typeface="Bahnschrift SemiBold"/>
                <a:cs typeface="Bahnschrift SemiBold"/>
              </a:rPr>
              <a:t>РЕМОНТА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55" b="1">
                <a:solidFill>
                  <a:srgbClr val="8DC63F"/>
                </a:solidFill>
                <a:latin typeface="Bahnschrift SemiBold"/>
                <a:cs typeface="Bahnschrift SemiBold"/>
              </a:rPr>
              <a:t>ОБЩЕГО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60" b="1">
                <a:solidFill>
                  <a:srgbClr val="8DC63F"/>
                </a:solidFill>
                <a:latin typeface="Bahnschrift SemiBold"/>
                <a:cs typeface="Bahnschrift SemiBold"/>
              </a:rPr>
              <a:t>ИМУЩЕСТВА</a:t>
            </a:r>
            <a:endParaRPr sz="19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solidFill>
                  <a:srgbClr val="8DC63F"/>
                </a:solidFill>
                <a:latin typeface="Bahnschrift SemiBold"/>
                <a:cs typeface="Bahnschrift SemiBold"/>
              </a:rPr>
              <a:t>В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75" b="1">
                <a:solidFill>
                  <a:srgbClr val="8DC63F"/>
                </a:solidFill>
                <a:latin typeface="Bahnschrift SemiBold"/>
                <a:cs typeface="Bahnschrift SemiBold"/>
              </a:rPr>
              <a:t>МНОГОКВАРТИРНЫХ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50" b="1">
                <a:solidFill>
                  <a:srgbClr val="8DC63F"/>
                </a:solidFill>
                <a:latin typeface="Bahnschrift SemiBold"/>
                <a:cs typeface="Bahnschrift SemiBold"/>
              </a:rPr>
              <a:t>ДОМАХ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b="1">
                <a:solidFill>
                  <a:srgbClr val="8DC63F"/>
                </a:solidFill>
                <a:latin typeface="Bahnschrift SemiBold"/>
                <a:cs typeface="Bahnschrift SemiBold"/>
              </a:rPr>
              <a:t>НА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75" b="1">
                <a:solidFill>
                  <a:srgbClr val="8DC63F"/>
                </a:solidFill>
                <a:latin typeface="Bahnschrift SemiBold"/>
                <a:cs typeface="Bahnschrift SemiBold"/>
              </a:rPr>
              <a:t>ТЕРРИТОРИИ</a:t>
            </a:r>
            <a:r>
              <a:rPr dirty="0" sz="1900" spc="17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55" b="1">
                <a:solidFill>
                  <a:srgbClr val="8DC63F"/>
                </a:solidFill>
                <a:latin typeface="Bahnschrift SemiBold"/>
                <a:cs typeface="Bahnschrift SemiBold"/>
              </a:rPr>
              <a:t>ГОРОДА</a:t>
            </a:r>
            <a:r>
              <a:rPr dirty="0" sz="1900" spc="18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45" b="1">
                <a:solidFill>
                  <a:srgbClr val="8DC63F"/>
                </a:solidFill>
                <a:latin typeface="Bahnschrift SemiBold"/>
                <a:cs typeface="Bahnschrift SemiBold"/>
              </a:rPr>
              <a:t>МОСКВЫ</a:t>
            </a:r>
            <a:endParaRPr sz="1900">
              <a:latin typeface="Bahnschrift SemiBold"/>
              <a:cs typeface="Bahnschrift SemiBold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004950" y="3646830"/>
            <a:ext cx="3681095" cy="36195"/>
          </a:xfrm>
          <a:custGeom>
            <a:avLst/>
            <a:gdLst/>
            <a:ahLst/>
            <a:cxnLst/>
            <a:rect l="l" t="t" r="r" b="b"/>
            <a:pathLst>
              <a:path w="3681095" h="36195">
                <a:moveTo>
                  <a:pt x="3680764" y="0"/>
                </a:moveTo>
                <a:lnTo>
                  <a:pt x="0" y="0"/>
                </a:lnTo>
                <a:lnTo>
                  <a:pt x="0" y="35991"/>
                </a:lnTo>
                <a:lnTo>
                  <a:pt x="3680764" y="35991"/>
                </a:lnTo>
                <a:lnTo>
                  <a:pt x="3680764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215694" y="3733288"/>
            <a:ext cx="70485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960045" y="4354435"/>
            <a:ext cx="3820160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этом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случае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Департамент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та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города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Москвы:</a:t>
            </a:r>
            <a:endParaRPr sz="1300">
              <a:latin typeface="Arial"/>
              <a:cs typeface="Arial"/>
            </a:endParaRPr>
          </a:p>
          <a:p>
            <a:pPr algn="just" marL="266065" marR="508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готовит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предложения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актуализации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регио-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нальной</a:t>
            </a:r>
            <a:r>
              <a:rPr dirty="0" sz="13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программы</a:t>
            </a:r>
            <a:r>
              <a:rPr dirty="0" sz="13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части</a:t>
            </a:r>
            <a:r>
              <a:rPr dirty="0" sz="13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переноса</a:t>
            </a:r>
            <a:r>
              <a:rPr dirty="0" sz="1300" spc="1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срока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18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18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18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более</a:t>
            </a:r>
            <a:r>
              <a:rPr dirty="0" sz="1300" spc="18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поздний период</a:t>
            </a:r>
            <a:endParaRPr sz="1300">
              <a:latin typeface="Arial"/>
              <a:cs typeface="Arial"/>
            </a:endParaRPr>
          </a:p>
          <a:p>
            <a:pPr algn="just" marL="266065" marR="508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уведомляет</a:t>
            </a:r>
            <a:r>
              <a:rPr dirty="0" sz="1300" spc="2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владельца</a:t>
            </a:r>
            <a:r>
              <a:rPr dirty="0" sz="1300" spc="2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специального</a:t>
            </a:r>
            <a:r>
              <a:rPr dirty="0" sz="1300" spc="2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счета,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управляющую</a:t>
            </a:r>
            <a:r>
              <a:rPr dirty="0" sz="1300" spc="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организацию,</a:t>
            </a:r>
            <a:r>
              <a:rPr dirty="0" sz="1300" spc="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Мосжилинспек-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цию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принятом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Комиссией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решении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966853" y="4192168"/>
            <a:ext cx="4353560" cy="36195"/>
          </a:xfrm>
          <a:custGeom>
            <a:avLst/>
            <a:gdLst/>
            <a:ahLst/>
            <a:cxnLst/>
            <a:rect l="l" t="t" r="r" b="b"/>
            <a:pathLst>
              <a:path w="4353559" h="36195">
                <a:moveTo>
                  <a:pt x="4353318" y="0"/>
                </a:moveTo>
                <a:lnTo>
                  <a:pt x="0" y="0"/>
                </a:lnTo>
                <a:lnTo>
                  <a:pt x="0" y="35991"/>
                </a:lnTo>
                <a:lnTo>
                  <a:pt x="4353318" y="35991"/>
                </a:lnTo>
                <a:lnTo>
                  <a:pt x="4353318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022169" y="1975467"/>
            <a:ext cx="8996680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Если</a:t>
            </a:r>
            <a:r>
              <a:rPr dirty="0" sz="1700" spc="-4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срок,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определенный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региональной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программе,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собственники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помещений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231F20"/>
                </a:solidFill>
                <a:latin typeface="Bahnschrift SemiBold"/>
                <a:cs typeface="Bahnschrift SemiBold"/>
              </a:rPr>
              <a:t>МКД,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4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котором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231F20"/>
                </a:solidFill>
                <a:latin typeface="Bahnschrift SemiBold"/>
                <a:cs typeface="Bahnschrift SemiBold"/>
              </a:rPr>
              <a:t>формируется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фонд</a:t>
            </a:r>
            <a:r>
              <a:rPr dirty="0" sz="1700" spc="-3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капитального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ремонта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специальном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231F20"/>
                </a:solidFill>
                <a:latin typeface="Bahnschrift SemiBold"/>
                <a:cs typeface="Bahnschrift SemiBold"/>
              </a:rPr>
              <a:t>счете,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не</a:t>
            </a:r>
            <a:r>
              <a:rPr dirty="0" sz="1700" spc="-2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провели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капитальный</a:t>
            </a:r>
            <a:r>
              <a:rPr dirty="0" sz="1700" spc="-5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ремонт,</a:t>
            </a:r>
            <a:r>
              <a:rPr dirty="0" sz="1700" spc="-5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Комиссия</a:t>
            </a:r>
            <a:r>
              <a:rPr dirty="0" sz="1700" spc="-4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должна</a:t>
            </a:r>
            <a:r>
              <a:rPr dirty="0" sz="1700" spc="-5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принять</a:t>
            </a:r>
            <a:r>
              <a:rPr dirty="0" sz="1700" spc="-5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одно</a:t>
            </a:r>
            <a:r>
              <a:rPr dirty="0" sz="1700" spc="-4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из</a:t>
            </a:r>
            <a:r>
              <a:rPr dirty="0" sz="1700" spc="-5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следующих</a:t>
            </a:r>
            <a:r>
              <a:rPr dirty="0" sz="1700" spc="-4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решений: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954135" y="3243271"/>
            <a:ext cx="427101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19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ВОЗМОЖНОСТИ</a:t>
            </a:r>
            <a:r>
              <a:rPr dirty="0" sz="1300" spc="204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ОКАЗАНИЯ</a:t>
            </a:r>
            <a:r>
              <a:rPr dirty="0" sz="1300" spc="2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УСЛУГ</a:t>
            </a:r>
            <a:r>
              <a:rPr dirty="0" sz="1300" spc="204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2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(ИЛИ)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ВЫПОЛНЕНИЯ</a:t>
            </a:r>
            <a:r>
              <a:rPr dirty="0" sz="1300" spc="27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2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2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300" spc="2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35" b="0">
                <a:solidFill>
                  <a:srgbClr val="002454"/>
                </a:solidFill>
                <a:latin typeface="Bahnschrift SemiLight"/>
                <a:cs typeface="Bahnschrift SemiLight"/>
              </a:rPr>
              <a:t>РЕМОНТУ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16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300" spc="1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ПОЗДНИЕ</a:t>
            </a:r>
            <a:r>
              <a:rPr dirty="0" sz="1300" spc="17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СРОКИ,</a:t>
            </a:r>
            <a:r>
              <a:rPr dirty="0" sz="1300" spc="1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ЧЕМ</a:t>
            </a:r>
            <a:r>
              <a:rPr dirty="0" sz="1300" spc="18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УСТАНОВЛЕННЫЕ</a:t>
            </a:r>
            <a:endParaRPr sz="1300">
              <a:latin typeface="Bahnschrift SemiLight"/>
              <a:cs typeface="Bahnschrift SemiLight"/>
            </a:endParaRPr>
          </a:p>
          <a:p>
            <a:pPr marL="12700">
              <a:lnSpc>
                <a:spcPct val="100000"/>
              </a:lnSpc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254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300" spc="26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ПРОГРАММЕ</a:t>
            </a:r>
            <a:endParaRPr sz="1300">
              <a:latin typeface="Bahnschrift SemiLight"/>
              <a:cs typeface="Bahnschrift SemiLight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06026" y="5358054"/>
            <a:ext cx="1785962" cy="2202001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0" y="6789436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94" y="0"/>
                </a:moveTo>
                <a:lnTo>
                  <a:pt x="0" y="0"/>
                </a:lnTo>
                <a:lnTo>
                  <a:pt x="0" y="450672"/>
                </a:lnTo>
                <a:lnTo>
                  <a:pt x="2231809" y="450672"/>
                </a:lnTo>
                <a:lnTo>
                  <a:pt x="2682494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820253" y="6830524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707915" y="6741624"/>
            <a:ext cx="526669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Распоряжение</a:t>
            </a:r>
            <a:r>
              <a:rPr dirty="0" sz="1700" spc="-2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департамента</a:t>
            </a:r>
            <a:r>
              <a:rPr dirty="0" sz="1700" spc="-2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700" spc="-2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ремонта города</a:t>
            </a:r>
            <a:r>
              <a:rPr dirty="0" sz="1700" spc="-5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Москвы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от</a:t>
            </a:r>
            <a:r>
              <a:rPr dirty="0" sz="1700" spc="-4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29.01.2018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№</a:t>
            </a:r>
            <a:r>
              <a:rPr dirty="0" sz="1700" spc="-4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07-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14-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3/8</a:t>
            </a:r>
            <a:endParaRPr sz="1700">
              <a:latin typeface="Bahnschrift SemiLight"/>
              <a:cs typeface="Bahnschrift Semi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789434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94" y="0"/>
                </a:moveTo>
                <a:lnTo>
                  <a:pt x="0" y="0"/>
                </a:lnTo>
                <a:lnTo>
                  <a:pt x="0" y="450672"/>
                </a:lnTo>
                <a:lnTo>
                  <a:pt x="2231809" y="450672"/>
                </a:lnTo>
                <a:lnTo>
                  <a:pt x="2682494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20240" y="6830524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69802" y="6919424"/>
            <a:ext cx="54267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Часть</a:t>
            </a:r>
            <a:r>
              <a:rPr dirty="0" sz="1700" spc="-5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3.2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75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Закона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г.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Москвы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от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27.01.2010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№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50" b="0">
                <a:solidFill>
                  <a:srgbClr val="6D6E71"/>
                </a:solidFill>
                <a:latin typeface="Bahnschrift SemiLight"/>
                <a:cs typeface="Bahnschrift SemiLight"/>
              </a:rPr>
              <a:t>2</a:t>
            </a:r>
            <a:endParaRPr sz="1700">
              <a:latin typeface="Bahnschrift SemiLight"/>
              <a:cs typeface="Bahnschrift SemiLigh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10692130" cy="3151505"/>
            <a:chOff x="0" y="0"/>
            <a:chExt cx="10692130" cy="31515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355" y="2421560"/>
              <a:ext cx="729742" cy="72978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019" y="2455253"/>
              <a:ext cx="662406" cy="66239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0"/>
              <a:ext cx="10692130" cy="1548130"/>
            </a:xfrm>
            <a:custGeom>
              <a:avLst/>
              <a:gdLst/>
              <a:ahLst/>
              <a:cxnLst/>
              <a:rect l="l" t="t" r="r" b="b"/>
              <a:pathLst>
                <a:path w="10692130" h="1548130">
                  <a:moveTo>
                    <a:pt x="10691990" y="0"/>
                  </a:moveTo>
                  <a:lnTo>
                    <a:pt x="0" y="0"/>
                  </a:lnTo>
                  <a:lnTo>
                    <a:pt x="0" y="1547596"/>
                  </a:lnTo>
                  <a:lnTo>
                    <a:pt x="10691990" y="1547596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2938" y="2219917"/>
              <a:ext cx="8524240" cy="36195"/>
            </a:xfrm>
            <a:custGeom>
              <a:avLst/>
              <a:gdLst/>
              <a:ahLst/>
              <a:cxnLst/>
              <a:rect l="l" t="t" r="r" b="b"/>
              <a:pathLst>
                <a:path w="8524240" h="36194">
                  <a:moveTo>
                    <a:pt x="8524189" y="0"/>
                  </a:moveTo>
                  <a:lnTo>
                    <a:pt x="38214" y="0"/>
                  </a:lnTo>
                  <a:lnTo>
                    <a:pt x="0" y="35991"/>
                  </a:lnTo>
                  <a:lnTo>
                    <a:pt x="8524189" y="35991"/>
                  </a:lnTo>
                  <a:lnTo>
                    <a:pt x="852418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42589" cy="25834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81355" y="4696409"/>
            <a:ext cx="730250" cy="730250"/>
            <a:chOff x="481355" y="4696409"/>
            <a:chExt cx="730250" cy="73025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355" y="4696409"/>
              <a:ext cx="729742" cy="72975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5019" y="4730078"/>
              <a:ext cx="662406" cy="662406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481355" y="5660657"/>
            <a:ext cx="730250" cy="730250"/>
            <a:chOff x="481355" y="5660657"/>
            <a:chExt cx="730250" cy="730250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355" y="5660657"/>
              <a:ext cx="729742" cy="72975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5019" y="5694336"/>
              <a:ext cx="662406" cy="662406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342694" y="695529"/>
            <a:ext cx="618490" cy="617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865"/>
              </a:lnSpc>
            </a:pPr>
            <a:r>
              <a:rPr dirty="0" sz="4650">
                <a:solidFill>
                  <a:srgbClr val="8DC63F"/>
                </a:solidFill>
                <a:latin typeface="Verdana"/>
                <a:cs typeface="Verdana"/>
              </a:rPr>
              <a:t>л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09053" y="693210"/>
            <a:ext cx="618490" cy="6178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4865"/>
              </a:lnSpc>
            </a:pPr>
            <a:r>
              <a:rPr dirty="0" sz="4650">
                <a:solidFill>
                  <a:srgbClr val="8DC63F"/>
                </a:solidFill>
                <a:latin typeface="Verdana"/>
                <a:cs typeface="Verdana"/>
              </a:rPr>
              <a:t>л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12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ИЗМЕНЕНИЕ</a:t>
            </a:r>
            <a:r>
              <a:rPr dirty="0" spc="215"/>
              <a:t> </a:t>
            </a:r>
            <a:r>
              <a:rPr dirty="0" spc="55"/>
              <a:t>СПОСОБА</a:t>
            </a:r>
            <a:r>
              <a:rPr dirty="0" spc="229"/>
              <a:t> </a:t>
            </a:r>
            <a:r>
              <a:rPr dirty="0" spc="75"/>
              <a:t>ФОРМИРОВАНИЯ </a:t>
            </a:r>
            <a:r>
              <a:rPr dirty="0" spc="70"/>
              <a:t>ФОНДА</a:t>
            </a:r>
            <a:r>
              <a:rPr dirty="0" spc="229"/>
              <a:t> </a:t>
            </a:r>
            <a:r>
              <a:rPr dirty="0" spc="85"/>
              <a:t>КАПИТАЛЬНОГО</a:t>
            </a:r>
            <a:r>
              <a:rPr dirty="0" spc="229"/>
              <a:t> </a:t>
            </a:r>
            <a:r>
              <a:rPr dirty="0" spc="75"/>
              <a:t>РЕМОНТА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1559260" y="1776471"/>
            <a:ext cx="752665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ПРЕХОД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СО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СЧЕТА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РЕГИОНАЛЬНОГО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ОПЕРАТОРА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СПЕЦИАЛЬНЫЙ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55470" y="2349360"/>
            <a:ext cx="866838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любое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время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могут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выбрать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специальный</a:t>
            </a:r>
            <a:r>
              <a:rPr dirty="0" sz="14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качестве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способа формирования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ремонта,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определив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решением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собрания,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которое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должны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проголосовать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чем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пятьдесят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помеще-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ний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многоквартирном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доме: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65399" y="3310826"/>
            <a:ext cx="821944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размер</a:t>
            </a:r>
            <a:r>
              <a:rPr dirty="0" sz="13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ежемесячного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взноса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капитальный</a:t>
            </a:r>
            <a:r>
              <a:rPr dirty="0" sz="13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ремонт,</a:t>
            </a:r>
            <a:r>
              <a:rPr dirty="0" sz="13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который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должен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быть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менее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чем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минимальный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размер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взноса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капитальный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ремонт,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установленный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нормативным</a:t>
            </a:r>
            <a:r>
              <a:rPr dirty="0" sz="13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правовым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актом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субъекта</a:t>
            </a:r>
            <a:r>
              <a:rPr dirty="0" sz="13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Россий-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ской</a:t>
            </a:r>
            <a:r>
              <a:rPr dirty="0" sz="13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Федерации</a:t>
            </a:r>
            <a:endParaRPr sz="1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владельца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 специального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счета</a:t>
            </a:r>
            <a:endParaRPr sz="13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кредитную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организацию,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которой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будет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открыт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специальный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счет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559260" y="4631131"/>
            <a:ext cx="866584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Если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выбрали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кредитную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организацию,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которой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будет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открыт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специальный счет,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или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эта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кредитная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организация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соответствует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требованиям</a:t>
            </a:r>
            <a:r>
              <a:rPr dirty="0" sz="14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кодекса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РФ,</a:t>
            </a:r>
            <a:r>
              <a:rPr dirty="0" sz="1400" spc="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то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вопрос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выборе</a:t>
            </a:r>
            <a:r>
              <a:rPr dirty="0" sz="1400" spc="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кредитной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организации,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которой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будет</a:t>
            </a:r>
            <a:r>
              <a:rPr dirty="0" sz="1400" spc="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открыт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специальный</a:t>
            </a:r>
            <a:r>
              <a:rPr dirty="0" sz="1400" spc="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счет,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считается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переданным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усмотрение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оператора.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559260" y="5638368"/>
            <a:ext cx="8664575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городе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Москве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400" spc="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прекращении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формирования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4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оператора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формировании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 вступает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силу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через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три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месяца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после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направления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региональному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оператору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собра-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ния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 помещений в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многоквартирном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доме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02257" y="2568519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49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55476" y="3272630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555476" y="3931206"/>
            <a:ext cx="252095" cy="609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95"/>
              </a:spcBef>
            </a:pPr>
            <a:r>
              <a:rPr dirty="0" sz="1750" spc="345">
                <a:solidFill>
                  <a:srgbClr val="8DC63F"/>
                </a:solidFill>
                <a:latin typeface="Verdana"/>
                <a:cs typeface="Verdana"/>
              </a:rPr>
              <a:t>О 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02257" y="4830880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49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2257" y="5839191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49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86954" y="449197"/>
            <a:ext cx="649605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25" b="1">
                <a:solidFill>
                  <a:srgbClr val="D1D3D4"/>
                </a:solidFill>
                <a:latin typeface="Bahnschrift SemiBold"/>
                <a:cs typeface="Bahnschrift SemiBold"/>
              </a:rPr>
              <a:t>2.</a:t>
            </a:r>
            <a:endParaRPr sz="660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23548" y="5149294"/>
            <a:ext cx="1410970" cy="370205"/>
          </a:xfrm>
          <a:custGeom>
            <a:avLst/>
            <a:gdLst/>
            <a:ahLst/>
            <a:cxnLst/>
            <a:rect l="l" t="t" r="r" b="b"/>
            <a:pathLst>
              <a:path w="1410970" h="370204">
                <a:moveTo>
                  <a:pt x="0" y="370179"/>
                </a:moveTo>
                <a:lnTo>
                  <a:pt x="1021105" y="370179"/>
                </a:lnTo>
                <a:lnTo>
                  <a:pt x="1410652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010857" y="2471934"/>
            <a:ext cx="930275" cy="368935"/>
          </a:xfrm>
          <a:custGeom>
            <a:avLst/>
            <a:gdLst/>
            <a:ahLst/>
            <a:cxnLst/>
            <a:rect l="l" t="t" r="r" b="b"/>
            <a:pathLst>
              <a:path w="930275" h="368935">
                <a:moveTo>
                  <a:pt x="0" y="368744"/>
                </a:moveTo>
                <a:lnTo>
                  <a:pt x="210400" y="0"/>
                </a:lnTo>
                <a:lnTo>
                  <a:pt x="929855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804926" y="5149294"/>
            <a:ext cx="1410970" cy="370205"/>
          </a:xfrm>
          <a:custGeom>
            <a:avLst/>
            <a:gdLst/>
            <a:ahLst/>
            <a:cxnLst/>
            <a:rect l="l" t="t" r="r" b="b"/>
            <a:pathLst>
              <a:path w="1410970" h="370204">
                <a:moveTo>
                  <a:pt x="1410652" y="370179"/>
                </a:moveTo>
                <a:lnTo>
                  <a:pt x="389547" y="370179"/>
                </a:lnTo>
                <a:lnTo>
                  <a:pt x="0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3898413" y="2471934"/>
            <a:ext cx="930275" cy="368935"/>
          </a:xfrm>
          <a:custGeom>
            <a:avLst/>
            <a:gdLst/>
            <a:ahLst/>
            <a:cxnLst/>
            <a:rect l="l" t="t" r="r" b="b"/>
            <a:pathLst>
              <a:path w="930275" h="368935">
                <a:moveTo>
                  <a:pt x="929855" y="368744"/>
                </a:moveTo>
                <a:lnTo>
                  <a:pt x="719454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0" y="0"/>
            <a:ext cx="10692130" cy="1342390"/>
          </a:xfrm>
          <a:custGeom>
            <a:avLst/>
            <a:gdLst/>
            <a:ahLst/>
            <a:cxnLst/>
            <a:rect l="l" t="t" r="r" b="b"/>
            <a:pathLst>
              <a:path w="10692130" h="1342390">
                <a:moveTo>
                  <a:pt x="10691990" y="0"/>
                </a:moveTo>
                <a:lnTo>
                  <a:pt x="0" y="0"/>
                </a:lnTo>
                <a:lnTo>
                  <a:pt x="0" y="1342085"/>
                </a:lnTo>
                <a:lnTo>
                  <a:pt x="10691990" y="1342085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03127" y="575850"/>
            <a:ext cx="563626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80" b="1">
                <a:solidFill>
                  <a:srgbClr val="8DC63F"/>
                </a:solidFill>
                <a:latin typeface="Bahnschrift SemiBold"/>
                <a:cs typeface="Bahnschrift SemiBold"/>
              </a:rPr>
              <a:t>ВЛАДЕЛЕЦ</a:t>
            </a:r>
            <a:r>
              <a:rPr dirty="0" sz="2500" spc="21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500" spc="80" b="1">
                <a:solidFill>
                  <a:srgbClr val="8DC63F"/>
                </a:solidFill>
                <a:latin typeface="Bahnschrift SemiBold"/>
                <a:cs typeface="Bahnschrift SemiBold"/>
              </a:rPr>
              <a:t>СПЕЦИАЛЬНОГО</a:t>
            </a:r>
            <a:r>
              <a:rPr dirty="0" sz="2500" spc="220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2500" spc="70" b="1">
                <a:solidFill>
                  <a:srgbClr val="8DC63F"/>
                </a:solidFill>
                <a:latin typeface="Bahnschrift SemiBold"/>
                <a:cs typeface="Bahnschrift SemiBold"/>
              </a:rPr>
              <a:t>СЧЕТА</a:t>
            </a:r>
            <a:endParaRPr sz="2500">
              <a:latin typeface="Bahnschrift SemiBold"/>
              <a:cs typeface="Bahnschrift SemiBold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6026" y="5358041"/>
            <a:ext cx="1785962" cy="2202014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6" cy="34037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" y="382562"/>
              <a:ext cx="1232890" cy="1232890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78048" y="545768"/>
            <a:ext cx="706120" cy="8426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350" spc="3475" b="0">
                <a:latin typeface="Verdana"/>
                <a:cs typeface="Verdana"/>
              </a:rPr>
              <a:t> </a:t>
            </a:r>
            <a:endParaRPr sz="5350">
              <a:latin typeface="Verdana"/>
              <a:cs typeface="Verdana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137101" y="2683967"/>
            <a:ext cx="2570480" cy="2570480"/>
            <a:chOff x="4137101" y="2683967"/>
            <a:chExt cx="2570480" cy="257048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7101" y="2683967"/>
              <a:ext cx="2570188" cy="2570175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194106" y="2740966"/>
              <a:ext cx="2456180" cy="2456180"/>
            </a:xfrm>
            <a:custGeom>
              <a:avLst/>
              <a:gdLst/>
              <a:ahLst/>
              <a:cxnLst/>
              <a:rect l="l" t="t" r="r" b="b"/>
              <a:pathLst>
                <a:path w="2456179" h="2456179">
                  <a:moveTo>
                    <a:pt x="1228090" y="0"/>
                  </a:moveTo>
                  <a:lnTo>
                    <a:pt x="1179866" y="929"/>
                  </a:lnTo>
                  <a:lnTo>
                    <a:pt x="1132113" y="3694"/>
                  </a:lnTo>
                  <a:lnTo>
                    <a:pt x="1084866" y="8262"/>
                  </a:lnTo>
                  <a:lnTo>
                    <a:pt x="1038158" y="14597"/>
                  </a:lnTo>
                  <a:lnTo>
                    <a:pt x="992023" y="22665"/>
                  </a:lnTo>
                  <a:lnTo>
                    <a:pt x="946495" y="32434"/>
                  </a:lnTo>
                  <a:lnTo>
                    <a:pt x="901610" y="43867"/>
                  </a:lnTo>
                  <a:lnTo>
                    <a:pt x="857400" y="56932"/>
                  </a:lnTo>
                  <a:lnTo>
                    <a:pt x="813900" y="71594"/>
                  </a:lnTo>
                  <a:lnTo>
                    <a:pt x="771144" y="87819"/>
                  </a:lnTo>
                  <a:lnTo>
                    <a:pt x="729166" y="105573"/>
                  </a:lnTo>
                  <a:lnTo>
                    <a:pt x="688001" y="124822"/>
                  </a:lnTo>
                  <a:lnTo>
                    <a:pt x="647682" y="145531"/>
                  </a:lnTo>
                  <a:lnTo>
                    <a:pt x="608243" y="167667"/>
                  </a:lnTo>
                  <a:lnTo>
                    <a:pt x="569719" y="191195"/>
                  </a:lnTo>
                  <a:lnTo>
                    <a:pt x="532144" y="216082"/>
                  </a:lnTo>
                  <a:lnTo>
                    <a:pt x="495551" y="242292"/>
                  </a:lnTo>
                  <a:lnTo>
                    <a:pt x="459976" y="269793"/>
                  </a:lnTo>
                  <a:lnTo>
                    <a:pt x="425452" y="298549"/>
                  </a:lnTo>
                  <a:lnTo>
                    <a:pt x="392013" y="328528"/>
                  </a:lnTo>
                  <a:lnTo>
                    <a:pt x="359694" y="359694"/>
                  </a:lnTo>
                  <a:lnTo>
                    <a:pt x="328528" y="392013"/>
                  </a:lnTo>
                  <a:lnTo>
                    <a:pt x="298549" y="425452"/>
                  </a:lnTo>
                  <a:lnTo>
                    <a:pt x="269793" y="459976"/>
                  </a:lnTo>
                  <a:lnTo>
                    <a:pt x="242292" y="495551"/>
                  </a:lnTo>
                  <a:lnTo>
                    <a:pt x="216082" y="532144"/>
                  </a:lnTo>
                  <a:lnTo>
                    <a:pt x="191195" y="569719"/>
                  </a:lnTo>
                  <a:lnTo>
                    <a:pt x="167667" y="608243"/>
                  </a:lnTo>
                  <a:lnTo>
                    <a:pt x="145531" y="647682"/>
                  </a:lnTo>
                  <a:lnTo>
                    <a:pt x="124822" y="688001"/>
                  </a:lnTo>
                  <a:lnTo>
                    <a:pt x="105573" y="729166"/>
                  </a:lnTo>
                  <a:lnTo>
                    <a:pt x="87819" y="771144"/>
                  </a:lnTo>
                  <a:lnTo>
                    <a:pt x="71594" y="813900"/>
                  </a:lnTo>
                  <a:lnTo>
                    <a:pt x="56932" y="857400"/>
                  </a:lnTo>
                  <a:lnTo>
                    <a:pt x="43867" y="901610"/>
                  </a:lnTo>
                  <a:lnTo>
                    <a:pt x="32434" y="946495"/>
                  </a:lnTo>
                  <a:lnTo>
                    <a:pt x="22665" y="992023"/>
                  </a:lnTo>
                  <a:lnTo>
                    <a:pt x="14597" y="1038158"/>
                  </a:lnTo>
                  <a:lnTo>
                    <a:pt x="8262" y="1084866"/>
                  </a:lnTo>
                  <a:lnTo>
                    <a:pt x="3694" y="1132113"/>
                  </a:lnTo>
                  <a:lnTo>
                    <a:pt x="929" y="1179866"/>
                  </a:lnTo>
                  <a:lnTo>
                    <a:pt x="0" y="1228089"/>
                  </a:lnTo>
                  <a:lnTo>
                    <a:pt x="929" y="1276313"/>
                  </a:lnTo>
                  <a:lnTo>
                    <a:pt x="3694" y="1324066"/>
                  </a:lnTo>
                  <a:lnTo>
                    <a:pt x="8262" y="1371313"/>
                  </a:lnTo>
                  <a:lnTo>
                    <a:pt x="14597" y="1418021"/>
                  </a:lnTo>
                  <a:lnTo>
                    <a:pt x="22665" y="1464156"/>
                  </a:lnTo>
                  <a:lnTo>
                    <a:pt x="32434" y="1509684"/>
                  </a:lnTo>
                  <a:lnTo>
                    <a:pt x="43867" y="1554569"/>
                  </a:lnTo>
                  <a:lnTo>
                    <a:pt x="56932" y="1598779"/>
                  </a:lnTo>
                  <a:lnTo>
                    <a:pt x="71594" y="1642279"/>
                  </a:lnTo>
                  <a:lnTo>
                    <a:pt x="87819" y="1685035"/>
                  </a:lnTo>
                  <a:lnTo>
                    <a:pt x="105573" y="1727013"/>
                  </a:lnTo>
                  <a:lnTo>
                    <a:pt x="124822" y="1768178"/>
                  </a:lnTo>
                  <a:lnTo>
                    <a:pt x="145531" y="1808497"/>
                  </a:lnTo>
                  <a:lnTo>
                    <a:pt x="167667" y="1847936"/>
                  </a:lnTo>
                  <a:lnTo>
                    <a:pt x="191195" y="1886460"/>
                  </a:lnTo>
                  <a:lnTo>
                    <a:pt x="216082" y="1924035"/>
                  </a:lnTo>
                  <a:lnTo>
                    <a:pt x="242292" y="1960628"/>
                  </a:lnTo>
                  <a:lnTo>
                    <a:pt x="269793" y="1996203"/>
                  </a:lnTo>
                  <a:lnTo>
                    <a:pt x="298549" y="2030727"/>
                  </a:lnTo>
                  <a:lnTo>
                    <a:pt x="328528" y="2064166"/>
                  </a:lnTo>
                  <a:lnTo>
                    <a:pt x="359694" y="2096485"/>
                  </a:lnTo>
                  <a:lnTo>
                    <a:pt x="392013" y="2127651"/>
                  </a:lnTo>
                  <a:lnTo>
                    <a:pt x="425452" y="2157630"/>
                  </a:lnTo>
                  <a:lnTo>
                    <a:pt x="459976" y="2186386"/>
                  </a:lnTo>
                  <a:lnTo>
                    <a:pt x="495551" y="2213887"/>
                  </a:lnTo>
                  <a:lnTo>
                    <a:pt x="532144" y="2240097"/>
                  </a:lnTo>
                  <a:lnTo>
                    <a:pt x="569719" y="2264984"/>
                  </a:lnTo>
                  <a:lnTo>
                    <a:pt x="608243" y="2288512"/>
                  </a:lnTo>
                  <a:lnTo>
                    <a:pt x="647682" y="2310648"/>
                  </a:lnTo>
                  <a:lnTo>
                    <a:pt x="688001" y="2331357"/>
                  </a:lnTo>
                  <a:lnTo>
                    <a:pt x="729166" y="2350606"/>
                  </a:lnTo>
                  <a:lnTo>
                    <a:pt x="771144" y="2368360"/>
                  </a:lnTo>
                  <a:lnTo>
                    <a:pt x="813900" y="2384585"/>
                  </a:lnTo>
                  <a:lnTo>
                    <a:pt x="857400" y="2399247"/>
                  </a:lnTo>
                  <a:lnTo>
                    <a:pt x="901610" y="2412312"/>
                  </a:lnTo>
                  <a:lnTo>
                    <a:pt x="946495" y="2423745"/>
                  </a:lnTo>
                  <a:lnTo>
                    <a:pt x="992023" y="2433514"/>
                  </a:lnTo>
                  <a:lnTo>
                    <a:pt x="1038158" y="2441582"/>
                  </a:lnTo>
                  <a:lnTo>
                    <a:pt x="1084866" y="2447917"/>
                  </a:lnTo>
                  <a:lnTo>
                    <a:pt x="1132113" y="2452485"/>
                  </a:lnTo>
                  <a:lnTo>
                    <a:pt x="1179866" y="2455250"/>
                  </a:lnTo>
                  <a:lnTo>
                    <a:pt x="1228090" y="2456179"/>
                  </a:lnTo>
                  <a:lnTo>
                    <a:pt x="1276314" y="2455250"/>
                  </a:lnTo>
                  <a:lnTo>
                    <a:pt x="1324067" y="2452485"/>
                  </a:lnTo>
                  <a:lnTo>
                    <a:pt x="1371316" y="2447917"/>
                  </a:lnTo>
                  <a:lnTo>
                    <a:pt x="1418024" y="2441582"/>
                  </a:lnTo>
                  <a:lnTo>
                    <a:pt x="1464160" y="2433514"/>
                  </a:lnTo>
                  <a:lnTo>
                    <a:pt x="1509688" y="2423745"/>
                  </a:lnTo>
                  <a:lnTo>
                    <a:pt x="1554574" y="2412312"/>
                  </a:lnTo>
                  <a:lnTo>
                    <a:pt x="1598784" y="2399247"/>
                  </a:lnTo>
                  <a:lnTo>
                    <a:pt x="1642284" y="2384585"/>
                  </a:lnTo>
                  <a:lnTo>
                    <a:pt x="1685040" y="2368360"/>
                  </a:lnTo>
                  <a:lnTo>
                    <a:pt x="1727018" y="2350606"/>
                  </a:lnTo>
                  <a:lnTo>
                    <a:pt x="1768184" y="2331357"/>
                  </a:lnTo>
                  <a:lnTo>
                    <a:pt x="1808503" y="2310648"/>
                  </a:lnTo>
                  <a:lnTo>
                    <a:pt x="1847942" y="2288512"/>
                  </a:lnTo>
                  <a:lnTo>
                    <a:pt x="1886466" y="2264984"/>
                  </a:lnTo>
                  <a:lnTo>
                    <a:pt x="1924041" y="2240097"/>
                  </a:lnTo>
                  <a:lnTo>
                    <a:pt x="1960633" y="2213887"/>
                  </a:lnTo>
                  <a:lnTo>
                    <a:pt x="1996208" y="2186386"/>
                  </a:lnTo>
                  <a:lnTo>
                    <a:pt x="2030732" y="2157630"/>
                  </a:lnTo>
                  <a:lnTo>
                    <a:pt x="2064171" y="2127651"/>
                  </a:lnTo>
                  <a:lnTo>
                    <a:pt x="2096490" y="2096485"/>
                  </a:lnTo>
                  <a:lnTo>
                    <a:pt x="2127656" y="2064166"/>
                  </a:lnTo>
                  <a:lnTo>
                    <a:pt x="2157634" y="2030727"/>
                  </a:lnTo>
                  <a:lnTo>
                    <a:pt x="2186390" y="1996203"/>
                  </a:lnTo>
                  <a:lnTo>
                    <a:pt x="2213891" y="1960628"/>
                  </a:lnTo>
                  <a:lnTo>
                    <a:pt x="2240101" y="1924035"/>
                  </a:lnTo>
                  <a:lnTo>
                    <a:pt x="2264987" y="1886460"/>
                  </a:lnTo>
                  <a:lnTo>
                    <a:pt x="2288515" y="1847936"/>
                  </a:lnTo>
                  <a:lnTo>
                    <a:pt x="2310651" y="1808497"/>
                  </a:lnTo>
                  <a:lnTo>
                    <a:pt x="2331360" y="1768178"/>
                  </a:lnTo>
                  <a:lnTo>
                    <a:pt x="2350608" y="1727013"/>
                  </a:lnTo>
                  <a:lnTo>
                    <a:pt x="2368362" y="1685035"/>
                  </a:lnTo>
                  <a:lnTo>
                    <a:pt x="2384586" y="1642279"/>
                  </a:lnTo>
                  <a:lnTo>
                    <a:pt x="2399248" y="1598779"/>
                  </a:lnTo>
                  <a:lnTo>
                    <a:pt x="2412313" y="1554569"/>
                  </a:lnTo>
                  <a:lnTo>
                    <a:pt x="2423746" y="1509684"/>
                  </a:lnTo>
                  <a:lnTo>
                    <a:pt x="2433514" y="1464156"/>
                  </a:lnTo>
                  <a:lnTo>
                    <a:pt x="2441583" y="1418021"/>
                  </a:lnTo>
                  <a:lnTo>
                    <a:pt x="2447918" y="1371313"/>
                  </a:lnTo>
                  <a:lnTo>
                    <a:pt x="2452485" y="1324066"/>
                  </a:lnTo>
                  <a:lnTo>
                    <a:pt x="2455250" y="1276313"/>
                  </a:lnTo>
                  <a:lnTo>
                    <a:pt x="2456180" y="1228089"/>
                  </a:lnTo>
                  <a:lnTo>
                    <a:pt x="2455250" y="1179866"/>
                  </a:lnTo>
                  <a:lnTo>
                    <a:pt x="2452485" y="1132113"/>
                  </a:lnTo>
                  <a:lnTo>
                    <a:pt x="2447918" y="1084866"/>
                  </a:lnTo>
                  <a:lnTo>
                    <a:pt x="2441583" y="1038158"/>
                  </a:lnTo>
                  <a:lnTo>
                    <a:pt x="2433514" y="992023"/>
                  </a:lnTo>
                  <a:lnTo>
                    <a:pt x="2423746" y="946495"/>
                  </a:lnTo>
                  <a:lnTo>
                    <a:pt x="2412313" y="901610"/>
                  </a:lnTo>
                  <a:lnTo>
                    <a:pt x="2399248" y="857400"/>
                  </a:lnTo>
                  <a:lnTo>
                    <a:pt x="2384586" y="813900"/>
                  </a:lnTo>
                  <a:lnTo>
                    <a:pt x="2368362" y="771144"/>
                  </a:lnTo>
                  <a:lnTo>
                    <a:pt x="2350608" y="729166"/>
                  </a:lnTo>
                  <a:lnTo>
                    <a:pt x="2331360" y="688001"/>
                  </a:lnTo>
                  <a:lnTo>
                    <a:pt x="2310651" y="647682"/>
                  </a:lnTo>
                  <a:lnTo>
                    <a:pt x="2288515" y="608243"/>
                  </a:lnTo>
                  <a:lnTo>
                    <a:pt x="2264987" y="569719"/>
                  </a:lnTo>
                  <a:lnTo>
                    <a:pt x="2240101" y="532144"/>
                  </a:lnTo>
                  <a:lnTo>
                    <a:pt x="2213891" y="495551"/>
                  </a:lnTo>
                  <a:lnTo>
                    <a:pt x="2186390" y="459976"/>
                  </a:lnTo>
                  <a:lnTo>
                    <a:pt x="2157634" y="425452"/>
                  </a:lnTo>
                  <a:lnTo>
                    <a:pt x="2127656" y="392013"/>
                  </a:lnTo>
                  <a:lnTo>
                    <a:pt x="2096490" y="359694"/>
                  </a:lnTo>
                  <a:lnTo>
                    <a:pt x="2064171" y="328528"/>
                  </a:lnTo>
                  <a:lnTo>
                    <a:pt x="2030732" y="298549"/>
                  </a:lnTo>
                  <a:lnTo>
                    <a:pt x="1996208" y="269793"/>
                  </a:lnTo>
                  <a:lnTo>
                    <a:pt x="1960633" y="242292"/>
                  </a:lnTo>
                  <a:lnTo>
                    <a:pt x="1924041" y="216082"/>
                  </a:lnTo>
                  <a:lnTo>
                    <a:pt x="1886466" y="191195"/>
                  </a:lnTo>
                  <a:lnTo>
                    <a:pt x="1847942" y="167667"/>
                  </a:lnTo>
                  <a:lnTo>
                    <a:pt x="1808503" y="145531"/>
                  </a:lnTo>
                  <a:lnTo>
                    <a:pt x="1768184" y="124822"/>
                  </a:lnTo>
                  <a:lnTo>
                    <a:pt x="1727018" y="105573"/>
                  </a:lnTo>
                  <a:lnTo>
                    <a:pt x="1685040" y="87819"/>
                  </a:lnTo>
                  <a:lnTo>
                    <a:pt x="1642284" y="71594"/>
                  </a:lnTo>
                  <a:lnTo>
                    <a:pt x="1598784" y="56932"/>
                  </a:lnTo>
                  <a:lnTo>
                    <a:pt x="1554574" y="43867"/>
                  </a:lnTo>
                  <a:lnTo>
                    <a:pt x="1509688" y="32434"/>
                  </a:lnTo>
                  <a:lnTo>
                    <a:pt x="1464160" y="22665"/>
                  </a:lnTo>
                  <a:lnTo>
                    <a:pt x="1418024" y="14597"/>
                  </a:lnTo>
                  <a:lnTo>
                    <a:pt x="1371316" y="8262"/>
                  </a:lnTo>
                  <a:lnTo>
                    <a:pt x="1324067" y="3694"/>
                  </a:lnTo>
                  <a:lnTo>
                    <a:pt x="1276314" y="929"/>
                  </a:lnTo>
                  <a:lnTo>
                    <a:pt x="1228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4255" y="2781122"/>
              <a:ext cx="2375877" cy="237587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4566534" y="3549622"/>
            <a:ext cx="172212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60" b="0">
                <a:solidFill>
                  <a:srgbClr val="002454"/>
                </a:solidFill>
                <a:latin typeface="Bahnschrift SemiLight"/>
                <a:cs typeface="Bahnschrift SemiLight"/>
              </a:rPr>
              <a:t>ВЛАДЕЛЬЦЕМ СПЕЦИАЛЬНОГО </a:t>
            </a:r>
            <a:r>
              <a:rPr dirty="0" sz="1600" spc="65" b="0">
                <a:solidFill>
                  <a:srgbClr val="002454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1600" spc="16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55" b="0">
                <a:solidFill>
                  <a:srgbClr val="002454"/>
                </a:solidFill>
                <a:latin typeface="Bahnschrift SemiLight"/>
                <a:cs typeface="Bahnschrift SemiLight"/>
              </a:rPr>
              <a:t>МОЖЕТ</a:t>
            </a:r>
            <a:endParaRPr sz="1600">
              <a:latin typeface="Bahnschrift SemiLight"/>
              <a:cs typeface="Bahnschrift SemiLight"/>
            </a:endParaRPr>
          </a:p>
          <a:p>
            <a:pPr algn="ctr">
              <a:lnSpc>
                <a:spcPct val="100000"/>
              </a:lnSpc>
            </a:pPr>
            <a:r>
              <a:rPr dirty="0" sz="1600" spc="75" b="0">
                <a:solidFill>
                  <a:srgbClr val="002454"/>
                </a:solidFill>
                <a:latin typeface="Bahnschrift SemiLight"/>
                <a:cs typeface="Bahnschrift SemiLight"/>
              </a:rPr>
              <a:t>БЫТЬ: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1233271" y="2419782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4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1182340" y="1693375"/>
            <a:ext cx="5873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220583" y="2583590"/>
            <a:ext cx="2700020" cy="9017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товарищество</a:t>
            </a:r>
            <a:r>
              <a:rPr dirty="0" sz="15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собственников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жилья,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осуществляющее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управление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многоквартирным домом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233271" y="5463883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5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1220576" y="4737494"/>
            <a:ext cx="70485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20583" y="5627709"/>
            <a:ext cx="2678430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жилищный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кооператив, осуществляющий</a:t>
            </a:r>
            <a:r>
              <a:rPr dirty="0" sz="1500" spc="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управление многоквартирным</a:t>
            </a:r>
            <a:r>
              <a:rPr dirty="0" sz="1500" spc="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домом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727192" y="1708456"/>
            <a:ext cx="70548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03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733437" y="2583590"/>
            <a:ext cx="2663825" cy="11176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управляющая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организация, осуществляющая</a:t>
            </a:r>
            <a:r>
              <a:rPr dirty="0" sz="1500" spc="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управление многоквартирным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 домом</a:t>
            </a:r>
            <a:r>
              <a:rPr dirty="0" sz="1500" spc="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на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основании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договора управления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733443" y="4737494"/>
            <a:ext cx="73723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04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33437" y="5627709"/>
            <a:ext cx="21596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региональный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оператор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6724815" y="2419782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4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724815" y="5463883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5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0" y="6789436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94" y="0"/>
                </a:moveTo>
                <a:lnTo>
                  <a:pt x="0" y="0"/>
                </a:lnTo>
                <a:lnTo>
                  <a:pt x="0" y="450672"/>
                </a:lnTo>
                <a:lnTo>
                  <a:pt x="2231809" y="450672"/>
                </a:lnTo>
                <a:lnTo>
                  <a:pt x="2682494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820240" y="6830524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669802" y="6919424"/>
            <a:ext cx="43624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Часть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2,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175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РФ</a:t>
            </a:r>
            <a:endParaRPr sz="1700">
              <a:latin typeface="Bahnschrift SemiLight"/>
              <a:cs typeface="Bahnschrift Semi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407543" y="4832062"/>
            <a:ext cx="1351915" cy="617220"/>
          </a:xfrm>
          <a:custGeom>
            <a:avLst/>
            <a:gdLst/>
            <a:ahLst/>
            <a:cxnLst/>
            <a:rect l="l" t="t" r="r" b="b"/>
            <a:pathLst>
              <a:path w="1351914" h="617220">
                <a:moveTo>
                  <a:pt x="0" y="0"/>
                </a:moveTo>
                <a:lnTo>
                  <a:pt x="632180" y="616800"/>
                </a:lnTo>
                <a:lnTo>
                  <a:pt x="1351648" y="61680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0692130" cy="5096510"/>
            <a:chOff x="0" y="0"/>
            <a:chExt cx="10692130" cy="5096510"/>
          </a:xfrm>
        </p:grpSpPr>
        <p:sp>
          <p:nvSpPr>
            <p:cNvPr id="4" name="object 4" descr=""/>
            <p:cNvSpPr/>
            <p:nvPr/>
          </p:nvSpPr>
          <p:spPr>
            <a:xfrm>
              <a:off x="3407543" y="2502149"/>
              <a:ext cx="1351915" cy="617220"/>
            </a:xfrm>
            <a:custGeom>
              <a:avLst/>
              <a:gdLst/>
              <a:ahLst/>
              <a:cxnLst/>
              <a:rect l="l" t="t" r="r" b="b"/>
              <a:pathLst>
                <a:path w="1351914" h="617219">
                  <a:moveTo>
                    <a:pt x="0" y="616800"/>
                  </a:moveTo>
                  <a:lnTo>
                    <a:pt x="632180" y="0"/>
                  </a:lnTo>
                  <a:lnTo>
                    <a:pt x="1351648" y="0"/>
                  </a:lnTo>
                </a:path>
              </a:pathLst>
            </a:custGeom>
            <a:ln w="254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2430" y="2879001"/>
              <a:ext cx="2216899" cy="22168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661604" y="2928168"/>
              <a:ext cx="2118995" cy="2118995"/>
            </a:xfrm>
            <a:custGeom>
              <a:avLst/>
              <a:gdLst/>
              <a:ahLst/>
              <a:cxnLst/>
              <a:rect l="l" t="t" r="r" b="b"/>
              <a:pathLst>
                <a:path w="2118995" h="2118995">
                  <a:moveTo>
                    <a:pt x="1059256" y="0"/>
                  </a:moveTo>
                  <a:lnTo>
                    <a:pt x="1010768" y="1090"/>
                  </a:lnTo>
                  <a:lnTo>
                    <a:pt x="962840" y="4328"/>
                  </a:lnTo>
                  <a:lnTo>
                    <a:pt x="915518" y="9669"/>
                  </a:lnTo>
                  <a:lnTo>
                    <a:pt x="868849" y="17066"/>
                  </a:lnTo>
                  <a:lnTo>
                    <a:pt x="822881" y="26471"/>
                  </a:lnTo>
                  <a:lnTo>
                    <a:pt x="777658" y="37838"/>
                  </a:lnTo>
                  <a:lnTo>
                    <a:pt x="733230" y="51120"/>
                  </a:lnTo>
                  <a:lnTo>
                    <a:pt x="689641" y="66271"/>
                  </a:lnTo>
                  <a:lnTo>
                    <a:pt x="646939" y="83243"/>
                  </a:lnTo>
                  <a:lnTo>
                    <a:pt x="605171" y="101990"/>
                  </a:lnTo>
                  <a:lnTo>
                    <a:pt x="564383" y="122465"/>
                  </a:lnTo>
                  <a:lnTo>
                    <a:pt x="524622" y="144622"/>
                  </a:lnTo>
                  <a:lnTo>
                    <a:pt x="485935" y="168413"/>
                  </a:lnTo>
                  <a:lnTo>
                    <a:pt x="448369" y="193793"/>
                  </a:lnTo>
                  <a:lnTo>
                    <a:pt x="411970" y="220713"/>
                  </a:lnTo>
                  <a:lnTo>
                    <a:pt x="376784" y="249128"/>
                  </a:lnTo>
                  <a:lnTo>
                    <a:pt x="342860" y="278991"/>
                  </a:lnTo>
                  <a:lnTo>
                    <a:pt x="310243" y="310254"/>
                  </a:lnTo>
                  <a:lnTo>
                    <a:pt x="278980" y="342872"/>
                  </a:lnTo>
                  <a:lnTo>
                    <a:pt x="249119" y="376797"/>
                  </a:lnTo>
                  <a:lnTo>
                    <a:pt x="220704" y="411983"/>
                  </a:lnTo>
                  <a:lnTo>
                    <a:pt x="193785" y="448383"/>
                  </a:lnTo>
                  <a:lnTo>
                    <a:pt x="168406" y="485950"/>
                  </a:lnTo>
                  <a:lnTo>
                    <a:pt x="144616" y="524637"/>
                  </a:lnTo>
                  <a:lnTo>
                    <a:pt x="122460" y="564399"/>
                  </a:lnTo>
                  <a:lnTo>
                    <a:pt x="101985" y="605187"/>
                  </a:lnTo>
                  <a:lnTo>
                    <a:pt x="83239" y="646955"/>
                  </a:lnTo>
                  <a:lnTo>
                    <a:pt x="66268" y="689657"/>
                  </a:lnTo>
                  <a:lnTo>
                    <a:pt x="51118" y="733246"/>
                  </a:lnTo>
                  <a:lnTo>
                    <a:pt x="37836" y="777675"/>
                  </a:lnTo>
                  <a:lnTo>
                    <a:pt x="26470" y="822896"/>
                  </a:lnTo>
                  <a:lnTo>
                    <a:pt x="17065" y="868865"/>
                  </a:lnTo>
                  <a:lnTo>
                    <a:pt x="9669" y="915533"/>
                  </a:lnTo>
                  <a:lnTo>
                    <a:pt x="4328" y="962854"/>
                  </a:lnTo>
                  <a:lnTo>
                    <a:pt x="1089" y="1010782"/>
                  </a:lnTo>
                  <a:lnTo>
                    <a:pt x="0" y="1059268"/>
                  </a:lnTo>
                  <a:lnTo>
                    <a:pt x="1089" y="1107757"/>
                  </a:lnTo>
                  <a:lnTo>
                    <a:pt x="4328" y="1155687"/>
                  </a:lnTo>
                  <a:lnTo>
                    <a:pt x="9669" y="1203009"/>
                  </a:lnTo>
                  <a:lnTo>
                    <a:pt x="17065" y="1249679"/>
                  </a:lnTo>
                  <a:lnTo>
                    <a:pt x="26470" y="1295649"/>
                  </a:lnTo>
                  <a:lnTo>
                    <a:pt x="37836" y="1340872"/>
                  </a:lnTo>
                  <a:lnTo>
                    <a:pt x="51118" y="1385302"/>
                  </a:lnTo>
                  <a:lnTo>
                    <a:pt x="66268" y="1428891"/>
                  </a:lnTo>
                  <a:lnTo>
                    <a:pt x="83239" y="1471594"/>
                  </a:lnTo>
                  <a:lnTo>
                    <a:pt x="101985" y="1513363"/>
                  </a:lnTo>
                  <a:lnTo>
                    <a:pt x="122460" y="1554152"/>
                  </a:lnTo>
                  <a:lnTo>
                    <a:pt x="144616" y="1593914"/>
                  </a:lnTo>
                  <a:lnTo>
                    <a:pt x="168406" y="1632602"/>
                  </a:lnTo>
                  <a:lnTo>
                    <a:pt x="193785" y="1670169"/>
                  </a:lnTo>
                  <a:lnTo>
                    <a:pt x="220704" y="1706569"/>
                  </a:lnTo>
                  <a:lnTo>
                    <a:pt x="249119" y="1741755"/>
                  </a:lnTo>
                  <a:lnTo>
                    <a:pt x="278980" y="1775681"/>
                  </a:lnTo>
                  <a:lnTo>
                    <a:pt x="310243" y="1808299"/>
                  </a:lnTo>
                  <a:lnTo>
                    <a:pt x="342860" y="1839562"/>
                  </a:lnTo>
                  <a:lnTo>
                    <a:pt x="376784" y="1869425"/>
                  </a:lnTo>
                  <a:lnTo>
                    <a:pt x="411970" y="1897839"/>
                  </a:lnTo>
                  <a:lnTo>
                    <a:pt x="448369" y="1924760"/>
                  </a:lnTo>
                  <a:lnTo>
                    <a:pt x="485935" y="1950139"/>
                  </a:lnTo>
                  <a:lnTo>
                    <a:pt x="524622" y="1973930"/>
                  </a:lnTo>
                  <a:lnTo>
                    <a:pt x="564383" y="1996086"/>
                  </a:lnTo>
                  <a:lnTo>
                    <a:pt x="605171" y="2016561"/>
                  </a:lnTo>
                  <a:lnTo>
                    <a:pt x="646939" y="2035308"/>
                  </a:lnTo>
                  <a:lnTo>
                    <a:pt x="689641" y="2052280"/>
                  </a:lnTo>
                  <a:lnTo>
                    <a:pt x="733230" y="2067430"/>
                  </a:lnTo>
                  <a:lnTo>
                    <a:pt x="777658" y="2080712"/>
                  </a:lnTo>
                  <a:lnTo>
                    <a:pt x="822881" y="2092079"/>
                  </a:lnTo>
                  <a:lnTo>
                    <a:pt x="868849" y="2101484"/>
                  </a:lnTo>
                  <a:lnTo>
                    <a:pt x="915518" y="2108880"/>
                  </a:lnTo>
                  <a:lnTo>
                    <a:pt x="962840" y="2114221"/>
                  </a:lnTo>
                  <a:lnTo>
                    <a:pt x="1010768" y="2117460"/>
                  </a:lnTo>
                  <a:lnTo>
                    <a:pt x="1059256" y="2118550"/>
                  </a:lnTo>
                  <a:lnTo>
                    <a:pt x="1107748" y="2117460"/>
                  </a:lnTo>
                  <a:lnTo>
                    <a:pt x="1155680" y="2114221"/>
                  </a:lnTo>
                  <a:lnTo>
                    <a:pt x="1203005" y="2108880"/>
                  </a:lnTo>
                  <a:lnTo>
                    <a:pt x="1249677" y="2101484"/>
                  </a:lnTo>
                  <a:lnTo>
                    <a:pt x="1295649" y="2092079"/>
                  </a:lnTo>
                  <a:lnTo>
                    <a:pt x="1340873" y="2080712"/>
                  </a:lnTo>
                  <a:lnTo>
                    <a:pt x="1385305" y="2067430"/>
                  </a:lnTo>
                  <a:lnTo>
                    <a:pt x="1428896" y="2052280"/>
                  </a:lnTo>
                  <a:lnTo>
                    <a:pt x="1471599" y="2035308"/>
                  </a:lnTo>
                  <a:lnTo>
                    <a:pt x="1513370" y="2016561"/>
                  </a:lnTo>
                  <a:lnTo>
                    <a:pt x="1554159" y="1996086"/>
                  </a:lnTo>
                  <a:lnTo>
                    <a:pt x="1593921" y="1973930"/>
                  </a:lnTo>
                  <a:lnTo>
                    <a:pt x="1632610" y="1950139"/>
                  </a:lnTo>
                  <a:lnTo>
                    <a:pt x="1670177" y="1924760"/>
                  </a:lnTo>
                  <a:lnTo>
                    <a:pt x="1706578" y="1897839"/>
                  </a:lnTo>
                  <a:lnTo>
                    <a:pt x="1741764" y="1869425"/>
                  </a:lnTo>
                  <a:lnTo>
                    <a:pt x="1775689" y="1839562"/>
                  </a:lnTo>
                  <a:lnTo>
                    <a:pt x="1808306" y="1808299"/>
                  </a:lnTo>
                  <a:lnTo>
                    <a:pt x="1839570" y="1775681"/>
                  </a:lnTo>
                  <a:lnTo>
                    <a:pt x="1869432" y="1741755"/>
                  </a:lnTo>
                  <a:lnTo>
                    <a:pt x="1897846" y="1706569"/>
                  </a:lnTo>
                  <a:lnTo>
                    <a:pt x="1924766" y="1670169"/>
                  </a:lnTo>
                  <a:lnTo>
                    <a:pt x="1950145" y="1632602"/>
                  </a:lnTo>
                  <a:lnTo>
                    <a:pt x="1973935" y="1593914"/>
                  </a:lnTo>
                  <a:lnTo>
                    <a:pt x="1996091" y="1554152"/>
                  </a:lnTo>
                  <a:lnTo>
                    <a:pt x="2016565" y="1513363"/>
                  </a:lnTo>
                  <a:lnTo>
                    <a:pt x="2035312" y="1471594"/>
                  </a:lnTo>
                  <a:lnTo>
                    <a:pt x="2052283" y="1428891"/>
                  </a:lnTo>
                  <a:lnTo>
                    <a:pt x="2067433" y="1385302"/>
                  </a:lnTo>
                  <a:lnTo>
                    <a:pt x="2080714" y="1340872"/>
                  </a:lnTo>
                  <a:lnTo>
                    <a:pt x="2092080" y="1295649"/>
                  </a:lnTo>
                  <a:lnTo>
                    <a:pt x="2101485" y="1249679"/>
                  </a:lnTo>
                  <a:lnTo>
                    <a:pt x="2108881" y="1203009"/>
                  </a:lnTo>
                  <a:lnTo>
                    <a:pt x="2114221" y="1155687"/>
                  </a:lnTo>
                  <a:lnTo>
                    <a:pt x="2117460" y="1107757"/>
                  </a:lnTo>
                  <a:lnTo>
                    <a:pt x="2118550" y="1059268"/>
                  </a:lnTo>
                  <a:lnTo>
                    <a:pt x="2117460" y="1010782"/>
                  </a:lnTo>
                  <a:lnTo>
                    <a:pt x="2114221" y="962854"/>
                  </a:lnTo>
                  <a:lnTo>
                    <a:pt x="2108881" y="915533"/>
                  </a:lnTo>
                  <a:lnTo>
                    <a:pt x="2101485" y="868865"/>
                  </a:lnTo>
                  <a:lnTo>
                    <a:pt x="2092080" y="822896"/>
                  </a:lnTo>
                  <a:lnTo>
                    <a:pt x="2080714" y="777675"/>
                  </a:lnTo>
                  <a:lnTo>
                    <a:pt x="2067433" y="733246"/>
                  </a:lnTo>
                  <a:lnTo>
                    <a:pt x="2052283" y="689657"/>
                  </a:lnTo>
                  <a:lnTo>
                    <a:pt x="2035312" y="646955"/>
                  </a:lnTo>
                  <a:lnTo>
                    <a:pt x="2016565" y="605187"/>
                  </a:lnTo>
                  <a:lnTo>
                    <a:pt x="1996091" y="564399"/>
                  </a:lnTo>
                  <a:lnTo>
                    <a:pt x="1973935" y="524637"/>
                  </a:lnTo>
                  <a:lnTo>
                    <a:pt x="1950145" y="485950"/>
                  </a:lnTo>
                  <a:lnTo>
                    <a:pt x="1924766" y="448383"/>
                  </a:lnTo>
                  <a:lnTo>
                    <a:pt x="1897846" y="411983"/>
                  </a:lnTo>
                  <a:lnTo>
                    <a:pt x="1869432" y="376797"/>
                  </a:lnTo>
                  <a:lnTo>
                    <a:pt x="1839570" y="342872"/>
                  </a:lnTo>
                  <a:lnTo>
                    <a:pt x="1808306" y="310254"/>
                  </a:lnTo>
                  <a:lnTo>
                    <a:pt x="1775689" y="278991"/>
                  </a:lnTo>
                  <a:lnTo>
                    <a:pt x="1741764" y="249128"/>
                  </a:lnTo>
                  <a:lnTo>
                    <a:pt x="1706578" y="220713"/>
                  </a:lnTo>
                  <a:lnTo>
                    <a:pt x="1670177" y="193793"/>
                  </a:lnTo>
                  <a:lnTo>
                    <a:pt x="1632610" y="168413"/>
                  </a:lnTo>
                  <a:lnTo>
                    <a:pt x="1593921" y="144622"/>
                  </a:lnTo>
                  <a:lnTo>
                    <a:pt x="1554159" y="122465"/>
                  </a:lnTo>
                  <a:lnTo>
                    <a:pt x="1513370" y="101990"/>
                  </a:lnTo>
                  <a:lnTo>
                    <a:pt x="1471599" y="83243"/>
                  </a:lnTo>
                  <a:lnTo>
                    <a:pt x="1428896" y="66271"/>
                  </a:lnTo>
                  <a:lnTo>
                    <a:pt x="1385305" y="51120"/>
                  </a:lnTo>
                  <a:lnTo>
                    <a:pt x="1340873" y="37838"/>
                  </a:lnTo>
                  <a:lnTo>
                    <a:pt x="1295649" y="26471"/>
                  </a:lnTo>
                  <a:lnTo>
                    <a:pt x="1249677" y="17066"/>
                  </a:lnTo>
                  <a:lnTo>
                    <a:pt x="1203005" y="9669"/>
                  </a:lnTo>
                  <a:lnTo>
                    <a:pt x="1155680" y="4328"/>
                  </a:lnTo>
                  <a:lnTo>
                    <a:pt x="1107748" y="1090"/>
                  </a:lnTo>
                  <a:lnTo>
                    <a:pt x="1059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6237" y="2962783"/>
              <a:ext cx="2049297" cy="204931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1990" y="0"/>
                  </a:moveTo>
                  <a:lnTo>
                    <a:pt x="0" y="0"/>
                  </a:lnTo>
                  <a:lnTo>
                    <a:pt x="0" y="1342085"/>
                  </a:lnTo>
                  <a:lnTo>
                    <a:pt x="10691990" y="1342085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545670" y="4685403"/>
            <a:ext cx="70485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51908" y="5564222"/>
            <a:ext cx="429641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собственных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(капитала)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менее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25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млрд.</a:t>
            </a:r>
            <a:r>
              <a:rPr dirty="0" sz="1400" spc="4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рублей</a:t>
            </a:r>
            <a:r>
              <a:rPr dirty="0" sz="1400" spc="4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имеющейся</a:t>
            </a:r>
            <a:r>
              <a:rPr dirty="0" sz="1400" spc="4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4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Центральном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банке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85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отчетности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день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открытия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специально-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го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4543285" y="5396712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5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603127" y="486950"/>
            <a:ext cx="706374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ТРЕБОВАНИЯ</a:t>
            </a:r>
            <a:r>
              <a:rPr dirty="0" spc="215"/>
              <a:t> </a:t>
            </a:r>
            <a:r>
              <a:rPr dirty="0"/>
              <a:t>К</a:t>
            </a:r>
            <a:r>
              <a:rPr dirty="0" spc="215"/>
              <a:t> </a:t>
            </a:r>
            <a:r>
              <a:rPr dirty="0" spc="75"/>
              <a:t>БАНКАМ,</a:t>
            </a:r>
            <a:r>
              <a:rPr dirty="0" spc="215"/>
              <a:t> </a:t>
            </a:r>
            <a:r>
              <a:rPr dirty="0"/>
              <a:t>В</a:t>
            </a:r>
            <a:r>
              <a:rPr dirty="0" spc="220"/>
              <a:t> </a:t>
            </a:r>
            <a:r>
              <a:rPr dirty="0" spc="75"/>
              <a:t>КОТОРЫХ </a:t>
            </a:r>
            <a:r>
              <a:rPr dirty="0" spc="85"/>
              <a:t>МОЖЕТ</a:t>
            </a:r>
            <a:r>
              <a:rPr dirty="0" spc="200"/>
              <a:t> </a:t>
            </a:r>
            <a:r>
              <a:rPr dirty="0" spc="105"/>
              <a:t>БЫТЬ</a:t>
            </a:r>
            <a:r>
              <a:rPr dirty="0" spc="215"/>
              <a:t> </a:t>
            </a:r>
            <a:r>
              <a:rPr dirty="0" spc="110"/>
              <a:t>ОТКРЫТ</a:t>
            </a:r>
            <a:r>
              <a:rPr dirty="0" spc="210"/>
              <a:t> </a:t>
            </a:r>
            <a:r>
              <a:rPr dirty="0" spc="80"/>
              <a:t>СПЕЦИАЛЬНЫЙ</a:t>
            </a:r>
            <a:r>
              <a:rPr dirty="0" spc="215"/>
              <a:t> </a:t>
            </a:r>
            <a:r>
              <a:rPr dirty="0" spc="75"/>
              <a:t>СЧЕТ</a:t>
            </a: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6026" y="5358054"/>
            <a:ext cx="1785962" cy="2202001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0" y="0"/>
            <a:ext cx="7424420" cy="3404235"/>
            <a:chOff x="0" y="0"/>
            <a:chExt cx="7424420" cy="340423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196" y="561569"/>
              <a:ext cx="651776" cy="23228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688" y="821786"/>
              <a:ext cx="105956" cy="28960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3717" y="821855"/>
              <a:ext cx="106045" cy="28947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1328" y="821804"/>
              <a:ext cx="106527" cy="2895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6074" y="1256030"/>
              <a:ext cx="871527" cy="2824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084" y="1197483"/>
              <a:ext cx="765855" cy="2828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0067" y="1139177"/>
              <a:ext cx="684225" cy="2815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543285" y="2447899"/>
              <a:ext cx="2881630" cy="67945"/>
            </a:xfrm>
            <a:custGeom>
              <a:avLst/>
              <a:gdLst/>
              <a:ahLst/>
              <a:cxnLst/>
              <a:rect l="l" t="t" r="r" b="b"/>
              <a:pathLst>
                <a:path w="2881629" h="67944">
                  <a:moveTo>
                    <a:pt x="2881033" y="0"/>
                  </a:moveTo>
                  <a:lnTo>
                    <a:pt x="0" y="0"/>
                  </a:lnTo>
                  <a:lnTo>
                    <a:pt x="0" y="67741"/>
                  </a:lnTo>
                  <a:lnTo>
                    <a:pt x="2881033" y="67741"/>
                  </a:lnTo>
                  <a:lnTo>
                    <a:pt x="288103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4492351" y="1721504"/>
            <a:ext cx="5873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530588" y="2615415"/>
            <a:ext cx="431863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Наличие</a:t>
            </a:r>
            <a:r>
              <a:rPr dirty="0" sz="1400" spc="4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кредитного</a:t>
            </a:r>
            <a:r>
              <a:rPr dirty="0" sz="1400" spc="4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рейтинга</a:t>
            </a:r>
            <a:r>
              <a:rPr dirty="0" sz="1400" spc="4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400" spc="45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национальным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рейтинговым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шкалам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Российской</a:t>
            </a:r>
            <a:r>
              <a:rPr dirty="0" sz="1400" spc="3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Федерации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ниже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уровня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«A(RU)»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Аналитического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Кредитно-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го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Рейтингового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Агентства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и/или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«ruA»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Рейтингово-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го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агентства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«Эксперт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РА»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0" y="6789436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94" y="0"/>
                </a:moveTo>
                <a:lnTo>
                  <a:pt x="0" y="0"/>
                </a:lnTo>
                <a:lnTo>
                  <a:pt x="0" y="450672"/>
                </a:lnTo>
                <a:lnTo>
                  <a:pt x="2231809" y="450672"/>
                </a:lnTo>
                <a:lnTo>
                  <a:pt x="2682494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820240" y="6830524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69802" y="6919424"/>
            <a:ext cx="548068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Постановление</a:t>
            </a:r>
            <a:r>
              <a:rPr dirty="0" sz="1700" spc="-3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0" b="0">
                <a:solidFill>
                  <a:srgbClr val="6D6E71"/>
                </a:solidFill>
                <a:latin typeface="Bahnschrift SemiLight"/>
                <a:cs typeface="Bahnschrift SemiLight"/>
              </a:rPr>
              <a:t>Правительства</a:t>
            </a:r>
            <a:r>
              <a:rPr dirty="0" sz="1700" spc="-3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РФ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от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24.04.2018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№</a:t>
            </a:r>
            <a:r>
              <a:rPr dirty="0" sz="1700" spc="-3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497</a:t>
            </a:r>
            <a:endParaRPr sz="1700">
              <a:latin typeface="Bahnschrift SemiLight"/>
              <a:cs typeface="Bahnschrift SemiLight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44996" y="3253435"/>
            <a:ext cx="1165074" cy="4166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3127" y="550450"/>
            <a:ext cx="786892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70"/>
              <a:t>ПЕРЕЧЕНЬ</a:t>
            </a:r>
            <a:r>
              <a:rPr dirty="0" sz="2000" spc="165"/>
              <a:t> </a:t>
            </a:r>
            <a:r>
              <a:rPr dirty="0" sz="2000" spc="85"/>
              <a:t>КРЕДИТНЫХ</a:t>
            </a:r>
            <a:r>
              <a:rPr dirty="0" sz="2000" spc="165"/>
              <a:t> </a:t>
            </a:r>
            <a:r>
              <a:rPr dirty="0" sz="2000" spc="55"/>
              <a:t>ОРГАНИЗАЦИЙ,</a:t>
            </a:r>
            <a:endParaRPr sz="2000"/>
          </a:p>
          <a:p>
            <a:pPr marL="12700" marR="5080">
              <a:lnSpc>
                <a:spcPct val="100000"/>
              </a:lnSpc>
            </a:pPr>
            <a:r>
              <a:rPr dirty="0" sz="2000" spc="55"/>
              <a:t>КОТОРЫЕ</a:t>
            </a:r>
            <a:r>
              <a:rPr dirty="0" sz="2000" spc="170"/>
              <a:t> </a:t>
            </a:r>
            <a:r>
              <a:rPr dirty="0" sz="2000" spc="75"/>
              <a:t>СООТВЕТСТВУЮТ</a:t>
            </a:r>
            <a:r>
              <a:rPr dirty="0" sz="2000" spc="175"/>
              <a:t> </a:t>
            </a:r>
            <a:r>
              <a:rPr dirty="0" sz="2000" spc="60"/>
              <a:t>УСТАНОВЛЕННЫМ</a:t>
            </a:r>
            <a:r>
              <a:rPr dirty="0" sz="2000" spc="175"/>
              <a:t> </a:t>
            </a:r>
            <a:r>
              <a:rPr dirty="0" sz="2000" spc="60"/>
              <a:t>ТРЕБОВАНИЯМ, </a:t>
            </a:r>
            <a:r>
              <a:rPr dirty="0" sz="2000"/>
              <a:t>ПО</a:t>
            </a:r>
            <a:r>
              <a:rPr dirty="0" sz="2000" spc="210"/>
              <a:t> </a:t>
            </a:r>
            <a:r>
              <a:rPr dirty="0" sz="2000" spc="60"/>
              <a:t>СОСТОЯНИЮ</a:t>
            </a:r>
            <a:r>
              <a:rPr dirty="0" sz="2000" spc="210"/>
              <a:t> </a:t>
            </a:r>
            <a:r>
              <a:rPr dirty="0" sz="2000"/>
              <a:t>НА</a:t>
            </a:r>
            <a:r>
              <a:rPr dirty="0" sz="2000" spc="210"/>
              <a:t> </a:t>
            </a:r>
            <a:r>
              <a:rPr dirty="0" sz="2000" spc="60"/>
              <a:t>01.02.2022: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6027" y="5358054"/>
            <a:ext cx="1785950" cy="220200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6" cy="340372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196" y="561569"/>
              <a:ext cx="651776" cy="23228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688" y="821786"/>
              <a:ext cx="105956" cy="2896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1328" y="821804"/>
              <a:ext cx="106527" cy="2895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717" y="821855"/>
              <a:ext cx="106045" cy="28947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074" y="1256030"/>
              <a:ext cx="871527" cy="282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084" y="1197483"/>
              <a:ext cx="765855" cy="2828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0067" y="1139177"/>
              <a:ext cx="684225" cy="281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2878" y="2353730"/>
              <a:ext cx="704049" cy="702817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549152" y="2643990"/>
            <a:ext cx="2528570" cy="3867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165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БАНК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ГПБ 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(АО)</a:t>
            </a: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</a:pP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АО</a:t>
            </a:r>
            <a:r>
              <a:rPr dirty="0" sz="1700" spc="1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«АЛЬФА-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БАНК»</a:t>
            </a: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</a:pP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Bahnschrift SemiBold"/>
              <a:cs typeface="Bahnschrift SemiBold"/>
            </a:endParaRPr>
          </a:p>
          <a:p>
            <a:pPr marL="12700" marR="473075">
              <a:lnSpc>
                <a:spcPct val="100000"/>
              </a:lnSpc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ПАО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«МОСКОВСКИЙ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КРЕДИТНЫЙ</a:t>
            </a:r>
            <a:r>
              <a:rPr dirty="0" sz="1700" spc="114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БАНК»</a:t>
            </a: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ПАО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«ПРОМСВЯЗЬБАНК»</a:t>
            </a: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</a:pP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АО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«АБ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«РОССИЯ»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БАНК</a:t>
            </a:r>
            <a:r>
              <a:rPr dirty="0" spc="-10"/>
              <a:t> </a:t>
            </a:r>
            <a:r>
              <a:rPr dirty="0"/>
              <a:t>ВТБ </a:t>
            </a:r>
            <a:r>
              <a:rPr dirty="0" spc="-10"/>
              <a:t>(ПАО)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/>
          </a:p>
          <a:p>
            <a:pPr marL="30480">
              <a:lnSpc>
                <a:spcPct val="100000"/>
              </a:lnSpc>
            </a:pPr>
            <a:r>
              <a:rPr dirty="0"/>
              <a:t>ПАО</a:t>
            </a:r>
            <a:r>
              <a:rPr dirty="0" spc="-55"/>
              <a:t> </a:t>
            </a:r>
            <a:r>
              <a:rPr dirty="0" spc="-10"/>
              <a:t>СБЕРБАНК</a:t>
            </a:r>
          </a:p>
          <a:p>
            <a:pPr marL="43180" marR="5080">
              <a:lnSpc>
                <a:spcPct val="345700"/>
              </a:lnSpc>
            </a:pPr>
            <a:r>
              <a:rPr dirty="0"/>
              <a:t>ПАО</a:t>
            </a:r>
            <a:r>
              <a:rPr dirty="0" spc="-45"/>
              <a:t> </a:t>
            </a:r>
            <a:r>
              <a:rPr dirty="0"/>
              <a:t>БАНК</a:t>
            </a:r>
            <a:r>
              <a:rPr dirty="0" spc="-40"/>
              <a:t> </a:t>
            </a:r>
            <a:r>
              <a:rPr dirty="0"/>
              <a:t>«ФК</a:t>
            </a:r>
            <a:r>
              <a:rPr dirty="0" spc="-40"/>
              <a:t> </a:t>
            </a:r>
            <a:r>
              <a:rPr dirty="0" spc="-10"/>
              <a:t>ОТКРЫТИЕ» </a:t>
            </a:r>
            <a:r>
              <a:rPr dirty="0"/>
              <a:t>АО</a:t>
            </a:r>
            <a:r>
              <a:rPr dirty="0" spc="-35"/>
              <a:t> </a:t>
            </a:r>
            <a:r>
              <a:rPr dirty="0" spc="-10"/>
              <a:t>«РОССЕЛЬХОЗБАНК» </a:t>
            </a:r>
            <a:r>
              <a:rPr dirty="0"/>
              <a:t>РНКБ</a:t>
            </a:r>
            <a:r>
              <a:rPr dirty="0" spc="-15"/>
              <a:t> </a:t>
            </a:r>
            <a:r>
              <a:rPr dirty="0"/>
              <a:t>БАНК</a:t>
            </a:r>
            <a:r>
              <a:rPr dirty="0" spc="-10"/>
              <a:t> (ПАО)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1696426" y="2540592"/>
            <a:ext cx="5208270" cy="1466215"/>
            <a:chOff x="1696426" y="2540592"/>
            <a:chExt cx="5208270" cy="1466215"/>
          </a:xfrm>
        </p:grpSpPr>
        <p:sp>
          <p:nvSpPr>
            <p:cNvPr id="18" name="object 18" descr=""/>
            <p:cNvSpPr/>
            <p:nvPr/>
          </p:nvSpPr>
          <p:spPr>
            <a:xfrm>
              <a:off x="5901794" y="2540592"/>
              <a:ext cx="304800" cy="187325"/>
            </a:xfrm>
            <a:custGeom>
              <a:avLst/>
              <a:gdLst/>
              <a:ahLst/>
              <a:cxnLst/>
              <a:rect l="l" t="t" r="r" b="b"/>
              <a:pathLst>
                <a:path w="304800" h="187325">
                  <a:moveTo>
                    <a:pt x="253606" y="140246"/>
                  </a:moveTo>
                  <a:lnTo>
                    <a:pt x="17068" y="140246"/>
                  </a:lnTo>
                  <a:lnTo>
                    <a:pt x="0" y="186994"/>
                  </a:lnTo>
                  <a:lnTo>
                    <a:pt x="236537" y="186994"/>
                  </a:lnTo>
                  <a:lnTo>
                    <a:pt x="253606" y="140246"/>
                  </a:lnTo>
                  <a:close/>
                </a:path>
                <a:path w="304800" h="187325">
                  <a:moveTo>
                    <a:pt x="279171" y="70129"/>
                  </a:moveTo>
                  <a:lnTo>
                    <a:pt x="42633" y="70129"/>
                  </a:lnTo>
                  <a:lnTo>
                    <a:pt x="25552" y="116865"/>
                  </a:lnTo>
                  <a:lnTo>
                    <a:pt x="262102" y="116865"/>
                  </a:lnTo>
                  <a:lnTo>
                    <a:pt x="279171" y="70129"/>
                  </a:lnTo>
                  <a:close/>
                </a:path>
                <a:path w="304800" h="187325">
                  <a:moveTo>
                    <a:pt x="304774" y="0"/>
                  </a:moveTo>
                  <a:lnTo>
                    <a:pt x="68237" y="0"/>
                  </a:lnTo>
                  <a:lnTo>
                    <a:pt x="51168" y="46761"/>
                  </a:lnTo>
                  <a:lnTo>
                    <a:pt x="287718" y="46761"/>
                  </a:lnTo>
                  <a:lnTo>
                    <a:pt x="304774" y="0"/>
                  </a:lnTo>
                  <a:close/>
                </a:path>
              </a:pathLst>
            </a:custGeom>
            <a:solidFill>
              <a:srgbClr val="179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56675" y="2611602"/>
              <a:ext cx="647700" cy="287020"/>
            </a:xfrm>
            <a:custGeom>
              <a:avLst/>
              <a:gdLst/>
              <a:ahLst/>
              <a:cxnLst/>
              <a:rect l="l" t="t" r="r" b="b"/>
              <a:pathLst>
                <a:path w="647700" h="287019">
                  <a:moveTo>
                    <a:pt x="632764" y="0"/>
                  </a:moveTo>
                  <a:lnTo>
                    <a:pt x="447903" y="0"/>
                  </a:lnTo>
                  <a:lnTo>
                    <a:pt x="447903" y="286423"/>
                  </a:lnTo>
                  <a:lnTo>
                    <a:pt x="539851" y="286423"/>
                  </a:lnTo>
                  <a:lnTo>
                    <a:pt x="564934" y="285687"/>
                  </a:lnTo>
                  <a:lnTo>
                    <a:pt x="614083" y="270560"/>
                  </a:lnTo>
                  <a:lnTo>
                    <a:pt x="639365" y="238353"/>
                  </a:lnTo>
                  <a:lnTo>
                    <a:pt x="504444" y="238353"/>
                  </a:lnTo>
                  <a:lnTo>
                    <a:pt x="504444" y="158584"/>
                  </a:lnTo>
                  <a:lnTo>
                    <a:pt x="638928" y="158584"/>
                  </a:lnTo>
                  <a:lnTo>
                    <a:pt x="637381" y="154420"/>
                  </a:lnTo>
                  <a:lnTo>
                    <a:pt x="608258" y="123834"/>
                  </a:lnTo>
                  <a:lnTo>
                    <a:pt x="550176" y="111506"/>
                  </a:lnTo>
                  <a:lnTo>
                    <a:pt x="504444" y="111506"/>
                  </a:lnTo>
                  <a:lnTo>
                    <a:pt x="504444" y="48069"/>
                  </a:lnTo>
                  <a:lnTo>
                    <a:pt x="616546" y="48069"/>
                  </a:lnTo>
                  <a:lnTo>
                    <a:pt x="632764" y="0"/>
                  </a:lnTo>
                  <a:close/>
                </a:path>
                <a:path w="647700" h="287019">
                  <a:moveTo>
                    <a:pt x="638928" y="158584"/>
                  </a:moveTo>
                  <a:lnTo>
                    <a:pt x="546735" y="158584"/>
                  </a:lnTo>
                  <a:lnTo>
                    <a:pt x="555729" y="159039"/>
                  </a:lnTo>
                  <a:lnTo>
                    <a:pt x="563021" y="160375"/>
                  </a:lnTo>
                  <a:lnTo>
                    <a:pt x="588518" y="198221"/>
                  </a:lnTo>
                  <a:lnTo>
                    <a:pt x="587696" y="208121"/>
                  </a:lnTo>
                  <a:lnTo>
                    <a:pt x="558244" y="237594"/>
                  </a:lnTo>
                  <a:lnTo>
                    <a:pt x="547217" y="238353"/>
                  </a:lnTo>
                  <a:lnTo>
                    <a:pt x="639365" y="238353"/>
                  </a:lnTo>
                  <a:lnTo>
                    <a:pt x="644440" y="225549"/>
                  </a:lnTo>
                  <a:lnTo>
                    <a:pt x="647522" y="199707"/>
                  </a:lnTo>
                  <a:lnTo>
                    <a:pt x="644594" y="173834"/>
                  </a:lnTo>
                  <a:lnTo>
                    <a:pt x="638928" y="158584"/>
                  </a:lnTo>
                  <a:close/>
                </a:path>
                <a:path w="647700" h="287019">
                  <a:moveTo>
                    <a:pt x="341210" y="48069"/>
                  </a:moveTo>
                  <a:lnTo>
                    <a:pt x="284175" y="48069"/>
                  </a:lnTo>
                  <a:lnTo>
                    <a:pt x="284175" y="286423"/>
                  </a:lnTo>
                  <a:lnTo>
                    <a:pt x="341210" y="286423"/>
                  </a:lnTo>
                  <a:lnTo>
                    <a:pt x="341210" y="48069"/>
                  </a:lnTo>
                  <a:close/>
                </a:path>
                <a:path w="647700" h="287019">
                  <a:moveTo>
                    <a:pt x="430199" y="0"/>
                  </a:moveTo>
                  <a:lnTo>
                    <a:pt x="202069" y="0"/>
                  </a:lnTo>
                  <a:lnTo>
                    <a:pt x="202069" y="48069"/>
                  </a:lnTo>
                  <a:lnTo>
                    <a:pt x="413994" y="48069"/>
                  </a:lnTo>
                  <a:lnTo>
                    <a:pt x="430199" y="0"/>
                  </a:lnTo>
                  <a:close/>
                </a:path>
                <a:path w="647700" h="287019">
                  <a:moveTo>
                    <a:pt x="90957" y="0"/>
                  </a:moveTo>
                  <a:lnTo>
                    <a:pt x="0" y="0"/>
                  </a:lnTo>
                  <a:lnTo>
                    <a:pt x="0" y="286423"/>
                  </a:lnTo>
                  <a:lnTo>
                    <a:pt x="102755" y="286423"/>
                  </a:lnTo>
                  <a:lnTo>
                    <a:pt x="116266" y="286221"/>
                  </a:lnTo>
                  <a:lnTo>
                    <a:pt x="166895" y="272281"/>
                  </a:lnTo>
                  <a:lnTo>
                    <a:pt x="191969" y="239344"/>
                  </a:lnTo>
                  <a:lnTo>
                    <a:pt x="57035" y="239344"/>
                  </a:lnTo>
                  <a:lnTo>
                    <a:pt x="57035" y="164020"/>
                  </a:lnTo>
                  <a:lnTo>
                    <a:pt x="186864" y="164020"/>
                  </a:lnTo>
                  <a:lnTo>
                    <a:pt x="185358" y="161406"/>
                  </a:lnTo>
                  <a:lnTo>
                    <a:pt x="147993" y="134785"/>
                  </a:lnTo>
                  <a:lnTo>
                    <a:pt x="147993" y="133807"/>
                  </a:lnTo>
                  <a:lnTo>
                    <a:pt x="173417" y="114465"/>
                  </a:lnTo>
                  <a:lnTo>
                    <a:pt x="56540" y="114465"/>
                  </a:lnTo>
                  <a:lnTo>
                    <a:pt x="56540" y="47078"/>
                  </a:lnTo>
                  <a:lnTo>
                    <a:pt x="184315" y="47078"/>
                  </a:lnTo>
                  <a:lnTo>
                    <a:pt x="173372" y="27695"/>
                  </a:lnTo>
                  <a:lnTo>
                    <a:pt x="133743" y="3975"/>
                  </a:lnTo>
                  <a:lnTo>
                    <a:pt x="103932" y="203"/>
                  </a:lnTo>
                  <a:lnTo>
                    <a:pt x="90957" y="0"/>
                  </a:lnTo>
                  <a:close/>
                </a:path>
                <a:path w="647700" h="287019">
                  <a:moveTo>
                    <a:pt x="186864" y="164020"/>
                  </a:moveTo>
                  <a:lnTo>
                    <a:pt x="94411" y="164020"/>
                  </a:lnTo>
                  <a:lnTo>
                    <a:pt x="106377" y="164571"/>
                  </a:lnTo>
                  <a:lnTo>
                    <a:pt x="116093" y="166565"/>
                  </a:lnTo>
                  <a:lnTo>
                    <a:pt x="138163" y="201676"/>
                  </a:lnTo>
                  <a:lnTo>
                    <a:pt x="137502" y="210428"/>
                  </a:lnTo>
                  <a:lnTo>
                    <a:pt x="105000" y="239073"/>
                  </a:lnTo>
                  <a:lnTo>
                    <a:pt x="96367" y="239344"/>
                  </a:lnTo>
                  <a:lnTo>
                    <a:pt x="191969" y="239344"/>
                  </a:lnTo>
                  <a:lnTo>
                    <a:pt x="194882" y="233334"/>
                  </a:lnTo>
                  <a:lnTo>
                    <a:pt x="198640" y="206146"/>
                  </a:lnTo>
                  <a:lnTo>
                    <a:pt x="197226" y="189312"/>
                  </a:lnTo>
                  <a:lnTo>
                    <a:pt x="192860" y="174429"/>
                  </a:lnTo>
                  <a:lnTo>
                    <a:pt x="186864" y="164020"/>
                  </a:lnTo>
                  <a:close/>
                </a:path>
                <a:path w="647700" h="287019">
                  <a:moveTo>
                    <a:pt x="184315" y="47078"/>
                  </a:moveTo>
                  <a:lnTo>
                    <a:pt x="97358" y="47078"/>
                  </a:lnTo>
                  <a:lnTo>
                    <a:pt x="102755" y="47586"/>
                  </a:lnTo>
                  <a:lnTo>
                    <a:pt x="108165" y="49072"/>
                  </a:lnTo>
                  <a:lnTo>
                    <a:pt x="116942" y="52975"/>
                  </a:lnTo>
                  <a:lnTo>
                    <a:pt x="123782" y="59159"/>
                  </a:lnTo>
                  <a:lnTo>
                    <a:pt x="128223" y="68225"/>
                  </a:lnTo>
                  <a:lnTo>
                    <a:pt x="129806" y="80772"/>
                  </a:lnTo>
                  <a:lnTo>
                    <a:pt x="128293" y="92153"/>
                  </a:lnTo>
                  <a:lnTo>
                    <a:pt x="123967" y="101528"/>
                  </a:lnTo>
                  <a:lnTo>
                    <a:pt x="117151" y="108577"/>
                  </a:lnTo>
                  <a:lnTo>
                    <a:pt x="108165" y="112979"/>
                  </a:lnTo>
                  <a:lnTo>
                    <a:pt x="103251" y="114465"/>
                  </a:lnTo>
                  <a:lnTo>
                    <a:pt x="173417" y="114465"/>
                  </a:lnTo>
                  <a:lnTo>
                    <a:pt x="177726" y="109275"/>
                  </a:lnTo>
                  <a:lnTo>
                    <a:pt x="183448" y="98301"/>
                  </a:lnTo>
                  <a:lnTo>
                    <a:pt x="187050" y="85750"/>
                  </a:lnTo>
                  <a:lnTo>
                    <a:pt x="188302" y="71856"/>
                  </a:lnTo>
                  <a:lnTo>
                    <a:pt x="184408" y="47244"/>
                  </a:lnTo>
                  <a:lnTo>
                    <a:pt x="184315" y="47078"/>
                  </a:lnTo>
                  <a:close/>
                </a:path>
              </a:pathLst>
            </a:custGeom>
            <a:solidFill>
              <a:srgbClr val="263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96426" y="3404102"/>
              <a:ext cx="433070" cy="467359"/>
            </a:xfrm>
            <a:custGeom>
              <a:avLst/>
              <a:gdLst/>
              <a:ahLst/>
              <a:cxnLst/>
              <a:rect l="l" t="t" r="r" b="b"/>
              <a:pathLst>
                <a:path w="433069" h="467360">
                  <a:moveTo>
                    <a:pt x="220573" y="0"/>
                  </a:moveTo>
                  <a:lnTo>
                    <a:pt x="166323" y="19978"/>
                  </a:lnTo>
                  <a:lnTo>
                    <a:pt x="140144" y="68922"/>
                  </a:lnTo>
                  <a:lnTo>
                    <a:pt x="0" y="467283"/>
                  </a:lnTo>
                  <a:lnTo>
                    <a:pt x="92938" y="467283"/>
                  </a:lnTo>
                  <a:lnTo>
                    <a:pt x="125285" y="372579"/>
                  </a:lnTo>
                  <a:lnTo>
                    <a:pt x="401157" y="372579"/>
                  </a:lnTo>
                  <a:lnTo>
                    <a:pt x="374340" y="292582"/>
                  </a:lnTo>
                  <a:lnTo>
                    <a:pt x="152349" y="292582"/>
                  </a:lnTo>
                  <a:lnTo>
                    <a:pt x="215874" y="103784"/>
                  </a:lnTo>
                  <a:lnTo>
                    <a:pt x="311050" y="103784"/>
                  </a:lnTo>
                  <a:lnTo>
                    <a:pt x="299364" y="68922"/>
                  </a:lnTo>
                  <a:lnTo>
                    <a:pt x="288771" y="41914"/>
                  </a:lnTo>
                  <a:lnTo>
                    <a:pt x="274246" y="20026"/>
                  </a:lnTo>
                  <a:lnTo>
                    <a:pt x="252583" y="5356"/>
                  </a:lnTo>
                  <a:lnTo>
                    <a:pt x="220573" y="0"/>
                  </a:lnTo>
                  <a:close/>
                </a:path>
                <a:path w="433069" h="467360">
                  <a:moveTo>
                    <a:pt x="401157" y="372579"/>
                  </a:moveTo>
                  <a:lnTo>
                    <a:pt x="304088" y="372579"/>
                  </a:lnTo>
                  <a:lnTo>
                    <a:pt x="334086" y="467283"/>
                  </a:lnTo>
                  <a:lnTo>
                    <a:pt x="432904" y="467283"/>
                  </a:lnTo>
                  <a:lnTo>
                    <a:pt x="401157" y="372579"/>
                  </a:lnTo>
                  <a:close/>
                </a:path>
                <a:path w="433069" h="467360">
                  <a:moveTo>
                    <a:pt x="311050" y="103784"/>
                  </a:moveTo>
                  <a:lnTo>
                    <a:pt x="218211" y="103784"/>
                  </a:lnTo>
                  <a:lnTo>
                    <a:pt x="278206" y="292582"/>
                  </a:lnTo>
                  <a:lnTo>
                    <a:pt x="374340" y="292582"/>
                  </a:lnTo>
                  <a:lnTo>
                    <a:pt x="311050" y="103784"/>
                  </a:lnTo>
                  <a:close/>
                </a:path>
              </a:pathLst>
            </a:custGeom>
            <a:solidFill>
              <a:srgbClr val="EE36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258638" y="3361791"/>
              <a:ext cx="645795" cy="645160"/>
            </a:xfrm>
            <a:custGeom>
              <a:avLst/>
              <a:gdLst/>
              <a:ahLst/>
              <a:cxnLst/>
              <a:rect l="l" t="t" r="r" b="b"/>
              <a:pathLst>
                <a:path w="645795" h="645160">
                  <a:moveTo>
                    <a:pt x="298499" y="0"/>
                  </a:moveTo>
                  <a:lnTo>
                    <a:pt x="250312" y="7162"/>
                  </a:lnTo>
                  <a:lnTo>
                    <a:pt x="203743" y="21773"/>
                  </a:lnTo>
                  <a:lnTo>
                    <a:pt x="158374" y="43965"/>
                  </a:lnTo>
                  <a:lnTo>
                    <a:pt x="117069" y="73101"/>
                  </a:lnTo>
                  <a:lnTo>
                    <a:pt x="80741" y="108288"/>
                  </a:lnTo>
                  <a:lnTo>
                    <a:pt x="50273" y="148646"/>
                  </a:lnTo>
                  <a:lnTo>
                    <a:pt x="26545" y="193298"/>
                  </a:lnTo>
                  <a:lnTo>
                    <a:pt x="11404" y="236216"/>
                  </a:lnTo>
                  <a:lnTo>
                    <a:pt x="2552" y="280854"/>
                  </a:lnTo>
                  <a:lnTo>
                    <a:pt x="0" y="326312"/>
                  </a:lnTo>
                  <a:lnTo>
                    <a:pt x="3760" y="371688"/>
                  </a:lnTo>
                  <a:lnTo>
                    <a:pt x="13845" y="416081"/>
                  </a:lnTo>
                  <a:lnTo>
                    <a:pt x="32993" y="464632"/>
                  </a:lnTo>
                  <a:lnTo>
                    <a:pt x="59845" y="509360"/>
                  </a:lnTo>
                  <a:lnTo>
                    <a:pt x="93502" y="549246"/>
                  </a:lnTo>
                  <a:lnTo>
                    <a:pt x="133061" y="583275"/>
                  </a:lnTo>
                  <a:lnTo>
                    <a:pt x="177624" y="610429"/>
                  </a:lnTo>
                  <a:lnTo>
                    <a:pt x="220645" y="628365"/>
                  </a:lnTo>
                  <a:lnTo>
                    <a:pt x="265833" y="639778"/>
                  </a:lnTo>
                  <a:lnTo>
                    <a:pt x="312212" y="644602"/>
                  </a:lnTo>
                  <a:lnTo>
                    <a:pt x="358805" y="642774"/>
                  </a:lnTo>
                  <a:lnTo>
                    <a:pt x="404636" y="634229"/>
                  </a:lnTo>
                  <a:lnTo>
                    <a:pt x="454348" y="616925"/>
                  </a:lnTo>
                  <a:lnTo>
                    <a:pt x="500458" y="591552"/>
                  </a:lnTo>
                  <a:lnTo>
                    <a:pt x="527410" y="570397"/>
                  </a:lnTo>
                  <a:lnTo>
                    <a:pt x="304836" y="570397"/>
                  </a:lnTo>
                  <a:lnTo>
                    <a:pt x="254951" y="561690"/>
                  </a:lnTo>
                  <a:lnTo>
                    <a:pt x="207989" y="542789"/>
                  </a:lnTo>
                  <a:lnTo>
                    <a:pt x="170440" y="518813"/>
                  </a:lnTo>
                  <a:lnTo>
                    <a:pt x="137888" y="488456"/>
                  </a:lnTo>
                  <a:lnTo>
                    <a:pt x="111132" y="452857"/>
                  </a:lnTo>
                  <a:lnTo>
                    <a:pt x="90965" y="413155"/>
                  </a:lnTo>
                  <a:lnTo>
                    <a:pt x="78183" y="370488"/>
                  </a:lnTo>
                  <a:lnTo>
                    <a:pt x="73945" y="331307"/>
                  </a:lnTo>
                  <a:lnTo>
                    <a:pt x="75525" y="291901"/>
                  </a:lnTo>
                  <a:lnTo>
                    <a:pt x="83216" y="253284"/>
                  </a:lnTo>
                  <a:lnTo>
                    <a:pt x="97309" y="216475"/>
                  </a:lnTo>
                  <a:lnTo>
                    <a:pt x="119535" y="178246"/>
                  </a:lnTo>
                  <a:lnTo>
                    <a:pt x="148244" y="144616"/>
                  </a:lnTo>
                  <a:lnTo>
                    <a:pt x="182376" y="116475"/>
                  </a:lnTo>
                  <a:lnTo>
                    <a:pt x="220869" y="94708"/>
                  </a:lnTo>
                  <a:lnTo>
                    <a:pt x="262663" y="80204"/>
                  </a:lnTo>
                  <a:lnTo>
                    <a:pt x="314778" y="72882"/>
                  </a:lnTo>
                  <a:lnTo>
                    <a:pt x="522907" y="72882"/>
                  </a:lnTo>
                  <a:lnTo>
                    <a:pt x="525731" y="70997"/>
                  </a:lnTo>
                  <a:lnTo>
                    <a:pt x="485769" y="43004"/>
                  </a:lnTo>
                  <a:lnTo>
                    <a:pt x="441921" y="21759"/>
                  </a:lnTo>
                  <a:lnTo>
                    <a:pt x="395424" y="7440"/>
                  </a:lnTo>
                  <a:lnTo>
                    <a:pt x="347236" y="137"/>
                  </a:lnTo>
                  <a:lnTo>
                    <a:pt x="298499" y="0"/>
                  </a:lnTo>
                  <a:close/>
                </a:path>
                <a:path w="645795" h="645160">
                  <a:moveTo>
                    <a:pt x="640932" y="264392"/>
                  </a:moveTo>
                  <a:lnTo>
                    <a:pt x="623535" y="277343"/>
                  </a:lnTo>
                  <a:lnTo>
                    <a:pt x="615928" y="282874"/>
                  </a:lnTo>
                  <a:lnTo>
                    <a:pt x="588529" y="302958"/>
                  </a:lnTo>
                  <a:lnTo>
                    <a:pt x="571375" y="316208"/>
                  </a:lnTo>
                  <a:lnTo>
                    <a:pt x="568986" y="361009"/>
                  </a:lnTo>
                  <a:lnTo>
                    <a:pt x="557972" y="404217"/>
                  </a:lnTo>
                  <a:lnTo>
                    <a:pt x="539225" y="444713"/>
                  </a:lnTo>
                  <a:lnTo>
                    <a:pt x="513634" y="481377"/>
                  </a:lnTo>
                  <a:lnTo>
                    <a:pt x="482091" y="513090"/>
                  </a:lnTo>
                  <a:lnTo>
                    <a:pt x="445487" y="538735"/>
                  </a:lnTo>
                  <a:lnTo>
                    <a:pt x="404712" y="557191"/>
                  </a:lnTo>
                  <a:lnTo>
                    <a:pt x="355479" y="568901"/>
                  </a:lnTo>
                  <a:lnTo>
                    <a:pt x="304836" y="570397"/>
                  </a:lnTo>
                  <a:lnTo>
                    <a:pt x="527410" y="570397"/>
                  </a:lnTo>
                  <a:lnTo>
                    <a:pt x="577562" y="520288"/>
                  </a:lnTo>
                  <a:lnTo>
                    <a:pt x="606401" y="476241"/>
                  </a:lnTo>
                  <a:lnTo>
                    <a:pt x="628463" y="426273"/>
                  </a:lnTo>
                  <a:lnTo>
                    <a:pt x="641450" y="373298"/>
                  </a:lnTo>
                  <a:lnTo>
                    <a:pt x="645545" y="318832"/>
                  </a:lnTo>
                  <a:lnTo>
                    <a:pt x="640932" y="264392"/>
                  </a:lnTo>
                  <a:close/>
                </a:path>
                <a:path w="645795" h="645160">
                  <a:moveTo>
                    <a:pt x="200369" y="237011"/>
                  </a:moveTo>
                  <a:lnTo>
                    <a:pt x="200552" y="260267"/>
                  </a:lnTo>
                  <a:lnTo>
                    <a:pt x="200655" y="318832"/>
                  </a:lnTo>
                  <a:lnTo>
                    <a:pt x="200763" y="330001"/>
                  </a:lnTo>
                  <a:lnTo>
                    <a:pt x="323102" y="406455"/>
                  </a:lnTo>
                  <a:lnTo>
                    <a:pt x="448065" y="314532"/>
                  </a:lnTo>
                  <a:lnTo>
                    <a:pt x="323775" y="314532"/>
                  </a:lnTo>
                  <a:lnTo>
                    <a:pt x="272424" y="282844"/>
                  </a:lnTo>
                  <a:lnTo>
                    <a:pt x="261782" y="276229"/>
                  </a:lnTo>
                  <a:lnTo>
                    <a:pt x="230983" y="256764"/>
                  </a:lnTo>
                  <a:lnTo>
                    <a:pt x="200369" y="237011"/>
                  </a:lnTo>
                  <a:close/>
                </a:path>
                <a:path w="645795" h="645160">
                  <a:moveTo>
                    <a:pt x="579858" y="125886"/>
                  </a:moveTo>
                  <a:lnTo>
                    <a:pt x="366284" y="282874"/>
                  </a:lnTo>
                  <a:lnTo>
                    <a:pt x="323775" y="314532"/>
                  </a:lnTo>
                  <a:lnTo>
                    <a:pt x="448065" y="314532"/>
                  </a:lnTo>
                  <a:lnTo>
                    <a:pt x="491175" y="282844"/>
                  </a:lnTo>
                  <a:lnTo>
                    <a:pt x="616968" y="189843"/>
                  </a:lnTo>
                  <a:lnTo>
                    <a:pt x="609462" y="172924"/>
                  </a:lnTo>
                  <a:lnTo>
                    <a:pt x="600356" y="156788"/>
                  </a:lnTo>
                  <a:lnTo>
                    <a:pt x="590278" y="141191"/>
                  </a:lnTo>
                  <a:lnTo>
                    <a:pt x="579858" y="125886"/>
                  </a:lnTo>
                  <a:close/>
                </a:path>
                <a:path w="645795" h="645160">
                  <a:moveTo>
                    <a:pt x="522907" y="72882"/>
                  </a:moveTo>
                  <a:lnTo>
                    <a:pt x="314778" y="72882"/>
                  </a:lnTo>
                  <a:lnTo>
                    <a:pt x="367071" y="77024"/>
                  </a:lnTo>
                  <a:lnTo>
                    <a:pt x="417538" y="91761"/>
                  </a:lnTo>
                  <a:lnTo>
                    <a:pt x="464174" y="116221"/>
                  </a:lnTo>
                  <a:lnTo>
                    <a:pt x="479198" y="104440"/>
                  </a:lnTo>
                  <a:lnTo>
                    <a:pt x="494376" y="92828"/>
                  </a:lnTo>
                  <a:lnTo>
                    <a:pt x="509842" y="81606"/>
                  </a:lnTo>
                  <a:lnTo>
                    <a:pt x="522907" y="72882"/>
                  </a:lnTo>
                  <a:close/>
                </a:path>
              </a:pathLst>
            </a:custGeom>
            <a:solidFill>
              <a:srgbClr val="25A0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1687017" y="4012552"/>
            <a:ext cx="453390" cy="94615"/>
          </a:xfrm>
          <a:custGeom>
            <a:avLst/>
            <a:gdLst/>
            <a:ahLst/>
            <a:cxnLst/>
            <a:rect l="l" t="t" r="r" b="b"/>
            <a:pathLst>
              <a:path w="453389" h="94614">
                <a:moveTo>
                  <a:pt x="452920" y="0"/>
                </a:moveTo>
                <a:lnTo>
                  <a:pt x="0" y="0"/>
                </a:lnTo>
                <a:lnTo>
                  <a:pt x="0" y="94107"/>
                </a:lnTo>
                <a:lnTo>
                  <a:pt x="452920" y="94107"/>
                </a:lnTo>
                <a:lnTo>
                  <a:pt x="452920" y="0"/>
                </a:lnTo>
                <a:close/>
              </a:path>
            </a:pathLst>
          </a:custGeom>
          <a:solidFill>
            <a:srgbClr val="EE3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766282" y="4549328"/>
            <a:ext cx="499745" cy="234950"/>
          </a:xfrm>
          <a:custGeom>
            <a:avLst/>
            <a:gdLst/>
            <a:ahLst/>
            <a:cxnLst/>
            <a:rect l="l" t="t" r="r" b="b"/>
            <a:pathLst>
              <a:path w="499744" h="234950">
                <a:moveTo>
                  <a:pt x="57556" y="0"/>
                </a:moveTo>
                <a:lnTo>
                  <a:pt x="0" y="58750"/>
                </a:lnTo>
                <a:lnTo>
                  <a:pt x="176021" y="234657"/>
                </a:lnTo>
                <a:lnTo>
                  <a:pt x="292479" y="117284"/>
                </a:lnTo>
                <a:lnTo>
                  <a:pt x="174726" y="117284"/>
                </a:lnTo>
                <a:lnTo>
                  <a:pt x="116192" y="58750"/>
                </a:lnTo>
                <a:lnTo>
                  <a:pt x="174828" y="114"/>
                </a:lnTo>
                <a:lnTo>
                  <a:pt x="58724" y="114"/>
                </a:lnTo>
                <a:lnTo>
                  <a:pt x="57556" y="0"/>
                </a:lnTo>
                <a:close/>
              </a:path>
              <a:path w="499744" h="234950">
                <a:moveTo>
                  <a:pt x="499300" y="99631"/>
                </a:moveTo>
                <a:lnTo>
                  <a:pt x="332790" y="99631"/>
                </a:lnTo>
                <a:lnTo>
                  <a:pt x="200126" y="232194"/>
                </a:lnTo>
                <a:lnTo>
                  <a:pt x="317893" y="232194"/>
                </a:lnTo>
                <a:lnTo>
                  <a:pt x="367322" y="182575"/>
                </a:lnTo>
                <a:lnTo>
                  <a:pt x="416255" y="182575"/>
                </a:lnTo>
                <a:lnTo>
                  <a:pt x="499300" y="99631"/>
                </a:lnTo>
                <a:close/>
              </a:path>
              <a:path w="499744" h="234950">
                <a:moveTo>
                  <a:pt x="499211" y="190"/>
                </a:moveTo>
                <a:lnTo>
                  <a:pt x="291922" y="190"/>
                </a:lnTo>
                <a:lnTo>
                  <a:pt x="174726" y="117284"/>
                </a:lnTo>
                <a:lnTo>
                  <a:pt x="292479" y="117284"/>
                </a:lnTo>
                <a:lnTo>
                  <a:pt x="326237" y="83261"/>
                </a:lnTo>
                <a:lnTo>
                  <a:pt x="416255" y="83261"/>
                </a:lnTo>
                <a:lnTo>
                  <a:pt x="499211" y="190"/>
                </a:lnTo>
                <a:close/>
              </a:path>
            </a:pathLst>
          </a:custGeom>
          <a:solidFill>
            <a:srgbClr val="BA1F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82303" y="4549276"/>
            <a:ext cx="758190" cy="234950"/>
          </a:xfrm>
          <a:custGeom>
            <a:avLst/>
            <a:gdLst/>
            <a:ahLst/>
            <a:cxnLst/>
            <a:rect l="l" t="t" r="r" b="b"/>
            <a:pathLst>
              <a:path w="758189" h="234950">
                <a:moveTo>
                  <a:pt x="354279" y="0"/>
                </a:moveTo>
                <a:lnTo>
                  <a:pt x="302082" y="0"/>
                </a:lnTo>
                <a:lnTo>
                  <a:pt x="302082" y="234772"/>
                </a:lnTo>
                <a:lnTo>
                  <a:pt x="354279" y="234772"/>
                </a:lnTo>
                <a:lnTo>
                  <a:pt x="354279" y="134556"/>
                </a:lnTo>
                <a:lnTo>
                  <a:pt x="443275" y="134556"/>
                </a:lnTo>
                <a:lnTo>
                  <a:pt x="424116" y="109664"/>
                </a:lnTo>
                <a:lnTo>
                  <a:pt x="440378" y="89357"/>
                </a:lnTo>
                <a:lnTo>
                  <a:pt x="354279" y="89357"/>
                </a:lnTo>
                <a:lnTo>
                  <a:pt x="354279" y="0"/>
                </a:lnTo>
                <a:close/>
              </a:path>
              <a:path w="758189" h="234950">
                <a:moveTo>
                  <a:pt x="443275" y="134556"/>
                </a:moveTo>
                <a:lnTo>
                  <a:pt x="380377" y="134556"/>
                </a:lnTo>
                <a:lnTo>
                  <a:pt x="452323" y="234772"/>
                </a:lnTo>
                <a:lnTo>
                  <a:pt x="520407" y="234772"/>
                </a:lnTo>
                <a:lnTo>
                  <a:pt x="443275" y="134556"/>
                </a:lnTo>
                <a:close/>
              </a:path>
              <a:path w="758189" h="234950">
                <a:moveTo>
                  <a:pt x="511937" y="0"/>
                </a:moveTo>
                <a:lnTo>
                  <a:pt x="446684" y="0"/>
                </a:lnTo>
                <a:lnTo>
                  <a:pt x="380022" y="86537"/>
                </a:lnTo>
                <a:lnTo>
                  <a:pt x="354279" y="89357"/>
                </a:lnTo>
                <a:lnTo>
                  <a:pt x="440378" y="89357"/>
                </a:lnTo>
                <a:lnTo>
                  <a:pt x="511937" y="0"/>
                </a:lnTo>
                <a:close/>
              </a:path>
              <a:path w="758189" h="234950">
                <a:moveTo>
                  <a:pt x="746074" y="0"/>
                </a:moveTo>
                <a:lnTo>
                  <a:pt x="558342" y="0"/>
                </a:lnTo>
                <a:lnTo>
                  <a:pt x="558342" y="234772"/>
                </a:lnTo>
                <a:lnTo>
                  <a:pt x="665213" y="234772"/>
                </a:lnTo>
                <a:lnTo>
                  <a:pt x="675069" y="234449"/>
                </a:lnTo>
                <a:lnTo>
                  <a:pt x="718075" y="223551"/>
                </a:lnTo>
                <a:lnTo>
                  <a:pt x="746947" y="197941"/>
                </a:lnTo>
                <a:lnTo>
                  <a:pt x="752239" y="187807"/>
                </a:lnTo>
                <a:lnTo>
                  <a:pt x="610895" y="187807"/>
                </a:lnTo>
                <a:lnTo>
                  <a:pt x="610895" y="129654"/>
                </a:lnTo>
                <a:lnTo>
                  <a:pt x="752491" y="129654"/>
                </a:lnTo>
                <a:lnTo>
                  <a:pt x="750912" y="125450"/>
                </a:lnTo>
                <a:lnTo>
                  <a:pt x="718251" y="94133"/>
                </a:lnTo>
                <a:lnTo>
                  <a:pt x="675069" y="84023"/>
                </a:lnTo>
                <a:lnTo>
                  <a:pt x="665213" y="83756"/>
                </a:lnTo>
                <a:lnTo>
                  <a:pt x="610895" y="83756"/>
                </a:lnTo>
                <a:lnTo>
                  <a:pt x="610895" y="47307"/>
                </a:lnTo>
                <a:lnTo>
                  <a:pt x="699846" y="47307"/>
                </a:lnTo>
                <a:lnTo>
                  <a:pt x="746074" y="0"/>
                </a:lnTo>
                <a:close/>
              </a:path>
              <a:path w="758189" h="234950">
                <a:moveTo>
                  <a:pt x="752491" y="129654"/>
                </a:moveTo>
                <a:lnTo>
                  <a:pt x="666635" y="129654"/>
                </a:lnTo>
                <a:lnTo>
                  <a:pt x="675103" y="130117"/>
                </a:lnTo>
                <a:lnTo>
                  <a:pt x="682545" y="131530"/>
                </a:lnTo>
                <a:lnTo>
                  <a:pt x="688992" y="133929"/>
                </a:lnTo>
                <a:lnTo>
                  <a:pt x="694474" y="137350"/>
                </a:lnTo>
                <a:lnTo>
                  <a:pt x="701192" y="142265"/>
                </a:lnTo>
                <a:lnTo>
                  <a:pt x="704367" y="149275"/>
                </a:lnTo>
                <a:lnTo>
                  <a:pt x="704307" y="167618"/>
                </a:lnTo>
                <a:lnTo>
                  <a:pt x="665213" y="187807"/>
                </a:lnTo>
                <a:lnTo>
                  <a:pt x="752239" y="187807"/>
                </a:lnTo>
                <a:lnTo>
                  <a:pt x="753752" y="183811"/>
                </a:lnTo>
                <a:lnTo>
                  <a:pt x="755862" y="175947"/>
                </a:lnTo>
                <a:lnTo>
                  <a:pt x="757177" y="167618"/>
                </a:lnTo>
                <a:lnTo>
                  <a:pt x="757631" y="158724"/>
                </a:lnTo>
                <a:lnTo>
                  <a:pt x="757177" y="149583"/>
                </a:lnTo>
                <a:lnTo>
                  <a:pt x="755862" y="141035"/>
                </a:lnTo>
                <a:lnTo>
                  <a:pt x="753752" y="133012"/>
                </a:lnTo>
                <a:lnTo>
                  <a:pt x="752491" y="129654"/>
                </a:lnTo>
                <a:close/>
              </a:path>
              <a:path w="758189" h="234950">
                <a:moveTo>
                  <a:pt x="57848" y="0"/>
                </a:moveTo>
                <a:lnTo>
                  <a:pt x="0" y="0"/>
                </a:lnTo>
                <a:lnTo>
                  <a:pt x="0" y="234772"/>
                </a:lnTo>
                <a:lnTo>
                  <a:pt x="51485" y="234772"/>
                </a:lnTo>
                <a:lnTo>
                  <a:pt x="51485" y="79895"/>
                </a:lnTo>
                <a:lnTo>
                  <a:pt x="107578" y="79895"/>
                </a:lnTo>
                <a:lnTo>
                  <a:pt x="57848" y="0"/>
                </a:lnTo>
                <a:close/>
              </a:path>
              <a:path w="758189" h="234950">
                <a:moveTo>
                  <a:pt x="246545" y="79895"/>
                </a:moveTo>
                <a:lnTo>
                  <a:pt x="194703" y="79895"/>
                </a:lnTo>
                <a:lnTo>
                  <a:pt x="194703" y="234772"/>
                </a:lnTo>
                <a:lnTo>
                  <a:pt x="246545" y="234772"/>
                </a:lnTo>
                <a:lnTo>
                  <a:pt x="246545" y="79895"/>
                </a:lnTo>
                <a:close/>
              </a:path>
              <a:path w="758189" h="234950">
                <a:moveTo>
                  <a:pt x="107578" y="79895"/>
                </a:moveTo>
                <a:lnTo>
                  <a:pt x="54660" y="79895"/>
                </a:lnTo>
                <a:lnTo>
                  <a:pt x="109347" y="169240"/>
                </a:lnTo>
                <a:lnTo>
                  <a:pt x="136855" y="169240"/>
                </a:lnTo>
                <a:lnTo>
                  <a:pt x="175231" y="106527"/>
                </a:lnTo>
                <a:lnTo>
                  <a:pt x="124155" y="106527"/>
                </a:lnTo>
                <a:lnTo>
                  <a:pt x="107578" y="79895"/>
                </a:lnTo>
                <a:close/>
              </a:path>
              <a:path w="758189" h="234950">
                <a:moveTo>
                  <a:pt x="246545" y="0"/>
                </a:moveTo>
                <a:lnTo>
                  <a:pt x="189763" y="0"/>
                </a:lnTo>
                <a:lnTo>
                  <a:pt x="124155" y="106527"/>
                </a:lnTo>
                <a:lnTo>
                  <a:pt x="175231" y="106527"/>
                </a:lnTo>
                <a:lnTo>
                  <a:pt x="191528" y="79895"/>
                </a:lnTo>
                <a:lnTo>
                  <a:pt x="246545" y="79895"/>
                </a:lnTo>
                <a:lnTo>
                  <a:pt x="246545" y="0"/>
                </a:lnTo>
                <a:close/>
              </a:path>
            </a:pathLst>
          </a:custGeom>
          <a:solidFill>
            <a:srgbClr val="BA1F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6235673" y="4320812"/>
            <a:ext cx="668655" cy="668655"/>
          </a:xfrm>
          <a:custGeom>
            <a:avLst/>
            <a:gdLst/>
            <a:ahLst/>
            <a:cxnLst/>
            <a:rect l="l" t="t" r="r" b="b"/>
            <a:pathLst>
              <a:path w="668654" h="668654">
                <a:moveTo>
                  <a:pt x="334238" y="0"/>
                </a:moveTo>
                <a:lnTo>
                  <a:pt x="284844" y="3623"/>
                </a:lnTo>
                <a:lnTo>
                  <a:pt x="237701" y="14151"/>
                </a:lnTo>
                <a:lnTo>
                  <a:pt x="193326" y="31064"/>
                </a:lnTo>
                <a:lnTo>
                  <a:pt x="152236" y="53846"/>
                </a:lnTo>
                <a:lnTo>
                  <a:pt x="114948" y="81980"/>
                </a:lnTo>
                <a:lnTo>
                  <a:pt x="81978" y="114949"/>
                </a:lnTo>
                <a:lnTo>
                  <a:pt x="53844" y="152235"/>
                </a:lnTo>
                <a:lnTo>
                  <a:pt x="31062" y="193322"/>
                </a:lnTo>
                <a:lnTo>
                  <a:pt x="14150" y="237692"/>
                </a:lnTo>
                <a:lnTo>
                  <a:pt x="3661" y="284657"/>
                </a:lnTo>
                <a:lnTo>
                  <a:pt x="0" y="334213"/>
                </a:lnTo>
                <a:lnTo>
                  <a:pt x="3623" y="383603"/>
                </a:lnTo>
                <a:lnTo>
                  <a:pt x="14150" y="430746"/>
                </a:lnTo>
                <a:lnTo>
                  <a:pt x="31062" y="475125"/>
                </a:lnTo>
                <a:lnTo>
                  <a:pt x="53844" y="516222"/>
                </a:lnTo>
                <a:lnTo>
                  <a:pt x="81978" y="553520"/>
                </a:lnTo>
                <a:lnTo>
                  <a:pt x="114948" y="586500"/>
                </a:lnTo>
                <a:lnTo>
                  <a:pt x="152236" y="614645"/>
                </a:lnTo>
                <a:lnTo>
                  <a:pt x="193326" y="637436"/>
                </a:lnTo>
                <a:lnTo>
                  <a:pt x="237701" y="654357"/>
                </a:lnTo>
                <a:lnTo>
                  <a:pt x="284844" y="664889"/>
                </a:lnTo>
                <a:lnTo>
                  <a:pt x="334238" y="668515"/>
                </a:lnTo>
                <a:lnTo>
                  <a:pt x="383622" y="664889"/>
                </a:lnTo>
                <a:lnTo>
                  <a:pt x="430760" y="654357"/>
                </a:lnTo>
                <a:lnTo>
                  <a:pt x="475135" y="637436"/>
                </a:lnTo>
                <a:lnTo>
                  <a:pt x="516229" y="614645"/>
                </a:lnTo>
                <a:lnTo>
                  <a:pt x="553524" y="586500"/>
                </a:lnTo>
                <a:lnTo>
                  <a:pt x="586502" y="553520"/>
                </a:lnTo>
                <a:lnTo>
                  <a:pt x="588431" y="550964"/>
                </a:lnTo>
                <a:lnTo>
                  <a:pt x="401777" y="550964"/>
                </a:lnTo>
                <a:lnTo>
                  <a:pt x="401315" y="549490"/>
                </a:lnTo>
                <a:lnTo>
                  <a:pt x="262178" y="549490"/>
                </a:lnTo>
                <a:lnTo>
                  <a:pt x="218560" y="529421"/>
                </a:lnTo>
                <a:lnTo>
                  <a:pt x="180891" y="501281"/>
                </a:lnTo>
                <a:lnTo>
                  <a:pt x="150055" y="466307"/>
                </a:lnTo>
                <a:lnTo>
                  <a:pt x="126935" y="425738"/>
                </a:lnTo>
                <a:lnTo>
                  <a:pt x="112414" y="380811"/>
                </a:lnTo>
                <a:lnTo>
                  <a:pt x="107378" y="332765"/>
                </a:lnTo>
                <a:lnTo>
                  <a:pt x="112424" y="284657"/>
                </a:lnTo>
                <a:lnTo>
                  <a:pt x="126970" y="239688"/>
                </a:lnTo>
                <a:lnTo>
                  <a:pt x="150133" y="199094"/>
                </a:lnTo>
                <a:lnTo>
                  <a:pt x="181025" y="164116"/>
                </a:lnTo>
                <a:lnTo>
                  <a:pt x="218762" y="135993"/>
                </a:lnTo>
                <a:lnTo>
                  <a:pt x="262458" y="115963"/>
                </a:lnTo>
                <a:lnTo>
                  <a:pt x="404147" y="115963"/>
                </a:lnTo>
                <a:lnTo>
                  <a:pt x="404329" y="115404"/>
                </a:lnTo>
                <a:lnTo>
                  <a:pt x="586846" y="115404"/>
                </a:lnTo>
                <a:lnTo>
                  <a:pt x="586502" y="114949"/>
                </a:lnTo>
                <a:lnTo>
                  <a:pt x="553524" y="81980"/>
                </a:lnTo>
                <a:lnTo>
                  <a:pt x="516229" y="53846"/>
                </a:lnTo>
                <a:lnTo>
                  <a:pt x="475135" y="31064"/>
                </a:lnTo>
                <a:lnTo>
                  <a:pt x="430760" y="14151"/>
                </a:lnTo>
                <a:lnTo>
                  <a:pt x="383622" y="3623"/>
                </a:lnTo>
                <a:lnTo>
                  <a:pt x="334238" y="0"/>
                </a:lnTo>
                <a:close/>
              </a:path>
              <a:path w="668654" h="668654">
                <a:moveTo>
                  <a:pt x="586846" y="115404"/>
                </a:moveTo>
                <a:lnTo>
                  <a:pt x="404329" y="115404"/>
                </a:lnTo>
                <a:lnTo>
                  <a:pt x="448511" y="135246"/>
                </a:lnTo>
                <a:lnTo>
                  <a:pt x="486667" y="163299"/>
                </a:lnTo>
                <a:lnTo>
                  <a:pt x="517904" y="198320"/>
                </a:lnTo>
                <a:lnTo>
                  <a:pt x="541325" y="239066"/>
                </a:lnTo>
                <a:lnTo>
                  <a:pt x="556034" y="284295"/>
                </a:lnTo>
                <a:lnTo>
                  <a:pt x="561136" y="332765"/>
                </a:lnTo>
                <a:lnTo>
                  <a:pt x="555952" y="381780"/>
                </a:lnTo>
                <a:lnTo>
                  <a:pt x="541004" y="427398"/>
                </a:lnTo>
                <a:lnTo>
                  <a:pt x="517204" y="468372"/>
                </a:lnTo>
                <a:lnTo>
                  <a:pt x="485459" y="503456"/>
                </a:lnTo>
                <a:lnTo>
                  <a:pt x="446680" y="531402"/>
                </a:lnTo>
                <a:lnTo>
                  <a:pt x="401777" y="550964"/>
                </a:lnTo>
                <a:lnTo>
                  <a:pt x="588431" y="550964"/>
                </a:lnTo>
                <a:lnTo>
                  <a:pt x="614646" y="516222"/>
                </a:lnTo>
                <a:lnTo>
                  <a:pt x="637437" y="475125"/>
                </a:lnTo>
                <a:lnTo>
                  <a:pt x="654357" y="430746"/>
                </a:lnTo>
                <a:lnTo>
                  <a:pt x="664889" y="383603"/>
                </a:lnTo>
                <a:lnTo>
                  <a:pt x="668515" y="334213"/>
                </a:lnTo>
                <a:lnTo>
                  <a:pt x="664948" y="285637"/>
                </a:lnTo>
                <a:lnTo>
                  <a:pt x="664851" y="284657"/>
                </a:lnTo>
                <a:lnTo>
                  <a:pt x="654357" y="237692"/>
                </a:lnTo>
                <a:lnTo>
                  <a:pt x="637437" y="193322"/>
                </a:lnTo>
                <a:lnTo>
                  <a:pt x="614646" y="152235"/>
                </a:lnTo>
                <a:lnTo>
                  <a:pt x="586846" y="115404"/>
                </a:lnTo>
                <a:close/>
              </a:path>
              <a:path w="668654" h="668654">
                <a:moveTo>
                  <a:pt x="404147" y="115963"/>
                </a:moveTo>
                <a:lnTo>
                  <a:pt x="262458" y="115963"/>
                </a:lnTo>
                <a:lnTo>
                  <a:pt x="286994" y="189064"/>
                </a:lnTo>
                <a:lnTo>
                  <a:pt x="245107" y="211018"/>
                </a:lnTo>
                <a:lnTo>
                  <a:pt x="212737" y="244132"/>
                </a:lnTo>
                <a:lnTo>
                  <a:pt x="191864" y="285637"/>
                </a:lnTo>
                <a:lnTo>
                  <a:pt x="184467" y="332765"/>
                </a:lnTo>
                <a:lnTo>
                  <a:pt x="191853" y="379851"/>
                </a:lnTo>
                <a:lnTo>
                  <a:pt x="212691" y="421332"/>
                </a:lnTo>
                <a:lnTo>
                  <a:pt x="245005" y="454444"/>
                </a:lnTo>
                <a:lnTo>
                  <a:pt x="286816" y="476427"/>
                </a:lnTo>
                <a:lnTo>
                  <a:pt x="262178" y="549490"/>
                </a:lnTo>
                <a:lnTo>
                  <a:pt x="401315" y="549490"/>
                </a:lnTo>
                <a:lnTo>
                  <a:pt x="378701" y="477393"/>
                </a:lnTo>
                <a:lnTo>
                  <a:pt x="421734" y="455836"/>
                </a:lnTo>
                <a:lnTo>
                  <a:pt x="454990" y="422686"/>
                </a:lnTo>
                <a:lnTo>
                  <a:pt x="476434" y="380732"/>
                </a:lnTo>
                <a:lnTo>
                  <a:pt x="484035" y="332765"/>
                </a:lnTo>
                <a:lnTo>
                  <a:pt x="476559" y="285305"/>
                </a:lnTo>
                <a:lnTo>
                  <a:pt x="455460" y="243624"/>
                </a:lnTo>
                <a:lnTo>
                  <a:pt x="422731" y="210496"/>
                </a:lnTo>
                <a:lnTo>
                  <a:pt x="380364" y="188696"/>
                </a:lnTo>
                <a:lnTo>
                  <a:pt x="404147" y="115963"/>
                </a:lnTo>
                <a:close/>
              </a:path>
            </a:pathLst>
          </a:custGeom>
          <a:solidFill>
            <a:srgbClr val="27B7E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 descr=""/>
          <p:cNvGrpSpPr/>
          <p:nvPr/>
        </p:nvGrpSpPr>
        <p:grpSpPr>
          <a:xfrm>
            <a:off x="967009" y="5306426"/>
            <a:ext cx="358775" cy="358775"/>
            <a:chOff x="967009" y="5306426"/>
            <a:chExt cx="358775" cy="358775"/>
          </a:xfrm>
        </p:grpSpPr>
        <p:sp>
          <p:nvSpPr>
            <p:cNvPr id="27" name="object 27" descr=""/>
            <p:cNvSpPr/>
            <p:nvPr/>
          </p:nvSpPr>
          <p:spPr>
            <a:xfrm>
              <a:off x="967009" y="5306426"/>
              <a:ext cx="238760" cy="358775"/>
            </a:xfrm>
            <a:custGeom>
              <a:avLst/>
              <a:gdLst/>
              <a:ahLst/>
              <a:cxnLst/>
              <a:rect l="l" t="t" r="r" b="b"/>
              <a:pathLst>
                <a:path w="238759" h="358775">
                  <a:moveTo>
                    <a:pt x="119367" y="0"/>
                  </a:moveTo>
                  <a:lnTo>
                    <a:pt x="0" y="119087"/>
                  </a:lnTo>
                  <a:lnTo>
                    <a:pt x="0" y="358152"/>
                  </a:lnTo>
                  <a:lnTo>
                    <a:pt x="119367" y="358152"/>
                  </a:lnTo>
                  <a:lnTo>
                    <a:pt x="238747" y="238772"/>
                  </a:lnTo>
                  <a:lnTo>
                    <a:pt x="119367" y="238772"/>
                  </a:lnTo>
                  <a:lnTo>
                    <a:pt x="119367" y="0"/>
                  </a:lnTo>
                  <a:close/>
                </a:path>
              </a:pathLst>
            </a:custGeom>
            <a:solidFill>
              <a:srgbClr val="2D3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86382" y="5306426"/>
              <a:ext cx="239395" cy="358775"/>
            </a:xfrm>
            <a:custGeom>
              <a:avLst/>
              <a:gdLst/>
              <a:ahLst/>
              <a:cxnLst/>
              <a:rect l="l" t="t" r="r" b="b"/>
              <a:pathLst>
                <a:path w="239394" h="358775">
                  <a:moveTo>
                    <a:pt x="238785" y="0"/>
                  </a:moveTo>
                  <a:lnTo>
                    <a:pt x="119380" y="0"/>
                  </a:lnTo>
                  <a:lnTo>
                    <a:pt x="0" y="119379"/>
                  </a:lnTo>
                  <a:lnTo>
                    <a:pt x="119380" y="119379"/>
                  </a:lnTo>
                  <a:lnTo>
                    <a:pt x="119380" y="358165"/>
                  </a:lnTo>
                  <a:lnTo>
                    <a:pt x="238785" y="239052"/>
                  </a:lnTo>
                  <a:lnTo>
                    <a:pt x="238785" y="0"/>
                  </a:lnTo>
                  <a:close/>
                </a:path>
              </a:pathLst>
            </a:custGeom>
            <a:solidFill>
              <a:srgbClr val="F1612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1444515" y="5360060"/>
            <a:ext cx="695960" cy="250825"/>
          </a:xfrm>
          <a:custGeom>
            <a:avLst/>
            <a:gdLst/>
            <a:ahLst/>
            <a:cxnLst/>
            <a:rect l="l" t="t" r="r" b="b"/>
            <a:pathLst>
              <a:path w="695960" h="250825">
                <a:moveTo>
                  <a:pt x="370103" y="0"/>
                </a:moveTo>
                <a:lnTo>
                  <a:pt x="321544" y="9168"/>
                </a:lnTo>
                <a:lnTo>
                  <a:pt x="282211" y="34898"/>
                </a:lnTo>
                <a:lnTo>
                  <a:pt x="255858" y="74521"/>
                </a:lnTo>
                <a:lnTo>
                  <a:pt x="246240" y="125374"/>
                </a:lnTo>
                <a:lnTo>
                  <a:pt x="255858" y="174160"/>
                </a:lnTo>
                <a:lnTo>
                  <a:pt x="282211" y="214004"/>
                </a:lnTo>
                <a:lnTo>
                  <a:pt x="321544" y="240870"/>
                </a:lnTo>
                <a:lnTo>
                  <a:pt x="370103" y="250723"/>
                </a:lnTo>
                <a:lnTo>
                  <a:pt x="400161" y="247093"/>
                </a:lnTo>
                <a:lnTo>
                  <a:pt x="427583" y="236785"/>
                </a:lnTo>
                <a:lnTo>
                  <a:pt x="451510" y="220666"/>
                </a:lnTo>
                <a:lnTo>
                  <a:pt x="471081" y="199605"/>
                </a:lnTo>
                <a:lnTo>
                  <a:pt x="465424" y="193941"/>
                </a:lnTo>
                <a:lnTo>
                  <a:pt x="374281" y="193941"/>
                </a:lnTo>
                <a:lnTo>
                  <a:pt x="346421" y="188557"/>
                </a:lnTo>
                <a:lnTo>
                  <a:pt x="325916" y="173869"/>
                </a:lnTo>
                <a:lnTo>
                  <a:pt x="313256" y="152075"/>
                </a:lnTo>
                <a:lnTo>
                  <a:pt x="308927" y="125374"/>
                </a:lnTo>
                <a:lnTo>
                  <a:pt x="312339" y="101808"/>
                </a:lnTo>
                <a:lnTo>
                  <a:pt x="323372" y="79643"/>
                </a:lnTo>
                <a:lnTo>
                  <a:pt x="343222" y="63186"/>
                </a:lnTo>
                <a:lnTo>
                  <a:pt x="373087" y="56743"/>
                </a:lnTo>
                <a:lnTo>
                  <a:pt x="454397" y="56743"/>
                </a:lnTo>
                <a:lnTo>
                  <a:pt x="466204" y="44932"/>
                </a:lnTo>
                <a:lnTo>
                  <a:pt x="446918" y="26322"/>
                </a:lnTo>
                <a:lnTo>
                  <a:pt x="424006" y="12165"/>
                </a:lnTo>
                <a:lnTo>
                  <a:pt x="398169" y="3157"/>
                </a:lnTo>
                <a:lnTo>
                  <a:pt x="370103" y="0"/>
                </a:lnTo>
                <a:close/>
              </a:path>
              <a:path w="695960" h="250825">
                <a:moveTo>
                  <a:pt x="432752" y="161226"/>
                </a:moveTo>
                <a:lnTo>
                  <a:pt x="422223" y="174358"/>
                </a:lnTo>
                <a:lnTo>
                  <a:pt x="408908" y="184713"/>
                </a:lnTo>
                <a:lnTo>
                  <a:pt x="392897" y="191503"/>
                </a:lnTo>
                <a:lnTo>
                  <a:pt x="374281" y="193941"/>
                </a:lnTo>
                <a:lnTo>
                  <a:pt x="465424" y="193941"/>
                </a:lnTo>
                <a:lnTo>
                  <a:pt x="432752" y="161226"/>
                </a:lnTo>
                <a:close/>
              </a:path>
              <a:path w="695960" h="250825">
                <a:moveTo>
                  <a:pt x="454397" y="56743"/>
                </a:moveTo>
                <a:lnTo>
                  <a:pt x="373087" y="56743"/>
                </a:lnTo>
                <a:lnTo>
                  <a:pt x="393132" y="59672"/>
                </a:lnTo>
                <a:lnTo>
                  <a:pt x="409093" y="66744"/>
                </a:lnTo>
                <a:lnTo>
                  <a:pt x="420809" y="75388"/>
                </a:lnTo>
                <a:lnTo>
                  <a:pt x="428117" y="83032"/>
                </a:lnTo>
                <a:lnTo>
                  <a:pt x="454397" y="56743"/>
                </a:lnTo>
                <a:close/>
              </a:path>
              <a:path w="695960" h="250825">
                <a:moveTo>
                  <a:pt x="674535" y="6083"/>
                </a:moveTo>
                <a:lnTo>
                  <a:pt x="492594" y="6083"/>
                </a:lnTo>
                <a:lnTo>
                  <a:pt x="492594" y="244817"/>
                </a:lnTo>
                <a:lnTo>
                  <a:pt x="611809" y="244817"/>
                </a:lnTo>
                <a:lnTo>
                  <a:pt x="645045" y="240283"/>
                </a:lnTo>
                <a:lnTo>
                  <a:pt x="671542" y="226504"/>
                </a:lnTo>
                <a:lnTo>
                  <a:pt x="689074" y="203219"/>
                </a:lnTo>
                <a:lnTo>
                  <a:pt x="690827" y="194081"/>
                </a:lnTo>
                <a:lnTo>
                  <a:pt x="555282" y="194081"/>
                </a:lnTo>
                <a:lnTo>
                  <a:pt x="555282" y="146380"/>
                </a:lnTo>
                <a:lnTo>
                  <a:pt x="690823" y="146380"/>
                </a:lnTo>
                <a:lnTo>
                  <a:pt x="689028" y="137080"/>
                </a:lnTo>
                <a:lnTo>
                  <a:pt x="671171" y="113795"/>
                </a:lnTo>
                <a:lnTo>
                  <a:pt x="643791" y="100029"/>
                </a:lnTo>
                <a:lnTo>
                  <a:pt x="608838" y="95504"/>
                </a:lnTo>
                <a:lnTo>
                  <a:pt x="555282" y="95504"/>
                </a:lnTo>
                <a:lnTo>
                  <a:pt x="555282" y="59791"/>
                </a:lnTo>
                <a:lnTo>
                  <a:pt x="674535" y="59791"/>
                </a:lnTo>
                <a:lnTo>
                  <a:pt x="674535" y="6083"/>
                </a:lnTo>
                <a:close/>
              </a:path>
              <a:path w="695960" h="250825">
                <a:moveTo>
                  <a:pt x="690823" y="146380"/>
                </a:moveTo>
                <a:lnTo>
                  <a:pt x="602843" y="146380"/>
                </a:lnTo>
                <a:lnTo>
                  <a:pt x="613744" y="147573"/>
                </a:lnTo>
                <a:lnTo>
                  <a:pt x="623287" y="151544"/>
                </a:lnTo>
                <a:lnTo>
                  <a:pt x="630054" y="158879"/>
                </a:lnTo>
                <a:lnTo>
                  <a:pt x="632625" y="170167"/>
                </a:lnTo>
                <a:lnTo>
                  <a:pt x="630054" y="181490"/>
                </a:lnTo>
                <a:lnTo>
                  <a:pt x="623287" y="188868"/>
                </a:lnTo>
                <a:lnTo>
                  <a:pt x="613744" y="192873"/>
                </a:lnTo>
                <a:lnTo>
                  <a:pt x="602843" y="194081"/>
                </a:lnTo>
                <a:lnTo>
                  <a:pt x="690827" y="194081"/>
                </a:lnTo>
                <a:lnTo>
                  <a:pt x="695413" y="170167"/>
                </a:lnTo>
                <a:lnTo>
                  <a:pt x="690823" y="146380"/>
                </a:lnTo>
                <a:close/>
              </a:path>
              <a:path w="695960" h="250825">
                <a:moveTo>
                  <a:pt x="220878" y="6083"/>
                </a:moveTo>
                <a:lnTo>
                  <a:pt x="0" y="6083"/>
                </a:lnTo>
                <a:lnTo>
                  <a:pt x="0" y="244817"/>
                </a:lnTo>
                <a:lnTo>
                  <a:pt x="62699" y="244817"/>
                </a:lnTo>
                <a:lnTo>
                  <a:pt x="62699" y="59791"/>
                </a:lnTo>
                <a:lnTo>
                  <a:pt x="220878" y="59791"/>
                </a:lnTo>
                <a:lnTo>
                  <a:pt x="220878" y="6083"/>
                </a:lnTo>
                <a:close/>
              </a:path>
              <a:path w="695960" h="250825">
                <a:moveTo>
                  <a:pt x="220878" y="59791"/>
                </a:moveTo>
                <a:lnTo>
                  <a:pt x="158178" y="59791"/>
                </a:lnTo>
                <a:lnTo>
                  <a:pt x="158178" y="244817"/>
                </a:lnTo>
                <a:lnTo>
                  <a:pt x="220878" y="244817"/>
                </a:lnTo>
                <a:lnTo>
                  <a:pt x="220878" y="59791"/>
                </a:lnTo>
                <a:close/>
              </a:path>
            </a:pathLst>
          </a:custGeom>
          <a:solidFill>
            <a:srgbClr val="2D349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14973" y="5176958"/>
            <a:ext cx="680026" cy="752138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6059168" y="6071679"/>
            <a:ext cx="845185" cy="527050"/>
            <a:chOff x="6059168" y="6071679"/>
            <a:chExt cx="845185" cy="527050"/>
          </a:xfrm>
        </p:grpSpPr>
        <p:sp>
          <p:nvSpPr>
            <p:cNvPr id="32" name="object 32" descr=""/>
            <p:cNvSpPr/>
            <p:nvPr/>
          </p:nvSpPr>
          <p:spPr>
            <a:xfrm>
              <a:off x="6199265" y="6071679"/>
              <a:ext cx="701675" cy="269240"/>
            </a:xfrm>
            <a:custGeom>
              <a:avLst/>
              <a:gdLst/>
              <a:ahLst/>
              <a:cxnLst/>
              <a:rect l="l" t="t" r="r" b="b"/>
              <a:pathLst>
                <a:path w="701675" h="269239">
                  <a:moveTo>
                    <a:pt x="514733" y="163576"/>
                  </a:moveTo>
                  <a:lnTo>
                    <a:pt x="439788" y="163576"/>
                  </a:lnTo>
                  <a:lnTo>
                    <a:pt x="449808" y="163639"/>
                  </a:lnTo>
                  <a:lnTo>
                    <a:pt x="454669" y="175505"/>
                  </a:lnTo>
                  <a:lnTo>
                    <a:pt x="459468" y="187366"/>
                  </a:lnTo>
                  <a:lnTo>
                    <a:pt x="464197" y="199222"/>
                  </a:lnTo>
                  <a:lnTo>
                    <a:pt x="468807" y="210972"/>
                  </a:lnTo>
                  <a:lnTo>
                    <a:pt x="484661" y="211182"/>
                  </a:lnTo>
                  <a:lnTo>
                    <a:pt x="500521" y="211205"/>
                  </a:lnTo>
                  <a:lnTo>
                    <a:pt x="532243" y="211159"/>
                  </a:lnTo>
                  <a:lnTo>
                    <a:pt x="525344" y="192561"/>
                  </a:lnTo>
                  <a:lnTo>
                    <a:pt x="514733" y="163576"/>
                  </a:lnTo>
                  <a:close/>
                </a:path>
                <a:path w="701675" h="269239">
                  <a:moveTo>
                    <a:pt x="398265" y="67417"/>
                  </a:moveTo>
                  <a:lnTo>
                    <a:pt x="371601" y="67576"/>
                  </a:lnTo>
                  <a:lnTo>
                    <a:pt x="371589" y="211162"/>
                  </a:lnTo>
                  <a:lnTo>
                    <a:pt x="403264" y="211194"/>
                  </a:lnTo>
                  <a:lnTo>
                    <a:pt x="434949" y="211073"/>
                  </a:lnTo>
                  <a:lnTo>
                    <a:pt x="434809" y="199222"/>
                  </a:lnTo>
                  <a:lnTo>
                    <a:pt x="434784" y="163639"/>
                  </a:lnTo>
                  <a:lnTo>
                    <a:pt x="439788" y="163576"/>
                  </a:lnTo>
                  <a:lnTo>
                    <a:pt x="514733" y="163576"/>
                  </a:lnTo>
                  <a:lnTo>
                    <a:pt x="504863" y="136690"/>
                  </a:lnTo>
                  <a:lnTo>
                    <a:pt x="504215" y="134721"/>
                  </a:lnTo>
                  <a:lnTo>
                    <a:pt x="502945" y="132841"/>
                  </a:lnTo>
                  <a:lnTo>
                    <a:pt x="503097" y="130708"/>
                  </a:lnTo>
                  <a:lnTo>
                    <a:pt x="508951" y="115125"/>
                  </a:lnTo>
                  <a:lnTo>
                    <a:pt x="434809" y="115125"/>
                  </a:lnTo>
                  <a:lnTo>
                    <a:pt x="434814" y="79132"/>
                  </a:lnTo>
                  <a:lnTo>
                    <a:pt x="435025" y="67817"/>
                  </a:lnTo>
                  <a:lnTo>
                    <a:pt x="434765" y="67741"/>
                  </a:lnTo>
                  <a:lnTo>
                    <a:pt x="428282" y="67741"/>
                  </a:lnTo>
                  <a:lnTo>
                    <a:pt x="424929" y="67602"/>
                  </a:lnTo>
                  <a:lnTo>
                    <a:pt x="398265" y="67417"/>
                  </a:lnTo>
                  <a:close/>
                </a:path>
                <a:path w="701675" h="269239">
                  <a:moveTo>
                    <a:pt x="532243" y="211159"/>
                  </a:moveTo>
                  <a:lnTo>
                    <a:pt x="516383" y="211159"/>
                  </a:lnTo>
                  <a:lnTo>
                    <a:pt x="532244" y="211162"/>
                  </a:lnTo>
                  <a:close/>
                </a:path>
                <a:path w="701675" h="269239">
                  <a:moveTo>
                    <a:pt x="438581" y="115036"/>
                  </a:moveTo>
                  <a:lnTo>
                    <a:pt x="434809" y="115125"/>
                  </a:lnTo>
                  <a:lnTo>
                    <a:pt x="508951" y="115125"/>
                  </a:lnTo>
                  <a:lnTo>
                    <a:pt x="442366" y="115074"/>
                  </a:lnTo>
                  <a:lnTo>
                    <a:pt x="438581" y="115036"/>
                  </a:lnTo>
                  <a:close/>
                </a:path>
                <a:path w="701675" h="269239">
                  <a:moveTo>
                    <a:pt x="465493" y="67246"/>
                  </a:moveTo>
                  <a:lnTo>
                    <a:pt x="460511" y="79132"/>
                  </a:lnTo>
                  <a:lnTo>
                    <a:pt x="455663" y="91074"/>
                  </a:lnTo>
                  <a:lnTo>
                    <a:pt x="446138" y="115036"/>
                  </a:lnTo>
                  <a:lnTo>
                    <a:pt x="442366" y="115074"/>
                  </a:lnTo>
                  <a:lnTo>
                    <a:pt x="508970" y="115074"/>
                  </a:lnTo>
                  <a:lnTo>
                    <a:pt x="515038" y="99023"/>
                  </a:lnTo>
                  <a:lnTo>
                    <a:pt x="520975" y="83168"/>
                  </a:lnTo>
                  <a:lnTo>
                    <a:pt x="526669" y="67549"/>
                  </a:lnTo>
                  <a:lnTo>
                    <a:pt x="496131" y="67549"/>
                  </a:lnTo>
                  <a:lnTo>
                    <a:pt x="480814" y="67513"/>
                  </a:lnTo>
                  <a:lnTo>
                    <a:pt x="465493" y="67246"/>
                  </a:lnTo>
                  <a:close/>
                </a:path>
                <a:path w="701675" h="269239">
                  <a:moveTo>
                    <a:pt x="431723" y="66852"/>
                  </a:moveTo>
                  <a:lnTo>
                    <a:pt x="428282" y="67741"/>
                  </a:lnTo>
                  <a:lnTo>
                    <a:pt x="434765" y="67741"/>
                  </a:lnTo>
                  <a:lnTo>
                    <a:pt x="431723" y="66852"/>
                  </a:lnTo>
                  <a:close/>
                </a:path>
                <a:path w="701675" h="269239">
                  <a:moveTo>
                    <a:pt x="526770" y="67271"/>
                  </a:moveTo>
                  <a:lnTo>
                    <a:pt x="496131" y="67549"/>
                  </a:lnTo>
                  <a:lnTo>
                    <a:pt x="526669" y="67549"/>
                  </a:lnTo>
                  <a:lnTo>
                    <a:pt x="526770" y="67271"/>
                  </a:lnTo>
                  <a:close/>
                </a:path>
                <a:path w="701675" h="269239">
                  <a:moveTo>
                    <a:pt x="190220" y="67271"/>
                  </a:moveTo>
                  <a:lnTo>
                    <a:pt x="190169" y="211112"/>
                  </a:lnTo>
                  <a:lnTo>
                    <a:pt x="221875" y="211170"/>
                  </a:lnTo>
                  <a:lnTo>
                    <a:pt x="253580" y="211086"/>
                  </a:lnTo>
                  <a:lnTo>
                    <a:pt x="253494" y="175073"/>
                  </a:lnTo>
                  <a:lnTo>
                    <a:pt x="253415" y="163601"/>
                  </a:lnTo>
                  <a:lnTo>
                    <a:pt x="345760" y="163588"/>
                  </a:lnTo>
                  <a:lnTo>
                    <a:pt x="345761" y="115163"/>
                  </a:lnTo>
                  <a:lnTo>
                    <a:pt x="253504" y="115163"/>
                  </a:lnTo>
                  <a:lnTo>
                    <a:pt x="253453" y="67376"/>
                  </a:lnTo>
                  <a:lnTo>
                    <a:pt x="221837" y="67376"/>
                  </a:lnTo>
                  <a:lnTo>
                    <a:pt x="190220" y="67271"/>
                  </a:lnTo>
                  <a:close/>
                </a:path>
                <a:path w="701675" h="269239">
                  <a:moveTo>
                    <a:pt x="345760" y="163588"/>
                  </a:moveTo>
                  <a:lnTo>
                    <a:pt x="282562" y="163588"/>
                  </a:lnTo>
                  <a:lnTo>
                    <a:pt x="282536" y="211124"/>
                  </a:lnTo>
                  <a:lnTo>
                    <a:pt x="314199" y="211167"/>
                  </a:lnTo>
                  <a:lnTo>
                    <a:pt x="345871" y="211010"/>
                  </a:lnTo>
                  <a:lnTo>
                    <a:pt x="345760" y="163588"/>
                  </a:lnTo>
                  <a:close/>
                </a:path>
                <a:path w="701675" h="269239">
                  <a:moveTo>
                    <a:pt x="260766" y="115045"/>
                  </a:moveTo>
                  <a:lnTo>
                    <a:pt x="253504" y="115163"/>
                  </a:lnTo>
                  <a:lnTo>
                    <a:pt x="345761" y="115163"/>
                  </a:lnTo>
                  <a:lnTo>
                    <a:pt x="275305" y="115070"/>
                  </a:lnTo>
                  <a:lnTo>
                    <a:pt x="260766" y="115045"/>
                  </a:lnTo>
                  <a:close/>
                </a:path>
                <a:path w="701675" h="269239">
                  <a:moveTo>
                    <a:pt x="314134" y="67341"/>
                  </a:moveTo>
                  <a:lnTo>
                    <a:pt x="298305" y="67341"/>
                  </a:lnTo>
                  <a:lnTo>
                    <a:pt x="282486" y="67627"/>
                  </a:lnTo>
                  <a:lnTo>
                    <a:pt x="282574" y="115023"/>
                  </a:lnTo>
                  <a:lnTo>
                    <a:pt x="275305" y="115070"/>
                  </a:lnTo>
                  <a:lnTo>
                    <a:pt x="345761" y="115070"/>
                  </a:lnTo>
                  <a:lnTo>
                    <a:pt x="345782" y="67398"/>
                  </a:lnTo>
                  <a:lnTo>
                    <a:pt x="329963" y="67398"/>
                  </a:lnTo>
                  <a:lnTo>
                    <a:pt x="314134" y="67341"/>
                  </a:lnTo>
                  <a:close/>
                </a:path>
                <a:path w="701675" h="269239">
                  <a:moveTo>
                    <a:pt x="345782" y="67284"/>
                  </a:moveTo>
                  <a:lnTo>
                    <a:pt x="329963" y="67398"/>
                  </a:lnTo>
                  <a:lnTo>
                    <a:pt x="345782" y="67398"/>
                  </a:lnTo>
                  <a:close/>
                </a:path>
                <a:path w="701675" h="269239">
                  <a:moveTo>
                    <a:pt x="253453" y="67309"/>
                  </a:moveTo>
                  <a:lnTo>
                    <a:pt x="221837" y="67376"/>
                  </a:lnTo>
                  <a:lnTo>
                    <a:pt x="253453" y="67376"/>
                  </a:lnTo>
                  <a:close/>
                </a:path>
                <a:path w="701675" h="269239">
                  <a:moveTo>
                    <a:pt x="63296" y="268638"/>
                  </a:moveTo>
                  <a:lnTo>
                    <a:pt x="47473" y="268638"/>
                  </a:lnTo>
                  <a:lnTo>
                    <a:pt x="63296" y="268681"/>
                  </a:lnTo>
                  <a:close/>
                </a:path>
                <a:path w="701675" h="269239">
                  <a:moveTo>
                    <a:pt x="25" y="67309"/>
                  </a:moveTo>
                  <a:lnTo>
                    <a:pt x="0" y="268579"/>
                  </a:lnTo>
                  <a:lnTo>
                    <a:pt x="15823" y="268657"/>
                  </a:lnTo>
                  <a:lnTo>
                    <a:pt x="63296" y="268638"/>
                  </a:lnTo>
                  <a:lnTo>
                    <a:pt x="63258" y="202704"/>
                  </a:lnTo>
                  <a:lnTo>
                    <a:pt x="142810" y="202704"/>
                  </a:lnTo>
                  <a:lnTo>
                    <a:pt x="151471" y="194012"/>
                  </a:lnTo>
                  <a:lnTo>
                    <a:pt x="158299" y="183573"/>
                  </a:lnTo>
                  <a:lnTo>
                    <a:pt x="163259" y="172060"/>
                  </a:lnTo>
                  <a:lnTo>
                    <a:pt x="165151" y="164973"/>
                  </a:lnTo>
                  <a:lnTo>
                    <a:pt x="85644" y="164973"/>
                  </a:lnTo>
                  <a:lnTo>
                    <a:pt x="77036" y="164811"/>
                  </a:lnTo>
                  <a:lnTo>
                    <a:pt x="69112" y="161491"/>
                  </a:lnTo>
                  <a:lnTo>
                    <a:pt x="63207" y="155282"/>
                  </a:lnTo>
                  <a:lnTo>
                    <a:pt x="63082" y="148462"/>
                  </a:lnTo>
                  <a:lnTo>
                    <a:pt x="63093" y="125412"/>
                  </a:lnTo>
                  <a:lnTo>
                    <a:pt x="62623" y="122504"/>
                  </a:lnTo>
                  <a:lnTo>
                    <a:pt x="65150" y="120675"/>
                  </a:lnTo>
                  <a:lnTo>
                    <a:pt x="69240" y="116700"/>
                  </a:lnTo>
                  <a:lnTo>
                    <a:pt x="72110" y="115239"/>
                  </a:lnTo>
                  <a:lnTo>
                    <a:pt x="75082" y="114299"/>
                  </a:lnTo>
                  <a:lnTo>
                    <a:pt x="81787" y="112293"/>
                  </a:lnTo>
                  <a:lnTo>
                    <a:pt x="164763" y="112293"/>
                  </a:lnTo>
                  <a:lnTo>
                    <a:pt x="161302" y="101371"/>
                  </a:lnTo>
                  <a:lnTo>
                    <a:pt x="156765" y="92318"/>
                  </a:lnTo>
                  <a:lnTo>
                    <a:pt x="151392" y="84645"/>
                  </a:lnTo>
                  <a:lnTo>
                    <a:pt x="55397" y="84645"/>
                  </a:lnTo>
                  <a:lnTo>
                    <a:pt x="53822" y="78803"/>
                  </a:lnTo>
                  <a:lnTo>
                    <a:pt x="51892" y="73088"/>
                  </a:lnTo>
                  <a:lnTo>
                    <a:pt x="50223" y="67365"/>
                  </a:lnTo>
                  <a:lnTo>
                    <a:pt x="25119" y="67365"/>
                  </a:lnTo>
                  <a:lnTo>
                    <a:pt x="25" y="67309"/>
                  </a:lnTo>
                  <a:close/>
                </a:path>
                <a:path w="701675" h="269239">
                  <a:moveTo>
                    <a:pt x="142810" y="202704"/>
                  </a:moveTo>
                  <a:lnTo>
                    <a:pt x="63258" y="202704"/>
                  </a:lnTo>
                  <a:lnTo>
                    <a:pt x="70150" y="207574"/>
                  </a:lnTo>
                  <a:lnTo>
                    <a:pt x="77682" y="211385"/>
                  </a:lnTo>
                  <a:lnTo>
                    <a:pt x="85686" y="214081"/>
                  </a:lnTo>
                  <a:lnTo>
                    <a:pt x="93992" y="215607"/>
                  </a:lnTo>
                  <a:lnTo>
                    <a:pt x="106861" y="215885"/>
                  </a:lnTo>
                  <a:lnTo>
                    <a:pt x="119629" y="213991"/>
                  </a:lnTo>
                  <a:lnTo>
                    <a:pt x="131742" y="209721"/>
                  </a:lnTo>
                  <a:lnTo>
                    <a:pt x="142646" y="202869"/>
                  </a:lnTo>
                  <a:lnTo>
                    <a:pt x="142810" y="202704"/>
                  </a:lnTo>
                  <a:close/>
                </a:path>
                <a:path w="701675" h="269239">
                  <a:moveTo>
                    <a:pt x="164763" y="112293"/>
                  </a:moveTo>
                  <a:lnTo>
                    <a:pt x="81787" y="112293"/>
                  </a:lnTo>
                  <a:lnTo>
                    <a:pt x="89636" y="113347"/>
                  </a:lnTo>
                  <a:lnTo>
                    <a:pt x="95021" y="118021"/>
                  </a:lnTo>
                  <a:lnTo>
                    <a:pt x="101257" y="123621"/>
                  </a:lnTo>
                  <a:lnTo>
                    <a:pt x="103619" y="132397"/>
                  </a:lnTo>
                  <a:lnTo>
                    <a:pt x="103297" y="140352"/>
                  </a:lnTo>
                  <a:lnTo>
                    <a:pt x="103174" y="148462"/>
                  </a:lnTo>
                  <a:lnTo>
                    <a:pt x="100190" y="156921"/>
                  </a:lnTo>
                  <a:lnTo>
                    <a:pt x="93598" y="161709"/>
                  </a:lnTo>
                  <a:lnTo>
                    <a:pt x="85644" y="164973"/>
                  </a:lnTo>
                  <a:lnTo>
                    <a:pt x="165151" y="164973"/>
                  </a:lnTo>
                  <a:lnTo>
                    <a:pt x="166484" y="159981"/>
                  </a:lnTo>
                  <a:lnTo>
                    <a:pt x="168251" y="145192"/>
                  </a:lnTo>
                  <a:lnTo>
                    <a:pt x="168070" y="130281"/>
                  </a:lnTo>
                  <a:lnTo>
                    <a:pt x="165800" y="115567"/>
                  </a:lnTo>
                  <a:lnTo>
                    <a:pt x="164763" y="112293"/>
                  </a:lnTo>
                  <a:close/>
                </a:path>
                <a:path w="701675" h="269239">
                  <a:moveTo>
                    <a:pt x="99067" y="62774"/>
                  </a:moveTo>
                  <a:lnTo>
                    <a:pt x="61998" y="77927"/>
                  </a:lnTo>
                  <a:lnTo>
                    <a:pt x="55397" y="84645"/>
                  </a:lnTo>
                  <a:lnTo>
                    <a:pt x="151392" y="84645"/>
                  </a:lnTo>
                  <a:lnTo>
                    <a:pt x="111702" y="63169"/>
                  </a:lnTo>
                  <a:lnTo>
                    <a:pt x="99067" y="62774"/>
                  </a:lnTo>
                  <a:close/>
                </a:path>
                <a:path w="701675" h="269239">
                  <a:moveTo>
                    <a:pt x="50203" y="67297"/>
                  </a:moveTo>
                  <a:lnTo>
                    <a:pt x="25119" y="67365"/>
                  </a:lnTo>
                  <a:lnTo>
                    <a:pt x="50223" y="67365"/>
                  </a:lnTo>
                  <a:close/>
                </a:path>
                <a:path w="701675" h="269239">
                  <a:moveTo>
                    <a:pt x="687565" y="0"/>
                  </a:moveTo>
                  <a:lnTo>
                    <a:pt x="676918" y="3314"/>
                  </a:lnTo>
                  <a:lnTo>
                    <a:pt x="666084" y="5916"/>
                  </a:lnTo>
                  <a:lnTo>
                    <a:pt x="655120" y="7906"/>
                  </a:lnTo>
                  <a:lnTo>
                    <a:pt x="644080" y="9385"/>
                  </a:lnTo>
                  <a:lnTo>
                    <a:pt x="622420" y="13596"/>
                  </a:lnTo>
                  <a:lnTo>
                    <a:pt x="582119" y="31305"/>
                  </a:lnTo>
                  <a:lnTo>
                    <a:pt x="555137" y="60261"/>
                  </a:lnTo>
                  <a:lnTo>
                    <a:pt x="541540" y="111480"/>
                  </a:lnTo>
                  <a:lnTo>
                    <a:pt x="541137" y="124180"/>
                  </a:lnTo>
                  <a:lnTo>
                    <a:pt x="541482" y="137114"/>
                  </a:lnTo>
                  <a:lnTo>
                    <a:pt x="554859" y="183243"/>
                  </a:lnTo>
                  <a:lnTo>
                    <a:pt x="597277" y="212798"/>
                  </a:lnTo>
                  <a:lnTo>
                    <a:pt x="626973" y="215785"/>
                  </a:lnTo>
                  <a:lnTo>
                    <a:pt x="642071" y="214333"/>
                  </a:lnTo>
                  <a:lnTo>
                    <a:pt x="682840" y="195440"/>
                  </a:lnTo>
                  <a:lnTo>
                    <a:pt x="699112" y="167359"/>
                  </a:lnTo>
                  <a:lnTo>
                    <a:pt x="623173" y="167359"/>
                  </a:lnTo>
                  <a:lnTo>
                    <a:pt x="614033" y="166130"/>
                  </a:lnTo>
                  <a:lnTo>
                    <a:pt x="606729" y="160743"/>
                  </a:lnTo>
                  <a:lnTo>
                    <a:pt x="602678" y="154914"/>
                  </a:lnTo>
                  <a:lnTo>
                    <a:pt x="602106" y="147370"/>
                  </a:lnTo>
                  <a:lnTo>
                    <a:pt x="604024" y="134188"/>
                  </a:lnTo>
                  <a:lnTo>
                    <a:pt x="608279" y="128155"/>
                  </a:lnTo>
                  <a:lnTo>
                    <a:pt x="621639" y="124180"/>
                  </a:lnTo>
                  <a:lnTo>
                    <a:pt x="698125" y="124180"/>
                  </a:lnTo>
                  <a:lnTo>
                    <a:pt x="694646" y="114391"/>
                  </a:lnTo>
                  <a:lnTo>
                    <a:pt x="687857" y="103365"/>
                  </a:lnTo>
                  <a:lnTo>
                    <a:pt x="684092" y="100177"/>
                  </a:lnTo>
                  <a:lnTo>
                    <a:pt x="602678" y="100177"/>
                  </a:lnTo>
                  <a:lnTo>
                    <a:pt x="604971" y="90827"/>
                  </a:lnTo>
                  <a:lnTo>
                    <a:pt x="635459" y="66967"/>
                  </a:lnTo>
                  <a:lnTo>
                    <a:pt x="658405" y="63624"/>
                  </a:lnTo>
                  <a:lnTo>
                    <a:pt x="669785" y="61493"/>
                  </a:lnTo>
                  <a:lnTo>
                    <a:pt x="676224" y="59880"/>
                  </a:lnTo>
                  <a:lnTo>
                    <a:pt x="682282" y="56857"/>
                  </a:lnTo>
                  <a:lnTo>
                    <a:pt x="687438" y="52641"/>
                  </a:lnTo>
                  <a:lnTo>
                    <a:pt x="687565" y="0"/>
                  </a:lnTo>
                  <a:close/>
                </a:path>
                <a:path w="701675" h="269239">
                  <a:moveTo>
                    <a:pt x="698125" y="124180"/>
                  </a:moveTo>
                  <a:lnTo>
                    <a:pt x="621639" y="124180"/>
                  </a:lnTo>
                  <a:lnTo>
                    <a:pt x="630339" y="125171"/>
                  </a:lnTo>
                  <a:lnTo>
                    <a:pt x="635368" y="131013"/>
                  </a:lnTo>
                  <a:lnTo>
                    <a:pt x="638627" y="137114"/>
                  </a:lnTo>
                  <a:lnTo>
                    <a:pt x="639973" y="143916"/>
                  </a:lnTo>
                  <a:lnTo>
                    <a:pt x="639617" y="150908"/>
                  </a:lnTo>
                  <a:lnTo>
                    <a:pt x="637768" y="157581"/>
                  </a:lnTo>
                  <a:lnTo>
                    <a:pt x="631850" y="164489"/>
                  </a:lnTo>
                  <a:lnTo>
                    <a:pt x="623173" y="167359"/>
                  </a:lnTo>
                  <a:lnTo>
                    <a:pt x="699112" y="167359"/>
                  </a:lnTo>
                  <a:lnTo>
                    <a:pt x="700069" y="164264"/>
                  </a:lnTo>
                  <a:lnTo>
                    <a:pt x="701484" y="152298"/>
                  </a:lnTo>
                  <a:lnTo>
                    <a:pt x="701146" y="139364"/>
                  </a:lnTo>
                  <a:lnTo>
                    <a:pt x="698971" y="126560"/>
                  </a:lnTo>
                  <a:lnTo>
                    <a:pt x="698125" y="124180"/>
                  </a:lnTo>
                  <a:close/>
                </a:path>
                <a:path w="701675" h="269239">
                  <a:moveTo>
                    <a:pt x="653743" y="84104"/>
                  </a:moveTo>
                  <a:lnTo>
                    <a:pt x="633648" y="84232"/>
                  </a:lnTo>
                  <a:lnTo>
                    <a:pt x="614819" y="90855"/>
                  </a:lnTo>
                  <a:lnTo>
                    <a:pt x="610234" y="93243"/>
                  </a:lnTo>
                  <a:lnTo>
                    <a:pt x="606729" y="97091"/>
                  </a:lnTo>
                  <a:lnTo>
                    <a:pt x="602678" y="100177"/>
                  </a:lnTo>
                  <a:lnTo>
                    <a:pt x="684092" y="100177"/>
                  </a:lnTo>
                  <a:lnTo>
                    <a:pt x="672635" y="90478"/>
                  </a:lnTo>
                  <a:lnTo>
                    <a:pt x="653743" y="84104"/>
                  </a:lnTo>
                  <a:close/>
                </a:path>
              </a:pathLst>
            </a:custGeom>
            <a:solidFill>
              <a:srgbClr val="323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059168" y="6368711"/>
              <a:ext cx="845185" cy="230504"/>
            </a:xfrm>
            <a:custGeom>
              <a:avLst/>
              <a:gdLst/>
              <a:ahLst/>
              <a:cxnLst/>
              <a:rect l="l" t="t" r="r" b="b"/>
              <a:pathLst>
                <a:path w="845184" h="230504">
                  <a:moveTo>
                    <a:pt x="845019" y="0"/>
                  </a:moveTo>
                  <a:lnTo>
                    <a:pt x="71627" y="88"/>
                  </a:lnTo>
                  <a:lnTo>
                    <a:pt x="70472" y="431"/>
                  </a:lnTo>
                  <a:lnTo>
                    <a:pt x="69405" y="1079"/>
                  </a:lnTo>
                  <a:lnTo>
                    <a:pt x="69138" y="3187"/>
                  </a:lnTo>
                  <a:lnTo>
                    <a:pt x="1777" y="223278"/>
                  </a:lnTo>
                  <a:lnTo>
                    <a:pt x="406" y="226453"/>
                  </a:lnTo>
                  <a:lnTo>
                    <a:pt x="0" y="229869"/>
                  </a:lnTo>
                  <a:lnTo>
                    <a:pt x="775093" y="229920"/>
                  </a:lnTo>
                  <a:lnTo>
                    <a:pt x="845019" y="0"/>
                  </a:lnTo>
                  <a:close/>
                </a:path>
              </a:pathLst>
            </a:custGeom>
            <a:solidFill>
              <a:srgbClr val="01ABC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1301796" y="5965966"/>
            <a:ext cx="863600" cy="671830"/>
            <a:chOff x="1301796" y="5965966"/>
            <a:chExt cx="863600" cy="671830"/>
          </a:xfrm>
        </p:grpSpPr>
        <p:sp>
          <p:nvSpPr>
            <p:cNvPr id="35" name="object 35" descr=""/>
            <p:cNvSpPr/>
            <p:nvPr/>
          </p:nvSpPr>
          <p:spPr>
            <a:xfrm>
              <a:off x="1699837" y="5965966"/>
              <a:ext cx="466090" cy="608965"/>
            </a:xfrm>
            <a:custGeom>
              <a:avLst/>
              <a:gdLst/>
              <a:ahLst/>
              <a:cxnLst/>
              <a:rect l="l" t="t" r="r" b="b"/>
              <a:pathLst>
                <a:path w="466089" h="608965">
                  <a:moveTo>
                    <a:pt x="0" y="0"/>
                  </a:moveTo>
                  <a:lnTo>
                    <a:pt x="0" y="364642"/>
                  </a:lnTo>
                  <a:lnTo>
                    <a:pt x="39242" y="364642"/>
                  </a:lnTo>
                  <a:lnTo>
                    <a:pt x="39242" y="106045"/>
                  </a:lnTo>
                  <a:lnTo>
                    <a:pt x="43916" y="110182"/>
                  </a:lnTo>
                  <a:lnTo>
                    <a:pt x="80946" y="130973"/>
                  </a:lnTo>
                  <a:lnTo>
                    <a:pt x="131973" y="144086"/>
                  </a:lnTo>
                  <a:lnTo>
                    <a:pt x="192950" y="155779"/>
                  </a:lnTo>
                  <a:lnTo>
                    <a:pt x="224166" y="162621"/>
                  </a:lnTo>
                  <a:lnTo>
                    <a:pt x="281584" y="181356"/>
                  </a:lnTo>
                  <a:lnTo>
                    <a:pt x="328896" y="210181"/>
                  </a:lnTo>
                  <a:lnTo>
                    <a:pt x="367663" y="247116"/>
                  </a:lnTo>
                  <a:lnTo>
                    <a:pt x="397160" y="287711"/>
                  </a:lnTo>
                  <a:lnTo>
                    <a:pt x="416664" y="327515"/>
                  </a:lnTo>
                  <a:lnTo>
                    <a:pt x="426135" y="372986"/>
                  </a:lnTo>
                  <a:lnTo>
                    <a:pt x="426135" y="426935"/>
                  </a:lnTo>
                  <a:lnTo>
                    <a:pt x="71234" y="426935"/>
                  </a:lnTo>
                  <a:lnTo>
                    <a:pt x="71234" y="608368"/>
                  </a:lnTo>
                  <a:lnTo>
                    <a:pt x="80789" y="608237"/>
                  </a:lnTo>
                  <a:lnTo>
                    <a:pt x="88542" y="607831"/>
                  </a:lnTo>
                  <a:lnTo>
                    <a:pt x="104965" y="606094"/>
                  </a:lnTo>
                  <a:lnTo>
                    <a:pt x="108064" y="605967"/>
                  </a:lnTo>
                  <a:lnTo>
                    <a:pt x="108064" y="461873"/>
                  </a:lnTo>
                  <a:lnTo>
                    <a:pt x="465480" y="461873"/>
                  </a:lnTo>
                  <a:lnTo>
                    <a:pt x="465285" y="392915"/>
                  </a:lnTo>
                  <a:lnTo>
                    <a:pt x="464821" y="376338"/>
                  </a:lnTo>
                  <a:lnTo>
                    <a:pt x="463918" y="360565"/>
                  </a:lnTo>
                  <a:lnTo>
                    <a:pt x="463918" y="356184"/>
                  </a:lnTo>
                  <a:lnTo>
                    <a:pt x="448565" y="297273"/>
                  </a:lnTo>
                  <a:lnTo>
                    <a:pt x="422762" y="250765"/>
                  </a:lnTo>
                  <a:lnTo>
                    <a:pt x="388534" y="209279"/>
                  </a:lnTo>
                  <a:lnTo>
                    <a:pt x="349415" y="175191"/>
                  </a:lnTo>
                  <a:lnTo>
                    <a:pt x="308940" y="150876"/>
                  </a:lnTo>
                  <a:lnTo>
                    <a:pt x="244017" y="124875"/>
                  </a:lnTo>
                  <a:lnTo>
                    <a:pt x="148539" y="105294"/>
                  </a:lnTo>
                  <a:lnTo>
                    <a:pt x="122408" y="99412"/>
                  </a:lnTo>
                  <a:lnTo>
                    <a:pt x="78409" y="82499"/>
                  </a:lnTo>
                  <a:lnTo>
                    <a:pt x="44980" y="58661"/>
                  </a:lnTo>
                  <a:lnTo>
                    <a:pt x="16001" y="28043"/>
                  </a:lnTo>
                  <a:lnTo>
                    <a:pt x="7057" y="13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1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301796" y="6056878"/>
              <a:ext cx="846455" cy="580390"/>
            </a:xfrm>
            <a:custGeom>
              <a:avLst/>
              <a:gdLst/>
              <a:ahLst/>
              <a:cxnLst/>
              <a:rect l="l" t="t" r="r" b="b"/>
              <a:pathLst>
                <a:path w="846455" h="580390">
                  <a:moveTo>
                    <a:pt x="398386" y="0"/>
                  </a:moveTo>
                  <a:lnTo>
                    <a:pt x="396379" y="0"/>
                  </a:lnTo>
                  <a:lnTo>
                    <a:pt x="395287" y="1269"/>
                  </a:lnTo>
                  <a:lnTo>
                    <a:pt x="390601" y="1269"/>
                  </a:lnTo>
                  <a:lnTo>
                    <a:pt x="343015" y="6349"/>
                  </a:lnTo>
                  <a:lnTo>
                    <a:pt x="295821" y="15239"/>
                  </a:lnTo>
                  <a:lnTo>
                    <a:pt x="250786" y="27939"/>
                  </a:lnTo>
                  <a:lnTo>
                    <a:pt x="237528" y="31749"/>
                  </a:lnTo>
                  <a:lnTo>
                    <a:pt x="228271" y="34289"/>
                  </a:lnTo>
                  <a:lnTo>
                    <a:pt x="218930" y="38099"/>
                  </a:lnTo>
                  <a:lnTo>
                    <a:pt x="209344" y="41909"/>
                  </a:lnTo>
                  <a:lnTo>
                    <a:pt x="199351" y="45719"/>
                  </a:lnTo>
                  <a:lnTo>
                    <a:pt x="191204" y="49529"/>
                  </a:lnTo>
                  <a:lnTo>
                    <a:pt x="182503" y="53339"/>
                  </a:lnTo>
                  <a:lnTo>
                    <a:pt x="173086" y="58419"/>
                  </a:lnTo>
                  <a:lnTo>
                    <a:pt x="162788" y="63499"/>
                  </a:lnTo>
                  <a:lnTo>
                    <a:pt x="147194" y="72389"/>
                  </a:lnTo>
                  <a:lnTo>
                    <a:pt x="106730" y="99059"/>
                  </a:lnTo>
                  <a:lnTo>
                    <a:pt x="70931" y="130809"/>
                  </a:lnTo>
                  <a:lnTo>
                    <a:pt x="41275" y="166369"/>
                  </a:lnTo>
                  <a:lnTo>
                    <a:pt x="16823" y="209549"/>
                  </a:lnTo>
                  <a:lnTo>
                    <a:pt x="2714" y="257809"/>
                  </a:lnTo>
                  <a:lnTo>
                    <a:pt x="0" y="289559"/>
                  </a:lnTo>
                  <a:lnTo>
                    <a:pt x="0" y="290829"/>
                  </a:lnTo>
                  <a:lnTo>
                    <a:pt x="4492" y="332739"/>
                  </a:lnTo>
                  <a:lnTo>
                    <a:pt x="17746" y="372109"/>
                  </a:lnTo>
                  <a:lnTo>
                    <a:pt x="39430" y="411479"/>
                  </a:lnTo>
                  <a:lnTo>
                    <a:pt x="69211" y="448309"/>
                  </a:lnTo>
                  <a:lnTo>
                    <a:pt x="106756" y="481329"/>
                  </a:lnTo>
                  <a:lnTo>
                    <a:pt x="110794" y="485139"/>
                  </a:lnTo>
                  <a:lnTo>
                    <a:pt x="123177" y="494029"/>
                  </a:lnTo>
                  <a:lnTo>
                    <a:pt x="127114" y="496569"/>
                  </a:lnTo>
                  <a:lnTo>
                    <a:pt x="136690" y="502919"/>
                  </a:lnTo>
                  <a:lnTo>
                    <a:pt x="142616" y="505459"/>
                  </a:lnTo>
                  <a:lnTo>
                    <a:pt x="148601" y="509269"/>
                  </a:lnTo>
                  <a:lnTo>
                    <a:pt x="157276" y="514350"/>
                  </a:lnTo>
                  <a:lnTo>
                    <a:pt x="160007" y="515619"/>
                  </a:lnTo>
                  <a:lnTo>
                    <a:pt x="162788" y="518159"/>
                  </a:lnTo>
                  <a:lnTo>
                    <a:pt x="170463" y="521969"/>
                  </a:lnTo>
                  <a:lnTo>
                    <a:pt x="178344" y="525779"/>
                  </a:lnTo>
                  <a:lnTo>
                    <a:pt x="186318" y="528319"/>
                  </a:lnTo>
                  <a:lnTo>
                    <a:pt x="199351" y="534669"/>
                  </a:lnTo>
                  <a:lnTo>
                    <a:pt x="237502" y="549910"/>
                  </a:lnTo>
                  <a:lnTo>
                    <a:pt x="252010" y="553719"/>
                  </a:lnTo>
                  <a:lnTo>
                    <a:pt x="266599" y="558800"/>
                  </a:lnTo>
                  <a:lnTo>
                    <a:pt x="295821" y="566419"/>
                  </a:lnTo>
                  <a:lnTo>
                    <a:pt x="329985" y="572769"/>
                  </a:lnTo>
                  <a:lnTo>
                    <a:pt x="364785" y="577850"/>
                  </a:lnTo>
                  <a:lnTo>
                    <a:pt x="400094" y="580390"/>
                  </a:lnTo>
                  <a:lnTo>
                    <a:pt x="435787" y="580390"/>
                  </a:lnTo>
                  <a:lnTo>
                    <a:pt x="493674" y="579119"/>
                  </a:lnTo>
                  <a:lnTo>
                    <a:pt x="549726" y="571500"/>
                  </a:lnTo>
                  <a:lnTo>
                    <a:pt x="603403" y="558800"/>
                  </a:lnTo>
                  <a:lnTo>
                    <a:pt x="654145" y="542290"/>
                  </a:lnTo>
                  <a:lnTo>
                    <a:pt x="662481" y="538479"/>
                  </a:lnTo>
                  <a:lnTo>
                    <a:pt x="438365" y="538479"/>
                  </a:lnTo>
                  <a:lnTo>
                    <a:pt x="438365" y="535940"/>
                  </a:lnTo>
                  <a:lnTo>
                    <a:pt x="396074" y="535940"/>
                  </a:lnTo>
                  <a:lnTo>
                    <a:pt x="388861" y="533400"/>
                  </a:lnTo>
                  <a:lnTo>
                    <a:pt x="373849" y="530860"/>
                  </a:lnTo>
                  <a:lnTo>
                    <a:pt x="362825" y="527050"/>
                  </a:lnTo>
                  <a:lnTo>
                    <a:pt x="351282" y="523239"/>
                  </a:lnTo>
                  <a:lnTo>
                    <a:pt x="338881" y="518159"/>
                  </a:lnTo>
                  <a:lnTo>
                    <a:pt x="325285" y="511809"/>
                  </a:lnTo>
                  <a:lnTo>
                    <a:pt x="317345" y="508000"/>
                  </a:lnTo>
                  <a:lnTo>
                    <a:pt x="313702" y="505459"/>
                  </a:lnTo>
                  <a:lnTo>
                    <a:pt x="241096" y="505459"/>
                  </a:lnTo>
                  <a:lnTo>
                    <a:pt x="239585" y="504189"/>
                  </a:lnTo>
                  <a:lnTo>
                    <a:pt x="238175" y="504189"/>
                  </a:lnTo>
                  <a:lnTo>
                    <a:pt x="228493" y="500379"/>
                  </a:lnTo>
                  <a:lnTo>
                    <a:pt x="209647" y="492759"/>
                  </a:lnTo>
                  <a:lnTo>
                    <a:pt x="200164" y="487679"/>
                  </a:lnTo>
                  <a:lnTo>
                    <a:pt x="179187" y="477519"/>
                  </a:lnTo>
                  <a:lnTo>
                    <a:pt x="171313" y="472439"/>
                  </a:lnTo>
                  <a:lnTo>
                    <a:pt x="163588" y="468629"/>
                  </a:lnTo>
                  <a:lnTo>
                    <a:pt x="162344" y="467359"/>
                  </a:lnTo>
                  <a:lnTo>
                    <a:pt x="161150" y="467359"/>
                  </a:lnTo>
                  <a:lnTo>
                    <a:pt x="160007" y="466089"/>
                  </a:lnTo>
                  <a:lnTo>
                    <a:pt x="162064" y="463550"/>
                  </a:lnTo>
                  <a:lnTo>
                    <a:pt x="163156" y="462279"/>
                  </a:lnTo>
                  <a:lnTo>
                    <a:pt x="165569" y="458469"/>
                  </a:lnTo>
                  <a:lnTo>
                    <a:pt x="169329" y="454659"/>
                  </a:lnTo>
                  <a:lnTo>
                    <a:pt x="173859" y="450850"/>
                  </a:lnTo>
                  <a:lnTo>
                    <a:pt x="179243" y="447039"/>
                  </a:lnTo>
                  <a:lnTo>
                    <a:pt x="185559" y="441959"/>
                  </a:lnTo>
                  <a:lnTo>
                    <a:pt x="125006" y="441959"/>
                  </a:lnTo>
                  <a:lnTo>
                    <a:pt x="119202" y="436879"/>
                  </a:lnTo>
                  <a:lnTo>
                    <a:pt x="113283" y="430529"/>
                  </a:lnTo>
                  <a:lnTo>
                    <a:pt x="108026" y="425450"/>
                  </a:lnTo>
                  <a:lnTo>
                    <a:pt x="83218" y="398779"/>
                  </a:lnTo>
                  <a:lnTo>
                    <a:pt x="64254" y="370839"/>
                  </a:lnTo>
                  <a:lnTo>
                    <a:pt x="51192" y="340359"/>
                  </a:lnTo>
                  <a:lnTo>
                    <a:pt x="44094" y="309879"/>
                  </a:lnTo>
                  <a:lnTo>
                    <a:pt x="798042" y="309879"/>
                  </a:lnTo>
                  <a:lnTo>
                    <a:pt x="798042" y="270509"/>
                  </a:lnTo>
                  <a:lnTo>
                    <a:pt x="44094" y="270509"/>
                  </a:lnTo>
                  <a:lnTo>
                    <a:pt x="45483" y="261619"/>
                  </a:lnTo>
                  <a:lnTo>
                    <a:pt x="61977" y="214629"/>
                  </a:lnTo>
                  <a:lnTo>
                    <a:pt x="83091" y="182879"/>
                  </a:lnTo>
                  <a:lnTo>
                    <a:pt x="90579" y="173989"/>
                  </a:lnTo>
                  <a:lnTo>
                    <a:pt x="98882" y="163829"/>
                  </a:lnTo>
                  <a:lnTo>
                    <a:pt x="108051" y="154939"/>
                  </a:lnTo>
                  <a:lnTo>
                    <a:pt x="110451" y="152399"/>
                  </a:lnTo>
                  <a:lnTo>
                    <a:pt x="112814" y="149859"/>
                  </a:lnTo>
                  <a:lnTo>
                    <a:pt x="119202" y="144779"/>
                  </a:lnTo>
                  <a:lnTo>
                    <a:pt x="121272" y="142239"/>
                  </a:lnTo>
                  <a:lnTo>
                    <a:pt x="188582" y="142239"/>
                  </a:lnTo>
                  <a:lnTo>
                    <a:pt x="181993" y="138429"/>
                  </a:lnTo>
                  <a:lnTo>
                    <a:pt x="175677" y="134619"/>
                  </a:lnTo>
                  <a:lnTo>
                    <a:pt x="169663" y="130809"/>
                  </a:lnTo>
                  <a:lnTo>
                    <a:pt x="163982" y="125729"/>
                  </a:lnTo>
                  <a:lnTo>
                    <a:pt x="160553" y="121919"/>
                  </a:lnTo>
                  <a:lnTo>
                    <a:pt x="158127" y="119379"/>
                  </a:lnTo>
                  <a:lnTo>
                    <a:pt x="156235" y="116839"/>
                  </a:lnTo>
                  <a:lnTo>
                    <a:pt x="156908" y="116839"/>
                  </a:lnTo>
                  <a:lnTo>
                    <a:pt x="158394" y="115569"/>
                  </a:lnTo>
                  <a:lnTo>
                    <a:pt x="161925" y="113029"/>
                  </a:lnTo>
                  <a:lnTo>
                    <a:pt x="163779" y="111759"/>
                  </a:lnTo>
                  <a:lnTo>
                    <a:pt x="172054" y="107949"/>
                  </a:lnTo>
                  <a:lnTo>
                    <a:pt x="180565" y="102869"/>
                  </a:lnTo>
                  <a:lnTo>
                    <a:pt x="189185" y="99059"/>
                  </a:lnTo>
                  <a:lnTo>
                    <a:pt x="197789" y="93979"/>
                  </a:lnTo>
                  <a:lnTo>
                    <a:pt x="200164" y="92709"/>
                  </a:lnTo>
                  <a:lnTo>
                    <a:pt x="207508" y="88899"/>
                  </a:lnTo>
                  <a:lnTo>
                    <a:pt x="214815" y="86359"/>
                  </a:lnTo>
                  <a:lnTo>
                    <a:pt x="222172" y="82549"/>
                  </a:lnTo>
                  <a:lnTo>
                    <a:pt x="232486" y="78739"/>
                  </a:lnTo>
                  <a:lnTo>
                    <a:pt x="238175" y="76199"/>
                  </a:lnTo>
                  <a:lnTo>
                    <a:pt x="310902" y="76199"/>
                  </a:lnTo>
                  <a:lnTo>
                    <a:pt x="319055" y="71119"/>
                  </a:lnTo>
                  <a:lnTo>
                    <a:pt x="342934" y="58419"/>
                  </a:lnTo>
                  <a:lnTo>
                    <a:pt x="368171" y="49529"/>
                  </a:lnTo>
                  <a:lnTo>
                    <a:pt x="394665" y="44449"/>
                  </a:lnTo>
                  <a:lnTo>
                    <a:pt x="398386" y="44449"/>
                  </a:lnTo>
                  <a:lnTo>
                    <a:pt x="398386" y="0"/>
                  </a:lnTo>
                  <a:close/>
                </a:path>
                <a:path w="846455" h="580390">
                  <a:moveTo>
                    <a:pt x="846353" y="401319"/>
                  </a:moveTo>
                  <a:lnTo>
                    <a:pt x="532955" y="401319"/>
                  </a:lnTo>
                  <a:lnTo>
                    <a:pt x="532955" y="439419"/>
                  </a:lnTo>
                  <a:lnTo>
                    <a:pt x="747509" y="439419"/>
                  </a:lnTo>
                  <a:lnTo>
                    <a:pt x="741970" y="444500"/>
                  </a:lnTo>
                  <a:lnTo>
                    <a:pt x="736125" y="448309"/>
                  </a:lnTo>
                  <a:lnTo>
                    <a:pt x="720940" y="459739"/>
                  </a:lnTo>
                  <a:lnTo>
                    <a:pt x="680792" y="482600"/>
                  </a:lnTo>
                  <a:lnTo>
                    <a:pt x="637253" y="501650"/>
                  </a:lnTo>
                  <a:lnTo>
                    <a:pt x="590732" y="516889"/>
                  </a:lnTo>
                  <a:lnTo>
                    <a:pt x="541738" y="528319"/>
                  </a:lnTo>
                  <a:lnTo>
                    <a:pt x="490779" y="535940"/>
                  </a:lnTo>
                  <a:lnTo>
                    <a:pt x="438365" y="538479"/>
                  </a:lnTo>
                  <a:lnTo>
                    <a:pt x="662481" y="538479"/>
                  </a:lnTo>
                  <a:lnTo>
                    <a:pt x="701385" y="520700"/>
                  </a:lnTo>
                  <a:lnTo>
                    <a:pt x="744562" y="495300"/>
                  </a:lnTo>
                  <a:lnTo>
                    <a:pt x="778797" y="469900"/>
                  </a:lnTo>
                  <a:lnTo>
                    <a:pt x="817017" y="434339"/>
                  </a:lnTo>
                  <a:lnTo>
                    <a:pt x="845070" y="403859"/>
                  </a:lnTo>
                  <a:lnTo>
                    <a:pt x="846353" y="402589"/>
                  </a:lnTo>
                  <a:lnTo>
                    <a:pt x="846061" y="402589"/>
                  </a:lnTo>
                  <a:lnTo>
                    <a:pt x="846353" y="401319"/>
                  </a:lnTo>
                  <a:close/>
                </a:path>
                <a:path w="846455" h="580390">
                  <a:moveTo>
                    <a:pt x="438365" y="389889"/>
                  </a:moveTo>
                  <a:lnTo>
                    <a:pt x="398310" y="389889"/>
                  </a:lnTo>
                  <a:lnTo>
                    <a:pt x="398310" y="535940"/>
                  </a:lnTo>
                  <a:lnTo>
                    <a:pt x="438365" y="535940"/>
                  </a:lnTo>
                  <a:lnTo>
                    <a:pt x="438365" y="389889"/>
                  </a:lnTo>
                  <a:close/>
                </a:path>
                <a:path w="846455" h="580390">
                  <a:moveTo>
                    <a:pt x="241465" y="439419"/>
                  </a:moveTo>
                  <a:lnTo>
                    <a:pt x="190093" y="439419"/>
                  </a:lnTo>
                  <a:lnTo>
                    <a:pt x="191566" y="441959"/>
                  </a:lnTo>
                  <a:lnTo>
                    <a:pt x="195884" y="448309"/>
                  </a:lnTo>
                  <a:lnTo>
                    <a:pt x="198882" y="453389"/>
                  </a:lnTo>
                  <a:lnTo>
                    <a:pt x="207482" y="466089"/>
                  </a:lnTo>
                  <a:lnTo>
                    <a:pt x="216738" y="477519"/>
                  </a:lnTo>
                  <a:lnTo>
                    <a:pt x="226603" y="488950"/>
                  </a:lnTo>
                  <a:lnTo>
                    <a:pt x="237032" y="499109"/>
                  </a:lnTo>
                  <a:lnTo>
                    <a:pt x="238810" y="501650"/>
                  </a:lnTo>
                  <a:lnTo>
                    <a:pt x="240652" y="504189"/>
                  </a:lnTo>
                  <a:lnTo>
                    <a:pt x="242557" y="505459"/>
                  </a:lnTo>
                  <a:lnTo>
                    <a:pt x="313702" y="505459"/>
                  </a:lnTo>
                  <a:lnTo>
                    <a:pt x="310059" y="502919"/>
                  </a:lnTo>
                  <a:lnTo>
                    <a:pt x="303223" y="499109"/>
                  </a:lnTo>
                  <a:lnTo>
                    <a:pt x="280058" y="481329"/>
                  </a:lnTo>
                  <a:lnTo>
                    <a:pt x="264734" y="467359"/>
                  </a:lnTo>
                  <a:lnTo>
                    <a:pt x="250863" y="452119"/>
                  </a:lnTo>
                  <a:lnTo>
                    <a:pt x="241465" y="439419"/>
                  </a:lnTo>
                  <a:close/>
                </a:path>
                <a:path w="846455" h="580390">
                  <a:moveTo>
                    <a:pt x="193840" y="309879"/>
                  </a:moveTo>
                  <a:lnTo>
                    <a:pt x="150736" y="309879"/>
                  </a:lnTo>
                  <a:lnTo>
                    <a:pt x="152300" y="326389"/>
                  </a:lnTo>
                  <a:lnTo>
                    <a:pt x="162293" y="374649"/>
                  </a:lnTo>
                  <a:lnTo>
                    <a:pt x="166314" y="387349"/>
                  </a:lnTo>
                  <a:lnTo>
                    <a:pt x="168728" y="394969"/>
                  </a:lnTo>
                  <a:lnTo>
                    <a:pt x="171373" y="401319"/>
                  </a:lnTo>
                  <a:lnTo>
                    <a:pt x="170027" y="401319"/>
                  </a:lnTo>
                  <a:lnTo>
                    <a:pt x="164452" y="405129"/>
                  </a:lnTo>
                  <a:lnTo>
                    <a:pt x="162940" y="406399"/>
                  </a:lnTo>
                  <a:lnTo>
                    <a:pt x="161925" y="406399"/>
                  </a:lnTo>
                  <a:lnTo>
                    <a:pt x="153933" y="411479"/>
                  </a:lnTo>
                  <a:lnTo>
                    <a:pt x="146592" y="417829"/>
                  </a:lnTo>
                  <a:lnTo>
                    <a:pt x="139847" y="424179"/>
                  </a:lnTo>
                  <a:lnTo>
                    <a:pt x="133642" y="429259"/>
                  </a:lnTo>
                  <a:lnTo>
                    <a:pt x="130644" y="434339"/>
                  </a:lnTo>
                  <a:lnTo>
                    <a:pt x="127838" y="436879"/>
                  </a:lnTo>
                  <a:lnTo>
                    <a:pt x="125006" y="441959"/>
                  </a:lnTo>
                  <a:lnTo>
                    <a:pt x="185559" y="441959"/>
                  </a:lnTo>
                  <a:lnTo>
                    <a:pt x="188658" y="440689"/>
                  </a:lnTo>
                  <a:lnTo>
                    <a:pt x="190093" y="439419"/>
                  </a:lnTo>
                  <a:lnTo>
                    <a:pt x="241465" y="439419"/>
                  </a:lnTo>
                  <a:lnTo>
                    <a:pt x="238645" y="435609"/>
                  </a:lnTo>
                  <a:lnTo>
                    <a:pt x="234797" y="430529"/>
                  </a:lnTo>
                  <a:lnTo>
                    <a:pt x="231914" y="425450"/>
                  </a:lnTo>
                  <a:lnTo>
                    <a:pt x="229196" y="420369"/>
                  </a:lnTo>
                  <a:lnTo>
                    <a:pt x="230847" y="420369"/>
                  </a:lnTo>
                  <a:lnTo>
                    <a:pt x="235521" y="419100"/>
                  </a:lnTo>
                  <a:lnTo>
                    <a:pt x="238150" y="417829"/>
                  </a:lnTo>
                  <a:lnTo>
                    <a:pt x="251402" y="414019"/>
                  </a:lnTo>
                  <a:lnTo>
                    <a:pt x="265642" y="408939"/>
                  </a:lnTo>
                  <a:lnTo>
                    <a:pt x="280659" y="405129"/>
                  </a:lnTo>
                  <a:lnTo>
                    <a:pt x="296240" y="402589"/>
                  </a:lnTo>
                  <a:lnTo>
                    <a:pt x="320611" y="397509"/>
                  </a:lnTo>
                  <a:lnTo>
                    <a:pt x="398310" y="389889"/>
                  </a:lnTo>
                  <a:lnTo>
                    <a:pt x="438365" y="389889"/>
                  </a:lnTo>
                  <a:lnTo>
                    <a:pt x="438365" y="382269"/>
                  </a:lnTo>
                  <a:lnTo>
                    <a:pt x="210515" y="382269"/>
                  </a:lnTo>
                  <a:lnTo>
                    <a:pt x="208141" y="375919"/>
                  </a:lnTo>
                  <a:lnTo>
                    <a:pt x="205957" y="369569"/>
                  </a:lnTo>
                  <a:lnTo>
                    <a:pt x="203880" y="361949"/>
                  </a:lnTo>
                  <a:lnTo>
                    <a:pt x="200710" y="351789"/>
                  </a:lnTo>
                  <a:lnTo>
                    <a:pt x="198574" y="341629"/>
                  </a:lnTo>
                  <a:lnTo>
                    <a:pt x="196727" y="331469"/>
                  </a:lnTo>
                  <a:lnTo>
                    <a:pt x="195154" y="321309"/>
                  </a:lnTo>
                  <a:lnTo>
                    <a:pt x="193840" y="309879"/>
                  </a:lnTo>
                  <a:close/>
                </a:path>
                <a:path w="846455" h="580390">
                  <a:moveTo>
                    <a:pt x="438365" y="309879"/>
                  </a:moveTo>
                  <a:lnTo>
                    <a:pt x="398310" y="309879"/>
                  </a:lnTo>
                  <a:lnTo>
                    <a:pt x="398310" y="346709"/>
                  </a:lnTo>
                  <a:lnTo>
                    <a:pt x="319902" y="354329"/>
                  </a:lnTo>
                  <a:lnTo>
                    <a:pt x="295871" y="359409"/>
                  </a:lnTo>
                  <a:lnTo>
                    <a:pt x="266342" y="364489"/>
                  </a:lnTo>
                  <a:lnTo>
                    <a:pt x="251818" y="368299"/>
                  </a:lnTo>
                  <a:lnTo>
                    <a:pt x="237528" y="373379"/>
                  </a:lnTo>
                  <a:lnTo>
                    <a:pt x="230760" y="374649"/>
                  </a:lnTo>
                  <a:lnTo>
                    <a:pt x="217139" y="379729"/>
                  </a:lnTo>
                  <a:lnTo>
                    <a:pt x="210515" y="382269"/>
                  </a:lnTo>
                  <a:lnTo>
                    <a:pt x="438365" y="382269"/>
                  </a:lnTo>
                  <a:lnTo>
                    <a:pt x="438365" y="309879"/>
                  </a:lnTo>
                  <a:close/>
                </a:path>
                <a:path w="846455" h="580390">
                  <a:moveTo>
                    <a:pt x="310902" y="76199"/>
                  </a:moveTo>
                  <a:lnTo>
                    <a:pt x="241096" y="76199"/>
                  </a:lnTo>
                  <a:lnTo>
                    <a:pt x="238467" y="78739"/>
                  </a:lnTo>
                  <a:lnTo>
                    <a:pt x="237109" y="80009"/>
                  </a:lnTo>
                  <a:lnTo>
                    <a:pt x="207208" y="114299"/>
                  </a:lnTo>
                  <a:lnTo>
                    <a:pt x="196964" y="129539"/>
                  </a:lnTo>
                  <a:lnTo>
                    <a:pt x="188582" y="142239"/>
                  </a:lnTo>
                  <a:lnTo>
                    <a:pt x="121272" y="142239"/>
                  </a:lnTo>
                  <a:lnTo>
                    <a:pt x="129519" y="152399"/>
                  </a:lnTo>
                  <a:lnTo>
                    <a:pt x="139204" y="160019"/>
                  </a:lnTo>
                  <a:lnTo>
                    <a:pt x="150290" y="168909"/>
                  </a:lnTo>
                  <a:lnTo>
                    <a:pt x="163283" y="176529"/>
                  </a:lnTo>
                  <a:lnTo>
                    <a:pt x="164477" y="177799"/>
                  </a:lnTo>
                  <a:lnTo>
                    <a:pt x="166243" y="179069"/>
                  </a:lnTo>
                  <a:lnTo>
                    <a:pt x="170573" y="181609"/>
                  </a:lnTo>
                  <a:lnTo>
                    <a:pt x="168415" y="186689"/>
                  </a:lnTo>
                  <a:lnTo>
                    <a:pt x="166243" y="193039"/>
                  </a:lnTo>
                  <a:lnTo>
                    <a:pt x="164165" y="199389"/>
                  </a:lnTo>
                  <a:lnTo>
                    <a:pt x="162293" y="205739"/>
                  </a:lnTo>
                  <a:lnTo>
                    <a:pt x="161378" y="209549"/>
                  </a:lnTo>
                  <a:lnTo>
                    <a:pt x="157479" y="222249"/>
                  </a:lnTo>
                  <a:lnTo>
                    <a:pt x="156146" y="228599"/>
                  </a:lnTo>
                  <a:lnTo>
                    <a:pt x="152860" y="250189"/>
                  </a:lnTo>
                  <a:lnTo>
                    <a:pt x="151592" y="260349"/>
                  </a:lnTo>
                  <a:lnTo>
                    <a:pt x="150736" y="270509"/>
                  </a:lnTo>
                  <a:lnTo>
                    <a:pt x="193814" y="270509"/>
                  </a:lnTo>
                  <a:lnTo>
                    <a:pt x="194596" y="261619"/>
                  </a:lnTo>
                  <a:lnTo>
                    <a:pt x="195629" y="253999"/>
                  </a:lnTo>
                  <a:lnTo>
                    <a:pt x="196916" y="246379"/>
                  </a:lnTo>
                  <a:lnTo>
                    <a:pt x="199199" y="234949"/>
                  </a:lnTo>
                  <a:lnTo>
                    <a:pt x="200025" y="229869"/>
                  </a:lnTo>
                  <a:lnTo>
                    <a:pt x="200710" y="227329"/>
                  </a:lnTo>
                  <a:lnTo>
                    <a:pt x="202648" y="219709"/>
                  </a:lnTo>
                  <a:lnTo>
                    <a:pt x="204798" y="212089"/>
                  </a:lnTo>
                  <a:lnTo>
                    <a:pt x="207156" y="205739"/>
                  </a:lnTo>
                  <a:lnTo>
                    <a:pt x="209715" y="199389"/>
                  </a:lnTo>
                  <a:lnTo>
                    <a:pt x="398386" y="199389"/>
                  </a:lnTo>
                  <a:lnTo>
                    <a:pt x="398386" y="187959"/>
                  </a:lnTo>
                  <a:lnTo>
                    <a:pt x="378018" y="187959"/>
                  </a:lnTo>
                  <a:lnTo>
                    <a:pt x="355841" y="185419"/>
                  </a:lnTo>
                  <a:lnTo>
                    <a:pt x="319472" y="181609"/>
                  </a:lnTo>
                  <a:lnTo>
                    <a:pt x="307695" y="179069"/>
                  </a:lnTo>
                  <a:lnTo>
                    <a:pt x="299732" y="179069"/>
                  </a:lnTo>
                  <a:lnTo>
                    <a:pt x="296240" y="177799"/>
                  </a:lnTo>
                  <a:lnTo>
                    <a:pt x="251009" y="167639"/>
                  </a:lnTo>
                  <a:lnTo>
                    <a:pt x="235572" y="162559"/>
                  </a:lnTo>
                  <a:lnTo>
                    <a:pt x="229171" y="161289"/>
                  </a:lnTo>
                  <a:lnTo>
                    <a:pt x="228396" y="160019"/>
                  </a:lnTo>
                  <a:lnTo>
                    <a:pt x="230632" y="156209"/>
                  </a:lnTo>
                  <a:lnTo>
                    <a:pt x="236651" y="147319"/>
                  </a:lnTo>
                  <a:lnTo>
                    <a:pt x="237655" y="144779"/>
                  </a:lnTo>
                  <a:lnTo>
                    <a:pt x="264791" y="111759"/>
                  </a:lnTo>
                  <a:lnTo>
                    <a:pt x="296633" y="85089"/>
                  </a:lnTo>
                  <a:lnTo>
                    <a:pt x="310902" y="76199"/>
                  </a:lnTo>
                  <a:close/>
                </a:path>
                <a:path w="846455" h="580390">
                  <a:moveTo>
                    <a:pt x="398386" y="199389"/>
                  </a:moveTo>
                  <a:lnTo>
                    <a:pt x="209715" y="199389"/>
                  </a:lnTo>
                  <a:lnTo>
                    <a:pt x="229806" y="205739"/>
                  </a:lnTo>
                  <a:lnTo>
                    <a:pt x="237528" y="208279"/>
                  </a:lnTo>
                  <a:lnTo>
                    <a:pt x="267088" y="215899"/>
                  </a:lnTo>
                  <a:lnTo>
                    <a:pt x="295935" y="220979"/>
                  </a:lnTo>
                  <a:lnTo>
                    <a:pt x="301320" y="222249"/>
                  </a:lnTo>
                  <a:lnTo>
                    <a:pt x="312805" y="223519"/>
                  </a:lnTo>
                  <a:lnTo>
                    <a:pt x="325099" y="226059"/>
                  </a:lnTo>
                  <a:lnTo>
                    <a:pt x="351955" y="228599"/>
                  </a:lnTo>
                  <a:lnTo>
                    <a:pt x="363196" y="229869"/>
                  </a:lnTo>
                  <a:lnTo>
                    <a:pt x="374589" y="229869"/>
                  </a:lnTo>
                  <a:lnTo>
                    <a:pt x="386273" y="231139"/>
                  </a:lnTo>
                  <a:lnTo>
                    <a:pt x="398386" y="231139"/>
                  </a:lnTo>
                  <a:lnTo>
                    <a:pt x="398386" y="199389"/>
                  </a:lnTo>
                  <a:close/>
                </a:path>
              </a:pathLst>
            </a:custGeom>
            <a:solidFill>
              <a:srgbClr val="0A3D58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084282" y="2957476"/>
            <a:ext cx="2294255" cy="1736725"/>
          </a:xfrm>
          <a:custGeom>
            <a:avLst/>
            <a:gdLst/>
            <a:ahLst/>
            <a:cxnLst/>
            <a:rect l="l" t="t" r="r" b="b"/>
            <a:pathLst>
              <a:path w="2294254" h="1736725">
                <a:moveTo>
                  <a:pt x="2293899" y="1592122"/>
                </a:moveTo>
                <a:lnTo>
                  <a:pt x="2286525" y="1637511"/>
                </a:lnTo>
                <a:lnTo>
                  <a:pt x="2266018" y="1677025"/>
                </a:lnTo>
                <a:lnTo>
                  <a:pt x="2234797" y="1708247"/>
                </a:lnTo>
                <a:lnTo>
                  <a:pt x="2195282" y="1728754"/>
                </a:lnTo>
                <a:lnTo>
                  <a:pt x="2149894" y="1736128"/>
                </a:lnTo>
                <a:lnTo>
                  <a:pt x="144005" y="1736128"/>
                </a:lnTo>
                <a:lnTo>
                  <a:pt x="98612" y="1728754"/>
                </a:lnTo>
                <a:lnTo>
                  <a:pt x="59096" y="1708247"/>
                </a:lnTo>
                <a:lnTo>
                  <a:pt x="27877" y="1677025"/>
                </a:lnTo>
                <a:lnTo>
                  <a:pt x="7372" y="1637511"/>
                </a:lnTo>
                <a:lnTo>
                  <a:pt x="0" y="1592122"/>
                </a:lnTo>
                <a:lnTo>
                  <a:pt x="0" y="144005"/>
                </a:lnTo>
                <a:lnTo>
                  <a:pt x="7372" y="98612"/>
                </a:lnTo>
                <a:lnTo>
                  <a:pt x="27877" y="59096"/>
                </a:lnTo>
                <a:lnTo>
                  <a:pt x="59096" y="27877"/>
                </a:lnTo>
                <a:lnTo>
                  <a:pt x="98612" y="7372"/>
                </a:lnTo>
                <a:lnTo>
                  <a:pt x="144005" y="0"/>
                </a:lnTo>
                <a:lnTo>
                  <a:pt x="2149894" y="0"/>
                </a:lnTo>
                <a:lnTo>
                  <a:pt x="2195282" y="7372"/>
                </a:lnTo>
                <a:lnTo>
                  <a:pt x="2234797" y="27877"/>
                </a:lnTo>
                <a:lnTo>
                  <a:pt x="2266018" y="59096"/>
                </a:lnTo>
                <a:lnTo>
                  <a:pt x="2286525" y="98612"/>
                </a:lnTo>
                <a:lnTo>
                  <a:pt x="2293899" y="144005"/>
                </a:lnTo>
                <a:lnTo>
                  <a:pt x="2293899" y="1592122"/>
                </a:lnTo>
                <a:close/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85303" y="2621737"/>
            <a:ext cx="114820" cy="32324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218450" y="3343123"/>
            <a:ext cx="205358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Иные</a:t>
            </a:r>
            <a:r>
              <a:rPr dirty="0" sz="15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операции</a:t>
            </a:r>
            <a:endParaRPr sz="1500">
              <a:latin typeface="Bahnschrift SemiBold"/>
              <a:cs typeface="Bahnschrift SemiBold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по</a:t>
            </a:r>
            <a:r>
              <a:rPr dirty="0" sz="15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списанию</a:t>
            </a:r>
            <a:r>
              <a:rPr dirty="0" sz="15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средств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со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специального</a:t>
            </a:r>
            <a:r>
              <a:rPr dirty="0" sz="1500" spc="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счета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НЕ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ДОПУСКАЮТСЯ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0" y="0"/>
            <a:ext cx="10692130" cy="1342390"/>
          </a:xfrm>
          <a:custGeom>
            <a:avLst/>
            <a:gdLst/>
            <a:ahLst/>
            <a:cxnLst/>
            <a:rect l="l" t="t" r="r" b="b"/>
            <a:pathLst>
              <a:path w="10692130" h="1342390">
                <a:moveTo>
                  <a:pt x="10691990" y="0"/>
                </a:moveTo>
                <a:lnTo>
                  <a:pt x="0" y="0"/>
                </a:lnTo>
                <a:lnTo>
                  <a:pt x="0" y="1342085"/>
                </a:lnTo>
                <a:lnTo>
                  <a:pt x="10691990" y="1342085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3127" y="486950"/>
            <a:ext cx="584835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70"/>
              <a:t>ОПЕРАЦИИ</a:t>
            </a:r>
            <a:r>
              <a:rPr dirty="0" spc="200"/>
              <a:t> </a:t>
            </a:r>
            <a:r>
              <a:rPr dirty="0" spc="50"/>
              <a:t>ПО</a:t>
            </a:r>
            <a:r>
              <a:rPr dirty="0" spc="210"/>
              <a:t> </a:t>
            </a:r>
            <a:r>
              <a:rPr dirty="0" spc="75"/>
              <a:t>СПИСАНИЮ</a:t>
            </a:r>
            <a:r>
              <a:rPr dirty="0" spc="210"/>
              <a:t> </a:t>
            </a:r>
            <a:r>
              <a:rPr dirty="0" spc="80"/>
              <a:t>СРЕДСТВ </a:t>
            </a:r>
            <a:r>
              <a:rPr dirty="0"/>
              <a:t>СО</a:t>
            </a:r>
            <a:r>
              <a:rPr dirty="0" spc="225"/>
              <a:t> </a:t>
            </a:r>
            <a:r>
              <a:rPr dirty="0" spc="80"/>
              <a:t>СПЕЦИАЛЬНОГО</a:t>
            </a:r>
            <a:r>
              <a:rPr dirty="0" spc="235"/>
              <a:t> </a:t>
            </a:r>
            <a:r>
              <a:rPr dirty="0" spc="70"/>
              <a:t>СЧЕТА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6026" y="5358054"/>
            <a:ext cx="1785962" cy="2202001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" y="382562"/>
              <a:ext cx="1232890" cy="1232890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0" y="6789436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94" y="0"/>
                </a:moveTo>
                <a:lnTo>
                  <a:pt x="0" y="0"/>
                </a:lnTo>
                <a:lnTo>
                  <a:pt x="0" y="450672"/>
                </a:lnTo>
                <a:lnTo>
                  <a:pt x="2231809" y="450672"/>
                </a:lnTo>
                <a:lnTo>
                  <a:pt x="2682494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20240" y="6830524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69802" y="6919424"/>
            <a:ext cx="35598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Статья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177</a:t>
            </a:r>
            <a:r>
              <a:rPr dirty="0" sz="1700" spc="-4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РФ</a:t>
            </a:r>
            <a:endParaRPr sz="1700">
              <a:latin typeface="Bahnschrift SemiLight"/>
              <a:cs typeface="Bahnschrift Semi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93006" y="1648417"/>
            <a:ext cx="575119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Списание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денежных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средств,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связанное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расчетами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ока-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занные услуги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(или)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выполненные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му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имущества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93006" y="2519535"/>
            <a:ext cx="575119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Списание</a:t>
            </a:r>
            <a:r>
              <a:rPr dirty="0" sz="1600" spc="3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денежных</a:t>
            </a:r>
            <a:r>
              <a:rPr dirty="0" sz="16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3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6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погашения</a:t>
            </a:r>
            <a:r>
              <a:rPr dirty="0" sz="16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кредитов,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займов,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привлеченных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финансирования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тальному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ремонту,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уплату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пользование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такими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кредитами,</a:t>
            </a:r>
            <a:r>
              <a:rPr dirty="0" sz="16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займами,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оплату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расходов</a:t>
            </a:r>
            <a:r>
              <a:rPr dirty="0" sz="16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получение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гаран-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тий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поручительств</a:t>
            </a:r>
            <a:r>
              <a:rPr dirty="0" sz="16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таким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кредитам,</a:t>
            </a:r>
            <a:r>
              <a:rPr dirty="0" sz="16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займам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93006" y="3878333"/>
            <a:ext cx="57505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Перечисление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денежных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95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регионального опе-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ратора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связи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изменением</a:t>
            </a:r>
            <a:r>
              <a:rPr dirty="0" sz="16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способа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формирования</a:t>
            </a:r>
            <a:r>
              <a:rPr dirty="0" sz="16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 капитального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93006" y="4749655"/>
            <a:ext cx="57511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Списание</a:t>
            </a:r>
            <a:r>
              <a:rPr dirty="0" sz="16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денежных</a:t>
            </a:r>
            <a:r>
              <a:rPr dirty="0" sz="16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во</a:t>
            </a:r>
            <a:r>
              <a:rPr dirty="0" sz="16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исполнение</a:t>
            </a:r>
            <a:r>
              <a:rPr dirty="0" sz="16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вступившего</a:t>
            </a:r>
            <a:r>
              <a:rPr dirty="0" sz="16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законную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силу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суда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93006" y="5376933"/>
            <a:ext cx="575119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2159635" algn="l"/>
                <a:tab pos="3535679" algn="l"/>
                <a:tab pos="3903345" algn="l"/>
                <a:tab pos="5320030" algn="l"/>
              </a:tabLst>
            </a:pP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Списание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ошибочно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зачисленных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специальный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денежных</a:t>
            </a:r>
            <a:r>
              <a:rPr dirty="0" sz="1600" spc="-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93006" y="6004415"/>
            <a:ext cx="575183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Списание</a:t>
            </a:r>
            <a:r>
              <a:rPr dirty="0" sz="16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комиссионного</a:t>
            </a:r>
            <a:r>
              <a:rPr dirty="0" sz="16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вознаграждения</a:t>
            </a:r>
            <a:r>
              <a:rPr dirty="0" sz="16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соответствии</a:t>
            </a:r>
            <a:r>
              <a:rPr dirty="0" sz="16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с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условиями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договора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endParaRPr sz="1600">
              <a:latin typeface="Bahnschrift SemiLight"/>
              <a:cs typeface="Bahnschrift SemiLight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7519" y="1760042"/>
            <a:ext cx="458825" cy="458838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1011695" y="1847728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3358" y="2936290"/>
            <a:ext cx="458838" cy="458838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1047539" y="3023966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3358" y="5399837"/>
            <a:ext cx="458838" cy="458838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047539" y="5487506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3358" y="4759897"/>
            <a:ext cx="458838" cy="458863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047539" y="4847582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3358" y="4040594"/>
            <a:ext cx="458838" cy="458851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047539" y="4128260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3358" y="6025527"/>
            <a:ext cx="458838" cy="458851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047539" y="6113205"/>
            <a:ext cx="212725" cy="2501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50" spc="33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8520695" y="2556596"/>
            <a:ext cx="802005" cy="802005"/>
            <a:chOff x="8520695" y="2556596"/>
            <a:chExt cx="802005" cy="802005"/>
          </a:xfrm>
        </p:grpSpPr>
        <p:sp>
          <p:nvSpPr>
            <p:cNvPr id="33" name="object 33" descr=""/>
            <p:cNvSpPr/>
            <p:nvPr/>
          </p:nvSpPr>
          <p:spPr>
            <a:xfrm>
              <a:off x="8520695" y="2556596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7"/>
                  </a:lnTo>
                  <a:lnTo>
                    <a:pt x="150299" y="88178"/>
                  </a:lnTo>
                  <a:lnTo>
                    <a:pt x="117548" y="117544"/>
                  </a:lnTo>
                  <a:lnTo>
                    <a:pt x="88180" y="150294"/>
                  </a:lnTo>
                  <a:lnTo>
                    <a:pt x="62499" y="186124"/>
                  </a:lnTo>
                  <a:lnTo>
                    <a:pt x="40807" y="224730"/>
                  </a:lnTo>
                  <a:lnTo>
                    <a:pt x="23408" y="265811"/>
                  </a:lnTo>
                  <a:lnTo>
                    <a:pt x="10606" y="309061"/>
                  </a:lnTo>
                  <a:lnTo>
                    <a:pt x="2702" y="354180"/>
                  </a:lnTo>
                  <a:lnTo>
                    <a:pt x="0" y="400862"/>
                  </a:lnTo>
                  <a:lnTo>
                    <a:pt x="2702" y="447550"/>
                  </a:lnTo>
                  <a:lnTo>
                    <a:pt x="10606" y="492673"/>
                  </a:lnTo>
                  <a:lnTo>
                    <a:pt x="23408" y="535927"/>
                  </a:lnTo>
                  <a:lnTo>
                    <a:pt x="40807" y="577010"/>
                  </a:lnTo>
                  <a:lnTo>
                    <a:pt x="62499" y="615620"/>
                  </a:lnTo>
                  <a:lnTo>
                    <a:pt x="88180" y="651451"/>
                  </a:lnTo>
                  <a:lnTo>
                    <a:pt x="117548" y="684202"/>
                  </a:lnTo>
                  <a:lnTo>
                    <a:pt x="150299" y="713570"/>
                  </a:lnTo>
                  <a:lnTo>
                    <a:pt x="186130" y="739251"/>
                  </a:lnTo>
                  <a:lnTo>
                    <a:pt x="224740" y="760943"/>
                  </a:lnTo>
                  <a:lnTo>
                    <a:pt x="265823" y="778342"/>
                  </a:lnTo>
                  <a:lnTo>
                    <a:pt x="309077" y="791144"/>
                  </a:lnTo>
                  <a:lnTo>
                    <a:pt x="354200" y="799048"/>
                  </a:lnTo>
                  <a:lnTo>
                    <a:pt x="400888" y="801751"/>
                  </a:lnTo>
                  <a:lnTo>
                    <a:pt x="447575" y="799048"/>
                  </a:lnTo>
                  <a:lnTo>
                    <a:pt x="492697" y="791144"/>
                  </a:lnTo>
                  <a:lnTo>
                    <a:pt x="535951" y="778342"/>
                  </a:lnTo>
                  <a:lnTo>
                    <a:pt x="577033" y="760943"/>
                  </a:lnTo>
                  <a:lnTo>
                    <a:pt x="615641" y="739251"/>
                  </a:lnTo>
                  <a:lnTo>
                    <a:pt x="651472" y="713570"/>
                  </a:lnTo>
                  <a:lnTo>
                    <a:pt x="684222" y="684202"/>
                  </a:lnTo>
                  <a:lnTo>
                    <a:pt x="713588" y="651451"/>
                  </a:lnTo>
                  <a:lnTo>
                    <a:pt x="739268" y="615620"/>
                  </a:lnTo>
                  <a:lnTo>
                    <a:pt x="760958" y="577010"/>
                  </a:lnTo>
                  <a:lnTo>
                    <a:pt x="778356" y="535927"/>
                  </a:lnTo>
                  <a:lnTo>
                    <a:pt x="791158" y="492673"/>
                  </a:lnTo>
                  <a:lnTo>
                    <a:pt x="799061" y="447550"/>
                  </a:lnTo>
                  <a:lnTo>
                    <a:pt x="801763" y="400862"/>
                  </a:lnTo>
                  <a:lnTo>
                    <a:pt x="799061" y="354180"/>
                  </a:lnTo>
                  <a:lnTo>
                    <a:pt x="791158" y="309061"/>
                  </a:lnTo>
                  <a:lnTo>
                    <a:pt x="778356" y="265811"/>
                  </a:lnTo>
                  <a:lnTo>
                    <a:pt x="760958" y="224730"/>
                  </a:lnTo>
                  <a:lnTo>
                    <a:pt x="739268" y="186124"/>
                  </a:lnTo>
                  <a:lnTo>
                    <a:pt x="713588" y="150294"/>
                  </a:lnTo>
                  <a:lnTo>
                    <a:pt x="684222" y="117544"/>
                  </a:lnTo>
                  <a:lnTo>
                    <a:pt x="651472" y="88178"/>
                  </a:lnTo>
                  <a:lnTo>
                    <a:pt x="615641" y="62497"/>
                  </a:lnTo>
                  <a:lnTo>
                    <a:pt x="577033" y="40807"/>
                  </a:lnTo>
                  <a:lnTo>
                    <a:pt x="535951" y="23408"/>
                  </a:lnTo>
                  <a:lnTo>
                    <a:pt x="492697" y="10605"/>
                  </a:lnTo>
                  <a:lnTo>
                    <a:pt x="447575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6701" y="2592578"/>
              <a:ext cx="729767" cy="72975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90385" y="2626267"/>
              <a:ext cx="662393" cy="662406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8780047" y="2760101"/>
            <a:ext cx="2654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50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723484" y="3961318"/>
            <a:ext cx="288290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ПРИМЕР</a:t>
            </a:r>
            <a:r>
              <a:rPr dirty="0" sz="13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НЕПРАВИЛЬНЫХ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РЕШЕНИЙ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ПЕРЕЧНЮ</a:t>
            </a:r>
            <a:r>
              <a:rPr dirty="0" sz="13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УСЛУГ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002454"/>
                </a:solidFill>
                <a:latin typeface="Bahnschrift SemiLight"/>
                <a:cs typeface="Bahnschrift SemiLight"/>
              </a:rPr>
              <a:t>РАБОТ</a:t>
            </a:r>
            <a:endParaRPr sz="1300">
              <a:latin typeface="Bahnschrift SemiLight"/>
              <a:cs typeface="Bahnschrift SemiLight"/>
            </a:endParaRPr>
          </a:p>
          <a:p>
            <a:pPr marL="12700">
              <a:lnSpc>
                <a:spcPct val="100000"/>
              </a:lnSpc>
            </a:pP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002454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3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РЕМОНТУ: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183643" y="1999478"/>
            <a:ext cx="6312535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учитываются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требования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законодательства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рекомендации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5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низации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принятия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проведении</a:t>
            </a:r>
            <a:r>
              <a:rPr dirty="0" sz="15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тального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ремонта: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-12"/>
            <a:ext cx="10692130" cy="1619885"/>
          </a:xfrm>
          <a:custGeom>
            <a:avLst/>
            <a:gdLst/>
            <a:ahLst/>
            <a:cxnLst/>
            <a:rect l="l" t="t" r="r" b="b"/>
            <a:pathLst>
              <a:path w="10692130" h="1619885">
                <a:moveTo>
                  <a:pt x="10691990" y="0"/>
                </a:moveTo>
                <a:lnTo>
                  <a:pt x="0" y="0"/>
                </a:lnTo>
                <a:lnTo>
                  <a:pt x="0" y="1619808"/>
                </a:lnTo>
                <a:lnTo>
                  <a:pt x="10691990" y="1619808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065" marR="1047750">
              <a:lnSpc>
                <a:spcPct val="100000"/>
              </a:lnSpc>
              <a:spcBef>
                <a:spcPts val="100"/>
              </a:spcBef>
            </a:pPr>
            <a:r>
              <a:rPr dirty="0" sz="2000" spc="55"/>
              <a:t>ОСНОВНЫЕ</a:t>
            </a:r>
            <a:r>
              <a:rPr dirty="0" sz="2000" spc="175"/>
              <a:t> </a:t>
            </a:r>
            <a:r>
              <a:rPr dirty="0" sz="2000" spc="65"/>
              <a:t>ОШИБКИ</a:t>
            </a:r>
            <a:r>
              <a:rPr dirty="0" sz="2000" spc="170"/>
              <a:t> </a:t>
            </a:r>
            <a:r>
              <a:rPr dirty="0" sz="2000" spc="55"/>
              <a:t>ПРИ</a:t>
            </a:r>
            <a:r>
              <a:rPr dirty="0" sz="2000" spc="175"/>
              <a:t> </a:t>
            </a:r>
            <a:r>
              <a:rPr dirty="0" sz="2000" spc="80"/>
              <a:t>ПРИНЯТИИ</a:t>
            </a:r>
            <a:r>
              <a:rPr dirty="0" sz="2000" spc="170"/>
              <a:t> </a:t>
            </a:r>
            <a:r>
              <a:rPr dirty="0" sz="2000" spc="70"/>
              <a:t>РЕШЕНИЙ </a:t>
            </a:r>
            <a:r>
              <a:rPr dirty="0" sz="2000"/>
              <a:t>О</a:t>
            </a:r>
            <a:r>
              <a:rPr dirty="0" sz="2000" spc="170"/>
              <a:t> </a:t>
            </a:r>
            <a:r>
              <a:rPr dirty="0" sz="2000" spc="65"/>
              <a:t>ПРОВЕДЕНИИ</a:t>
            </a:r>
            <a:r>
              <a:rPr dirty="0" sz="2000" spc="175"/>
              <a:t> </a:t>
            </a:r>
            <a:r>
              <a:rPr dirty="0" sz="2000" spc="70"/>
              <a:t>КАПИТАЛЬНОГО</a:t>
            </a:r>
            <a:r>
              <a:rPr dirty="0" sz="2000" spc="175"/>
              <a:t> </a:t>
            </a:r>
            <a:r>
              <a:rPr dirty="0" sz="2000" spc="60"/>
              <a:t>РЕМОНТА</a:t>
            </a:r>
            <a:endParaRPr sz="2000"/>
          </a:p>
          <a:p>
            <a:pPr marL="12065">
              <a:lnSpc>
                <a:spcPct val="100000"/>
              </a:lnSpc>
            </a:pPr>
            <a:r>
              <a:rPr dirty="0" sz="2000" spc="75"/>
              <a:t>МНОГОКВАРТИРНОГО</a:t>
            </a:r>
            <a:r>
              <a:rPr dirty="0" sz="2000" spc="190"/>
              <a:t> </a:t>
            </a:r>
            <a:r>
              <a:rPr dirty="0" sz="2000" spc="50"/>
              <a:t>ДОМА</a:t>
            </a:r>
            <a:r>
              <a:rPr dirty="0" sz="2000" spc="185"/>
              <a:t> </a:t>
            </a:r>
            <a:r>
              <a:rPr dirty="0" sz="2000"/>
              <a:t>СО</a:t>
            </a:r>
            <a:r>
              <a:rPr dirty="0" sz="2000" spc="180"/>
              <a:t> </a:t>
            </a:r>
            <a:r>
              <a:rPr dirty="0" sz="2000" spc="65"/>
              <a:t>СПЕЦИАЛЬНЫМ</a:t>
            </a:r>
            <a:r>
              <a:rPr dirty="0" sz="2000" spc="195"/>
              <a:t> </a:t>
            </a:r>
            <a:r>
              <a:rPr dirty="0" sz="2000" spc="60"/>
              <a:t>СЧЕТОМ</a:t>
            </a:r>
            <a:endParaRPr sz="20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763268" cy="340699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373372" y="1931005"/>
            <a:ext cx="58737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81943" y="3993824"/>
            <a:ext cx="4428490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</a:t>
            </a:r>
            <a:r>
              <a:rPr dirty="0" sz="15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видом</a:t>
            </a:r>
            <a:r>
              <a:rPr dirty="0" sz="15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5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5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принимается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</a:t>
            </a:r>
            <a:r>
              <a:rPr dirty="0" sz="15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5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работах,</a:t>
            </a:r>
            <a:r>
              <a:rPr dirty="0" sz="15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относящихся</a:t>
            </a:r>
            <a:r>
              <a:rPr dirty="0" sz="15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5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текущему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21604" y="3812663"/>
            <a:ext cx="737870" cy="2670175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45720">
              <a:lnSpc>
                <a:spcPct val="100000"/>
              </a:lnSpc>
              <a:spcBef>
                <a:spcPts val="1005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5000">
              <a:latin typeface="Bahnschrift SemiBold"/>
              <a:cs typeface="Bahnschrift SemiBold"/>
            </a:endParaRPr>
          </a:p>
          <a:p>
            <a:pPr marL="40640">
              <a:lnSpc>
                <a:spcPct val="100000"/>
              </a:lnSpc>
              <a:spcBef>
                <a:spcPts val="91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03</a:t>
            </a:r>
            <a:endParaRPr sz="50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04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81943" y="4848320"/>
            <a:ext cx="4429125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Завышается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стоимость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без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повышения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его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качества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сравнении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ремонтом,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проводимым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региональным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оператором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281943" y="5750740"/>
            <a:ext cx="4428490" cy="13335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Нарушаются</a:t>
            </a:r>
            <a:r>
              <a:rPr dirty="0" sz="1500" spc="3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сроки</a:t>
            </a:r>
            <a:r>
              <a:rPr dirty="0" sz="15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500" spc="3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5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5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тальному</a:t>
            </a:r>
            <a:r>
              <a:rPr dirty="0" sz="15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ремонту,</a:t>
            </a:r>
            <a:r>
              <a:rPr dirty="0" sz="15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установленные</a:t>
            </a:r>
            <a:r>
              <a:rPr dirty="0" sz="15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программой:</a:t>
            </a:r>
            <a:r>
              <a:rPr dirty="0" sz="15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принимается</a:t>
            </a:r>
            <a:r>
              <a:rPr dirty="0" sz="15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необоснованное</a:t>
            </a:r>
            <a:r>
              <a:rPr dirty="0" sz="15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ние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проведении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запланированных</a:t>
            </a:r>
            <a:r>
              <a:rPr dirty="0" sz="1500" spc="4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поздний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срок,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ущерб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работам,</a:t>
            </a:r>
            <a:r>
              <a:rPr dirty="0" sz="15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запланиро-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ванным</a:t>
            </a:r>
            <a:r>
              <a:rPr dirty="0" sz="15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ранний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02495" y="2702170"/>
            <a:ext cx="5894070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принимается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меньшим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числом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голосов,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чем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это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требует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Жилищный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кодекс</a:t>
            </a:r>
            <a:r>
              <a:rPr dirty="0" sz="13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РФ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нарушаются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требования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95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повестке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дня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общего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собрания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утверждается</a:t>
            </a:r>
            <a:r>
              <a:rPr dirty="0" sz="13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стоимость</a:t>
            </a:r>
            <a:r>
              <a:rPr dirty="0" sz="13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2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dirty="0" sz="13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подготовки</a:t>
            </a:r>
            <a:r>
              <a:rPr dirty="0" sz="1300" spc="229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проектной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документации</a:t>
            </a:r>
            <a:r>
              <a:rPr dirty="0" sz="13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dirty="0" sz="13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т.п.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127226" y="4633179"/>
            <a:ext cx="3000375" cy="2113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 spc="3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(замена)</a:t>
            </a:r>
            <a:r>
              <a:rPr dirty="0" sz="1300" spc="3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запорно-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регулирую-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щей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арматуры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стояках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отопления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лебедки,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канатов,</a:t>
            </a:r>
            <a:r>
              <a:rPr dirty="0" sz="13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шкивов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лиф-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тового</a:t>
            </a:r>
            <a:r>
              <a:rPr dirty="0" sz="13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оборудования</a:t>
            </a:r>
            <a:endParaRPr sz="13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6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 spc="-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асфальтового</a:t>
            </a:r>
            <a:r>
              <a:rPr dirty="0" sz="1300" spc="-1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покрытия</a:t>
            </a:r>
            <a:r>
              <a:rPr dirty="0" sz="1300" spc="-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-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30">
                <a:solidFill>
                  <a:srgbClr val="231F20"/>
                </a:solidFill>
                <a:latin typeface="Arial"/>
                <a:cs typeface="Arial"/>
              </a:rPr>
              <a:t>при-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домовой</a:t>
            </a:r>
            <a:r>
              <a:rPr dirty="0" sz="13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endParaRPr sz="13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  <a:spcBef>
                <a:spcPts val="600"/>
              </a:spcBef>
              <a:tabLst>
                <a:tab pos="780415" algn="l"/>
                <a:tab pos="2083435" algn="l"/>
              </a:tabLst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оборудования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подземного паркинга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отдельный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подъездов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94755" y="2696800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723431" y="4630151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723431" y="5106519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23431" y="5567251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723431" y="6046112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723431" y="6485314"/>
            <a:ext cx="25209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405">
                <a:solidFill>
                  <a:srgbClr val="8DC63F"/>
                </a:solidFill>
                <a:latin typeface="Verdana"/>
                <a:cs typeface="Verdana"/>
              </a:rPr>
              <a:t>О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194755" y="3112886"/>
            <a:ext cx="252095" cy="626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0"/>
              </a:spcBef>
            </a:pPr>
            <a:r>
              <a:rPr dirty="0" sz="1750" spc="345">
                <a:solidFill>
                  <a:srgbClr val="8DC63F"/>
                </a:solidFill>
                <a:latin typeface="Verdana"/>
                <a:cs typeface="Verdana"/>
              </a:rPr>
              <a:t>О О</a:t>
            </a:r>
            <a:endParaRPr sz="1750">
              <a:latin typeface="Verdana"/>
              <a:cs typeface="Verdan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156332" y="4292028"/>
            <a:ext cx="4490720" cy="320040"/>
            <a:chOff x="2156332" y="4292028"/>
            <a:chExt cx="4490720" cy="320040"/>
          </a:xfrm>
        </p:grpSpPr>
        <p:sp>
          <p:nvSpPr>
            <p:cNvPr id="22" name="object 22" descr=""/>
            <p:cNvSpPr/>
            <p:nvPr/>
          </p:nvSpPr>
          <p:spPr>
            <a:xfrm>
              <a:off x="2179525" y="4315229"/>
              <a:ext cx="4444365" cy="273685"/>
            </a:xfrm>
            <a:custGeom>
              <a:avLst/>
              <a:gdLst/>
              <a:ahLst/>
              <a:cxnLst/>
              <a:rect l="l" t="t" r="r" b="b"/>
              <a:pathLst>
                <a:path w="4444365" h="273685">
                  <a:moveTo>
                    <a:pt x="0" y="273126"/>
                  </a:moveTo>
                  <a:lnTo>
                    <a:pt x="3936111" y="273126"/>
                  </a:lnTo>
                  <a:lnTo>
                    <a:pt x="4443818" y="0"/>
                  </a:lnTo>
                </a:path>
              </a:pathLst>
            </a:custGeom>
            <a:ln w="127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156333" y="4292028"/>
              <a:ext cx="4490720" cy="320040"/>
            </a:xfrm>
            <a:custGeom>
              <a:avLst/>
              <a:gdLst/>
              <a:ahLst/>
              <a:cxnLst/>
              <a:rect l="l" t="t" r="r" b="b"/>
              <a:pathLst>
                <a:path w="4490720" h="320039">
                  <a:moveTo>
                    <a:pt x="46405" y="296329"/>
                  </a:moveTo>
                  <a:lnTo>
                    <a:pt x="44577" y="287299"/>
                  </a:lnTo>
                  <a:lnTo>
                    <a:pt x="39598" y="279920"/>
                  </a:lnTo>
                  <a:lnTo>
                    <a:pt x="32232" y="274955"/>
                  </a:lnTo>
                  <a:lnTo>
                    <a:pt x="23202" y="273126"/>
                  </a:lnTo>
                  <a:lnTo>
                    <a:pt x="14160" y="274955"/>
                  </a:lnTo>
                  <a:lnTo>
                    <a:pt x="6794" y="279920"/>
                  </a:lnTo>
                  <a:lnTo>
                    <a:pt x="1816" y="287299"/>
                  </a:lnTo>
                  <a:lnTo>
                    <a:pt x="0" y="296329"/>
                  </a:lnTo>
                  <a:lnTo>
                    <a:pt x="1816" y="305358"/>
                  </a:lnTo>
                  <a:lnTo>
                    <a:pt x="6794" y="312737"/>
                  </a:lnTo>
                  <a:lnTo>
                    <a:pt x="14160" y="317715"/>
                  </a:lnTo>
                  <a:lnTo>
                    <a:pt x="23202" y="319532"/>
                  </a:lnTo>
                  <a:lnTo>
                    <a:pt x="32232" y="317715"/>
                  </a:lnTo>
                  <a:lnTo>
                    <a:pt x="39598" y="312737"/>
                  </a:lnTo>
                  <a:lnTo>
                    <a:pt x="44577" y="305358"/>
                  </a:lnTo>
                  <a:lnTo>
                    <a:pt x="46405" y="296329"/>
                  </a:lnTo>
                  <a:close/>
                </a:path>
                <a:path w="4490720" h="320039">
                  <a:moveTo>
                    <a:pt x="4490212" y="23202"/>
                  </a:moveTo>
                  <a:lnTo>
                    <a:pt x="4488383" y="14173"/>
                  </a:lnTo>
                  <a:lnTo>
                    <a:pt x="4483417" y="6807"/>
                  </a:lnTo>
                  <a:lnTo>
                    <a:pt x="4476039" y="1828"/>
                  </a:lnTo>
                  <a:lnTo>
                    <a:pt x="4467009" y="0"/>
                  </a:lnTo>
                  <a:lnTo>
                    <a:pt x="4457979" y="1828"/>
                  </a:lnTo>
                  <a:lnTo>
                    <a:pt x="4450600" y="6807"/>
                  </a:lnTo>
                  <a:lnTo>
                    <a:pt x="4445622" y="14173"/>
                  </a:lnTo>
                  <a:lnTo>
                    <a:pt x="4443806" y="23202"/>
                  </a:lnTo>
                  <a:lnTo>
                    <a:pt x="4445622" y="32245"/>
                  </a:lnTo>
                  <a:lnTo>
                    <a:pt x="4450600" y="39611"/>
                  </a:lnTo>
                  <a:lnTo>
                    <a:pt x="4457979" y="44589"/>
                  </a:lnTo>
                  <a:lnTo>
                    <a:pt x="4467009" y="46405"/>
                  </a:lnTo>
                  <a:lnTo>
                    <a:pt x="4476039" y="44589"/>
                  </a:lnTo>
                  <a:lnTo>
                    <a:pt x="4483417" y="39611"/>
                  </a:lnTo>
                  <a:lnTo>
                    <a:pt x="4488383" y="32245"/>
                  </a:lnTo>
                  <a:lnTo>
                    <a:pt x="4490212" y="23202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633" y="382562"/>
            <a:ext cx="1232890" cy="12328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0426"/>
            <a:ext cx="10691990" cy="714963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489210" y="2152250"/>
            <a:ext cx="3748404" cy="11176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Выбирается</a:t>
            </a:r>
            <a:r>
              <a:rPr dirty="0" sz="15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5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качестве</a:t>
            </a:r>
            <a:r>
              <a:rPr dirty="0" sz="15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представителя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всех</a:t>
            </a:r>
            <a:r>
              <a:rPr dirty="0" sz="1500" spc="11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5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помещений,</a:t>
            </a:r>
            <a:r>
              <a:rPr dirty="0" sz="15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уполно-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моченного</a:t>
            </a:r>
            <a:r>
              <a:rPr dirty="0" sz="15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участвовать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приемке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услуг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5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5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ремонту,</a:t>
            </a:r>
            <a:r>
              <a:rPr dirty="0" sz="15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управля-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ющая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организация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89210" y="3774548"/>
            <a:ext cx="3926204" cy="469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Нарушаются</a:t>
            </a:r>
            <a:r>
              <a:rPr dirty="0" sz="15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требования</a:t>
            </a:r>
            <a:r>
              <a:rPr dirty="0" sz="15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законодательства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5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подготовке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проектной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документации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89210" y="4797914"/>
            <a:ext cx="3822065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Подрядная</a:t>
            </a:r>
            <a:r>
              <a:rPr dirty="0" sz="1500" spc="2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организация</a:t>
            </a:r>
            <a:r>
              <a:rPr dirty="0" sz="1500" spc="2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выбирается</a:t>
            </a:r>
            <a:r>
              <a:rPr dirty="0" sz="15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слу- чайным</a:t>
            </a:r>
            <a:r>
              <a:rPr dirty="0" sz="15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образом,</a:t>
            </a:r>
            <a:r>
              <a:rPr dirty="0" sz="15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без</a:t>
            </a:r>
            <a:r>
              <a:rPr dirty="0" sz="15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использования</a:t>
            </a:r>
            <a:r>
              <a:rPr dirty="0" sz="15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конку-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рентных</a:t>
            </a:r>
            <a:r>
              <a:rPr dirty="0" sz="15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процедур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89210" y="6025686"/>
            <a:ext cx="3821429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учитываются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обязательные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требования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500" spc="11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договору</a:t>
            </a:r>
            <a:r>
              <a:rPr dirty="0" sz="15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подряда</a:t>
            </a:r>
            <a:r>
              <a:rPr dirty="0" sz="15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5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</a:t>
            </a:r>
            <a:r>
              <a:rPr dirty="0" sz="15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500" spc="3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5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-12"/>
            <a:ext cx="10692130" cy="1619885"/>
          </a:xfrm>
          <a:custGeom>
            <a:avLst/>
            <a:gdLst/>
            <a:ahLst/>
            <a:cxnLst/>
            <a:rect l="l" t="t" r="r" b="b"/>
            <a:pathLst>
              <a:path w="10692130" h="1619885">
                <a:moveTo>
                  <a:pt x="10691990" y="0"/>
                </a:moveTo>
                <a:lnTo>
                  <a:pt x="0" y="0"/>
                </a:lnTo>
                <a:lnTo>
                  <a:pt x="0" y="1619808"/>
                </a:lnTo>
                <a:lnTo>
                  <a:pt x="10691990" y="1619808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065" marR="1047750">
              <a:lnSpc>
                <a:spcPct val="100000"/>
              </a:lnSpc>
              <a:spcBef>
                <a:spcPts val="100"/>
              </a:spcBef>
            </a:pPr>
            <a:r>
              <a:rPr dirty="0" sz="2000" spc="55"/>
              <a:t>ОСНОВНЫЕ</a:t>
            </a:r>
            <a:r>
              <a:rPr dirty="0" sz="2000" spc="175"/>
              <a:t> </a:t>
            </a:r>
            <a:r>
              <a:rPr dirty="0" sz="2000" spc="65"/>
              <a:t>ОШИБКИ</a:t>
            </a:r>
            <a:r>
              <a:rPr dirty="0" sz="2000" spc="170"/>
              <a:t> </a:t>
            </a:r>
            <a:r>
              <a:rPr dirty="0" sz="2000" spc="55"/>
              <a:t>ПРИ</a:t>
            </a:r>
            <a:r>
              <a:rPr dirty="0" sz="2000" spc="175"/>
              <a:t> </a:t>
            </a:r>
            <a:r>
              <a:rPr dirty="0" sz="2000" spc="80"/>
              <a:t>ПРИНЯТИИ</a:t>
            </a:r>
            <a:r>
              <a:rPr dirty="0" sz="2000" spc="170"/>
              <a:t> </a:t>
            </a:r>
            <a:r>
              <a:rPr dirty="0" sz="2000" spc="70"/>
              <a:t>РЕШЕНИЙ </a:t>
            </a:r>
            <a:r>
              <a:rPr dirty="0" sz="2000"/>
              <a:t>О</a:t>
            </a:r>
            <a:r>
              <a:rPr dirty="0" sz="2000" spc="170"/>
              <a:t> </a:t>
            </a:r>
            <a:r>
              <a:rPr dirty="0" sz="2000" spc="65"/>
              <a:t>ПРОВЕДЕНИИ</a:t>
            </a:r>
            <a:r>
              <a:rPr dirty="0" sz="2000" spc="175"/>
              <a:t> </a:t>
            </a:r>
            <a:r>
              <a:rPr dirty="0" sz="2000" spc="70"/>
              <a:t>КАПИТАЛЬНОГО</a:t>
            </a:r>
            <a:r>
              <a:rPr dirty="0" sz="2000" spc="175"/>
              <a:t> </a:t>
            </a:r>
            <a:r>
              <a:rPr dirty="0" sz="2000" spc="60"/>
              <a:t>РЕМОНТА</a:t>
            </a:r>
            <a:endParaRPr sz="2000"/>
          </a:p>
          <a:p>
            <a:pPr marL="12065">
              <a:lnSpc>
                <a:spcPct val="100000"/>
              </a:lnSpc>
            </a:pPr>
            <a:r>
              <a:rPr dirty="0" sz="2000" spc="75"/>
              <a:t>МНОГОКВАРТИРНОГО</a:t>
            </a:r>
            <a:r>
              <a:rPr dirty="0" sz="2000" spc="190"/>
              <a:t> </a:t>
            </a:r>
            <a:r>
              <a:rPr dirty="0" sz="2000" spc="50"/>
              <a:t>ДОМА</a:t>
            </a:r>
            <a:r>
              <a:rPr dirty="0" sz="2000" spc="185"/>
              <a:t> </a:t>
            </a:r>
            <a:r>
              <a:rPr dirty="0" sz="2000"/>
              <a:t>СО</a:t>
            </a:r>
            <a:r>
              <a:rPr dirty="0" sz="2000" spc="180"/>
              <a:t> </a:t>
            </a:r>
            <a:r>
              <a:rPr dirty="0" sz="2000" spc="65"/>
              <a:t>СПЕЦИАЛЬНЫМ</a:t>
            </a:r>
            <a:r>
              <a:rPr dirty="0" sz="2000" spc="195"/>
              <a:t> </a:t>
            </a:r>
            <a:r>
              <a:rPr dirty="0" sz="2000" spc="60"/>
              <a:t>СЧЕТОМ</a:t>
            </a:r>
            <a:endParaRPr sz="2000"/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564827" y="2195956"/>
            <a:ext cx="7219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05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84512" y="3211320"/>
            <a:ext cx="702310" cy="2308860"/>
          </a:xfrm>
          <a:prstGeom prst="rect">
            <a:avLst/>
          </a:prstGeom>
        </p:spPr>
        <p:txBody>
          <a:bodyPr wrap="square" lIns="0" tIns="392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9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06</a:t>
            </a:r>
            <a:endParaRPr sz="5000">
              <a:latin typeface="Bahnschrift SemiBold"/>
              <a:cs typeface="Bahnschrift SemiBold"/>
            </a:endParaRPr>
          </a:p>
          <a:p>
            <a:pPr marL="19050">
              <a:lnSpc>
                <a:spcPct val="100000"/>
              </a:lnSpc>
              <a:spcBef>
                <a:spcPts val="299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07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3397" y="5904355"/>
            <a:ext cx="73342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08</a:t>
            </a:r>
            <a:endParaRPr sz="5000">
              <a:latin typeface="Bahnschrift SemiBold"/>
              <a:cs typeface="Bahnschrift SemiBold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666037" y="3215701"/>
            <a:ext cx="3386454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согласовывается</a:t>
            </a:r>
            <a:r>
              <a:rPr dirty="0" sz="15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500" spc="11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ми</a:t>
            </a:r>
            <a:r>
              <a:rPr dirty="0" sz="15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порядок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5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внутри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жилых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666024" y="4212080"/>
            <a:ext cx="3387090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организуется</a:t>
            </a:r>
            <a:r>
              <a:rPr dirty="0" sz="1500" spc="2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текущий</a:t>
            </a:r>
            <a:r>
              <a:rPr dirty="0" sz="1500" spc="2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(ежеднев-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ный)</a:t>
            </a:r>
            <a:r>
              <a:rPr dirty="0" sz="15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контроль</a:t>
            </a:r>
            <a:r>
              <a:rPr dirty="0" sz="15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5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ходом</a:t>
            </a:r>
            <a:r>
              <a:rPr dirty="0" sz="15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 ремонта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666048" y="5257548"/>
            <a:ext cx="3385820" cy="469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  <a:tabLst>
                <a:tab pos="386715" algn="l"/>
                <a:tab pos="1557655" algn="l"/>
                <a:tab pos="2628265" algn="l"/>
              </a:tabLst>
            </a:pP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проводится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отдельная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приемка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скрытых</a:t>
            </a:r>
            <a:r>
              <a:rPr dirty="0" sz="15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66024" y="6026133"/>
            <a:ext cx="3386454" cy="685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создается</a:t>
            </a:r>
            <a:r>
              <a:rPr dirty="0" sz="1500" spc="20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приемная</a:t>
            </a:r>
            <a:r>
              <a:rPr dirty="0" sz="15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комиссия</a:t>
            </a:r>
            <a:r>
              <a:rPr dirty="0" sz="1500" spc="20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приемке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500" spc="4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500" spc="44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 ремонту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666024" y="2356814"/>
            <a:ext cx="3386454" cy="469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5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согласовывается</a:t>
            </a:r>
            <a:r>
              <a:rPr dirty="0" sz="15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b="0">
                <a:solidFill>
                  <a:srgbClr val="231F20"/>
                </a:solidFill>
                <a:latin typeface="Bahnschrift SemiLight"/>
                <a:cs typeface="Bahnschrift SemiLight"/>
              </a:rPr>
              <a:t>место</a:t>
            </a:r>
            <a:r>
              <a:rPr dirty="0" sz="15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установки </a:t>
            </a:r>
            <a:r>
              <a:rPr dirty="0" sz="15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бытового</a:t>
            </a:r>
            <a:r>
              <a:rPr dirty="0" sz="15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5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городка</a:t>
            </a:r>
            <a:endParaRPr sz="1500">
              <a:latin typeface="Bahnschrift SemiLight"/>
              <a:cs typeface="Bahnschrift SemiLigh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61508" y="2014485"/>
            <a:ext cx="753110" cy="470281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r" marR="55880">
              <a:lnSpc>
                <a:spcPct val="100000"/>
              </a:lnSpc>
              <a:spcBef>
                <a:spcPts val="1525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09</a:t>
            </a:r>
            <a:endParaRPr sz="5000">
              <a:latin typeface="Bahnschrift SemiBold"/>
              <a:cs typeface="Bahnschrift SemiBold"/>
            </a:endParaRPr>
          </a:p>
          <a:p>
            <a:pPr algn="r" marR="55244">
              <a:lnSpc>
                <a:spcPct val="100000"/>
              </a:lnSpc>
              <a:spcBef>
                <a:spcPts val="143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10</a:t>
            </a:r>
            <a:endParaRPr sz="5000">
              <a:latin typeface="Bahnschrift SemiBold"/>
              <a:cs typeface="Bahnschrift SemiBold"/>
            </a:endParaRPr>
          </a:p>
          <a:p>
            <a:pPr algn="r" marR="55244">
              <a:lnSpc>
                <a:spcPct val="100000"/>
              </a:lnSpc>
              <a:spcBef>
                <a:spcPts val="193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11</a:t>
            </a:r>
            <a:endParaRPr sz="5000">
              <a:latin typeface="Bahnschrift SemiBold"/>
              <a:cs typeface="Bahnschrift SemiBold"/>
            </a:endParaRPr>
          </a:p>
          <a:p>
            <a:pPr algn="r" marR="5715">
              <a:lnSpc>
                <a:spcPct val="100000"/>
              </a:lnSpc>
              <a:spcBef>
                <a:spcPts val="119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12</a:t>
            </a:r>
            <a:endParaRPr sz="5000">
              <a:latin typeface="Bahnschrift SemiBold"/>
              <a:cs typeface="Bahnschrift SemiBold"/>
            </a:endParaRPr>
          </a:p>
          <a:p>
            <a:pPr algn="r" marR="55244">
              <a:lnSpc>
                <a:spcPct val="100000"/>
              </a:lnSpc>
              <a:spcBef>
                <a:spcPts val="850"/>
              </a:spcBef>
            </a:pPr>
            <a:r>
              <a:rPr dirty="0" sz="50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13</a:t>
            </a:r>
            <a:endParaRPr sz="500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10692130" cy="7560309"/>
            <a:chOff x="0" y="-12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18948"/>
              <a:ext cx="10691990" cy="664110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36682" y="2728512"/>
              <a:ext cx="3909060" cy="3898900"/>
            </a:xfrm>
            <a:custGeom>
              <a:avLst/>
              <a:gdLst/>
              <a:ahLst/>
              <a:cxnLst/>
              <a:rect l="l" t="t" r="r" b="b"/>
              <a:pathLst>
                <a:path w="3909060" h="3898900">
                  <a:moveTo>
                    <a:pt x="2202653" y="3886200"/>
                  </a:moveTo>
                  <a:lnTo>
                    <a:pt x="1699437" y="3886200"/>
                  </a:lnTo>
                  <a:lnTo>
                    <a:pt x="1749552" y="3898900"/>
                  </a:lnTo>
                  <a:lnTo>
                    <a:pt x="2152528" y="3898900"/>
                  </a:lnTo>
                  <a:lnTo>
                    <a:pt x="2202653" y="3886200"/>
                  </a:lnTo>
                  <a:close/>
                </a:path>
                <a:path w="3909060" h="3898900">
                  <a:moveTo>
                    <a:pt x="2225460" y="12700"/>
                  </a:moveTo>
                  <a:lnTo>
                    <a:pt x="1650541" y="12700"/>
                  </a:lnTo>
                  <a:lnTo>
                    <a:pt x="1233887" y="127000"/>
                  </a:lnTo>
                  <a:lnTo>
                    <a:pt x="1142839" y="177800"/>
                  </a:lnTo>
                  <a:lnTo>
                    <a:pt x="1098130" y="190500"/>
                  </a:lnTo>
                  <a:lnTo>
                    <a:pt x="1053993" y="215900"/>
                  </a:lnTo>
                  <a:lnTo>
                    <a:pt x="967527" y="266700"/>
                  </a:lnTo>
                  <a:lnTo>
                    <a:pt x="883622" y="317500"/>
                  </a:lnTo>
                  <a:lnTo>
                    <a:pt x="842686" y="342900"/>
                  </a:lnTo>
                  <a:lnTo>
                    <a:pt x="802458" y="368300"/>
                  </a:lnTo>
                  <a:lnTo>
                    <a:pt x="762959" y="406400"/>
                  </a:lnTo>
                  <a:lnTo>
                    <a:pt x="724212" y="431800"/>
                  </a:lnTo>
                  <a:lnTo>
                    <a:pt x="686241" y="457200"/>
                  </a:lnTo>
                  <a:lnTo>
                    <a:pt x="649066" y="495300"/>
                  </a:lnTo>
                  <a:lnTo>
                    <a:pt x="612712" y="533400"/>
                  </a:lnTo>
                  <a:lnTo>
                    <a:pt x="577199" y="558800"/>
                  </a:lnTo>
                  <a:lnTo>
                    <a:pt x="542551" y="596900"/>
                  </a:lnTo>
                  <a:lnTo>
                    <a:pt x="508790" y="635000"/>
                  </a:lnTo>
                  <a:lnTo>
                    <a:pt x="475939" y="673100"/>
                  </a:lnTo>
                  <a:lnTo>
                    <a:pt x="444019" y="711200"/>
                  </a:lnTo>
                  <a:lnTo>
                    <a:pt x="413054" y="749300"/>
                  </a:lnTo>
                  <a:lnTo>
                    <a:pt x="383065" y="787400"/>
                  </a:lnTo>
                  <a:lnTo>
                    <a:pt x="354076" y="825500"/>
                  </a:lnTo>
                  <a:lnTo>
                    <a:pt x="326108" y="863600"/>
                  </a:lnTo>
                  <a:lnTo>
                    <a:pt x="299185" y="914400"/>
                  </a:lnTo>
                  <a:lnTo>
                    <a:pt x="273328" y="952500"/>
                  </a:lnTo>
                  <a:lnTo>
                    <a:pt x="248560" y="990600"/>
                  </a:lnTo>
                  <a:lnTo>
                    <a:pt x="224903" y="1041400"/>
                  </a:lnTo>
                  <a:lnTo>
                    <a:pt x="202380" y="1079500"/>
                  </a:lnTo>
                  <a:lnTo>
                    <a:pt x="181014" y="1130300"/>
                  </a:lnTo>
                  <a:lnTo>
                    <a:pt x="160826" y="1168400"/>
                  </a:lnTo>
                  <a:lnTo>
                    <a:pt x="141670" y="1219200"/>
                  </a:lnTo>
                  <a:lnTo>
                    <a:pt x="123727" y="1257300"/>
                  </a:lnTo>
                  <a:lnTo>
                    <a:pt x="106995" y="1308100"/>
                  </a:lnTo>
                  <a:lnTo>
                    <a:pt x="91477" y="1358900"/>
                  </a:lnTo>
                  <a:lnTo>
                    <a:pt x="77172" y="1397000"/>
                  </a:lnTo>
                  <a:lnTo>
                    <a:pt x="64080" y="1447800"/>
                  </a:lnTo>
                  <a:lnTo>
                    <a:pt x="52202" y="1498600"/>
                  </a:lnTo>
                  <a:lnTo>
                    <a:pt x="41539" y="1549400"/>
                  </a:lnTo>
                  <a:lnTo>
                    <a:pt x="32090" y="1600200"/>
                  </a:lnTo>
                  <a:lnTo>
                    <a:pt x="23857" y="1638300"/>
                  </a:lnTo>
                  <a:lnTo>
                    <a:pt x="16840" y="1689100"/>
                  </a:lnTo>
                  <a:lnTo>
                    <a:pt x="11038" y="1739900"/>
                  </a:lnTo>
                  <a:lnTo>
                    <a:pt x="6453" y="1790700"/>
                  </a:lnTo>
                  <a:lnTo>
                    <a:pt x="3084" y="1841500"/>
                  </a:lnTo>
                  <a:lnTo>
                    <a:pt x="933" y="1892300"/>
                  </a:lnTo>
                  <a:lnTo>
                    <a:pt x="0" y="1943100"/>
                  </a:lnTo>
                  <a:lnTo>
                    <a:pt x="284" y="1981200"/>
                  </a:lnTo>
                  <a:lnTo>
                    <a:pt x="1787" y="2032000"/>
                  </a:lnTo>
                  <a:lnTo>
                    <a:pt x="4508" y="2082800"/>
                  </a:lnTo>
                  <a:lnTo>
                    <a:pt x="8449" y="2133600"/>
                  </a:lnTo>
                  <a:lnTo>
                    <a:pt x="13610" y="2184400"/>
                  </a:lnTo>
                  <a:lnTo>
                    <a:pt x="19990" y="2235200"/>
                  </a:lnTo>
                  <a:lnTo>
                    <a:pt x="27591" y="2286000"/>
                  </a:lnTo>
                  <a:lnTo>
                    <a:pt x="36413" y="2324100"/>
                  </a:lnTo>
                  <a:lnTo>
                    <a:pt x="46455" y="2374900"/>
                  </a:lnTo>
                  <a:lnTo>
                    <a:pt x="57720" y="2425700"/>
                  </a:lnTo>
                  <a:lnTo>
                    <a:pt x="70206" y="2476500"/>
                  </a:lnTo>
                  <a:lnTo>
                    <a:pt x="83915" y="2514600"/>
                  </a:lnTo>
                  <a:lnTo>
                    <a:pt x="98741" y="2565400"/>
                  </a:lnTo>
                  <a:lnTo>
                    <a:pt x="114817" y="2616200"/>
                  </a:lnTo>
                  <a:lnTo>
                    <a:pt x="132124" y="2667000"/>
                  </a:lnTo>
                  <a:lnTo>
                    <a:pt x="150640" y="2705100"/>
                  </a:lnTo>
                  <a:lnTo>
                    <a:pt x="170345" y="2755900"/>
                  </a:lnTo>
                  <a:lnTo>
                    <a:pt x="191217" y="2794000"/>
                  </a:lnTo>
                  <a:lnTo>
                    <a:pt x="213236" y="2844800"/>
                  </a:lnTo>
                  <a:lnTo>
                    <a:pt x="236381" y="2882900"/>
                  </a:lnTo>
                  <a:lnTo>
                    <a:pt x="260631" y="2933700"/>
                  </a:lnTo>
                  <a:lnTo>
                    <a:pt x="285966" y="2971800"/>
                  </a:lnTo>
                  <a:lnTo>
                    <a:pt x="312364" y="3009900"/>
                  </a:lnTo>
                  <a:lnTo>
                    <a:pt x="339805" y="3048000"/>
                  </a:lnTo>
                  <a:lnTo>
                    <a:pt x="368269" y="3098800"/>
                  </a:lnTo>
                  <a:lnTo>
                    <a:pt x="397733" y="3136900"/>
                  </a:lnTo>
                  <a:lnTo>
                    <a:pt x="428178" y="3175000"/>
                  </a:lnTo>
                  <a:lnTo>
                    <a:pt x="459583" y="3213100"/>
                  </a:lnTo>
                  <a:lnTo>
                    <a:pt x="491926" y="3251200"/>
                  </a:lnTo>
                  <a:lnTo>
                    <a:pt x="525188" y="3289300"/>
                  </a:lnTo>
                  <a:lnTo>
                    <a:pt x="559346" y="3314700"/>
                  </a:lnTo>
                  <a:lnTo>
                    <a:pt x="594381" y="3352800"/>
                  </a:lnTo>
                  <a:lnTo>
                    <a:pt x="630272" y="3390900"/>
                  </a:lnTo>
                  <a:lnTo>
                    <a:pt x="666998" y="3416300"/>
                  </a:lnTo>
                  <a:lnTo>
                    <a:pt x="704538" y="3454400"/>
                  </a:lnTo>
                  <a:lnTo>
                    <a:pt x="742871" y="3479800"/>
                  </a:lnTo>
                  <a:lnTo>
                    <a:pt x="781976" y="3517900"/>
                  </a:lnTo>
                  <a:lnTo>
                    <a:pt x="821833" y="3543300"/>
                  </a:lnTo>
                  <a:lnTo>
                    <a:pt x="862421" y="3568700"/>
                  </a:lnTo>
                  <a:lnTo>
                    <a:pt x="903719" y="3594100"/>
                  </a:lnTo>
                  <a:lnTo>
                    <a:pt x="988361" y="3644900"/>
                  </a:lnTo>
                  <a:lnTo>
                    <a:pt x="1075595" y="3695700"/>
                  </a:lnTo>
                  <a:lnTo>
                    <a:pt x="1166749" y="3746500"/>
                  </a:lnTo>
                  <a:lnTo>
                    <a:pt x="1213152" y="3759200"/>
                  </a:lnTo>
                  <a:lnTo>
                    <a:pt x="1260061" y="3784600"/>
                  </a:lnTo>
                  <a:lnTo>
                    <a:pt x="1649492" y="3886200"/>
                  </a:lnTo>
                  <a:lnTo>
                    <a:pt x="2252611" y="3886200"/>
                  </a:lnTo>
                  <a:lnTo>
                    <a:pt x="2640415" y="3784600"/>
                  </a:lnTo>
                  <a:lnTo>
                    <a:pt x="2686874" y="3759200"/>
                  </a:lnTo>
                  <a:lnTo>
                    <a:pt x="2732836" y="3746500"/>
                  </a:lnTo>
                  <a:lnTo>
                    <a:pt x="2778275" y="3721100"/>
                  </a:lnTo>
                  <a:lnTo>
                    <a:pt x="2823167" y="3708400"/>
                  </a:lnTo>
                  <a:lnTo>
                    <a:pt x="2911209" y="3657600"/>
                  </a:lnTo>
                  <a:lnTo>
                    <a:pt x="2996764" y="3606800"/>
                  </a:lnTo>
                  <a:lnTo>
                    <a:pt x="3038546" y="3581400"/>
                  </a:lnTo>
                  <a:lnTo>
                    <a:pt x="3079632" y="3543300"/>
                  </a:lnTo>
                  <a:lnTo>
                    <a:pt x="3119996" y="3517900"/>
                  </a:lnTo>
                  <a:lnTo>
                    <a:pt x="3159614" y="3492500"/>
                  </a:lnTo>
                  <a:lnTo>
                    <a:pt x="3198460" y="3454400"/>
                  </a:lnTo>
                  <a:lnTo>
                    <a:pt x="1821288" y="3454400"/>
                  </a:lnTo>
                  <a:lnTo>
                    <a:pt x="1772394" y="3441700"/>
                  </a:lnTo>
                  <a:lnTo>
                    <a:pt x="1723697" y="3441700"/>
                  </a:lnTo>
                  <a:lnTo>
                    <a:pt x="1675253" y="3429000"/>
                  </a:lnTo>
                  <a:lnTo>
                    <a:pt x="1627114" y="3429000"/>
                  </a:lnTo>
                  <a:lnTo>
                    <a:pt x="1531965" y="3403600"/>
                  </a:lnTo>
                  <a:lnTo>
                    <a:pt x="1485064" y="3378200"/>
                  </a:lnTo>
                  <a:lnTo>
                    <a:pt x="1392874" y="3352800"/>
                  </a:lnTo>
                  <a:lnTo>
                    <a:pt x="1347693" y="3327400"/>
                  </a:lnTo>
                  <a:lnTo>
                    <a:pt x="1303193" y="3314700"/>
                  </a:lnTo>
                  <a:lnTo>
                    <a:pt x="1172003" y="3238500"/>
                  </a:lnTo>
                  <a:lnTo>
                    <a:pt x="1129676" y="3213100"/>
                  </a:lnTo>
                  <a:lnTo>
                    <a:pt x="1088315" y="3187700"/>
                  </a:lnTo>
                  <a:lnTo>
                    <a:pt x="1047948" y="3149600"/>
                  </a:lnTo>
                  <a:lnTo>
                    <a:pt x="1008606" y="3124200"/>
                  </a:lnTo>
                  <a:lnTo>
                    <a:pt x="970321" y="3086100"/>
                  </a:lnTo>
                  <a:lnTo>
                    <a:pt x="933123" y="3060700"/>
                  </a:lnTo>
                  <a:lnTo>
                    <a:pt x="897042" y="3022600"/>
                  </a:lnTo>
                  <a:lnTo>
                    <a:pt x="862109" y="2984500"/>
                  </a:lnTo>
                  <a:lnTo>
                    <a:pt x="828354" y="2946400"/>
                  </a:lnTo>
                  <a:lnTo>
                    <a:pt x="795808" y="2908300"/>
                  </a:lnTo>
                  <a:lnTo>
                    <a:pt x="764502" y="2870200"/>
                  </a:lnTo>
                  <a:lnTo>
                    <a:pt x="734466" y="2832100"/>
                  </a:lnTo>
                  <a:lnTo>
                    <a:pt x="705731" y="2794000"/>
                  </a:lnTo>
                  <a:lnTo>
                    <a:pt x="678327" y="2755900"/>
                  </a:lnTo>
                  <a:lnTo>
                    <a:pt x="652285" y="2705100"/>
                  </a:lnTo>
                  <a:lnTo>
                    <a:pt x="627635" y="2667000"/>
                  </a:lnTo>
                  <a:lnTo>
                    <a:pt x="604408" y="2616200"/>
                  </a:lnTo>
                  <a:lnTo>
                    <a:pt x="582635" y="2578100"/>
                  </a:lnTo>
                  <a:lnTo>
                    <a:pt x="562346" y="2527300"/>
                  </a:lnTo>
                  <a:lnTo>
                    <a:pt x="543571" y="2489200"/>
                  </a:lnTo>
                  <a:lnTo>
                    <a:pt x="526342" y="2438400"/>
                  </a:lnTo>
                  <a:lnTo>
                    <a:pt x="510688" y="2387600"/>
                  </a:lnTo>
                  <a:lnTo>
                    <a:pt x="496641" y="2336800"/>
                  </a:lnTo>
                  <a:lnTo>
                    <a:pt x="484230" y="2298700"/>
                  </a:lnTo>
                  <a:lnTo>
                    <a:pt x="473488" y="2247900"/>
                  </a:lnTo>
                  <a:lnTo>
                    <a:pt x="465250" y="2197100"/>
                  </a:lnTo>
                  <a:lnTo>
                    <a:pt x="458510" y="2146300"/>
                  </a:lnTo>
                  <a:lnTo>
                    <a:pt x="453286" y="2095500"/>
                  </a:lnTo>
                  <a:lnTo>
                    <a:pt x="449594" y="2044700"/>
                  </a:lnTo>
                  <a:lnTo>
                    <a:pt x="447450" y="1993900"/>
                  </a:lnTo>
                  <a:lnTo>
                    <a:pt x="446871" y="1943100"/>
                  </a:lnTo>
                  <a:lnTo>
                    <a:pt x="447874" y="1892300"/>
                  </a:lnTo>
                  <a:lnTo>
                    <a:pt x="450474" y="1841500"/>
                  </a:lnTo>
                  <a:lnTo>
                    <a:pt x="454689" y="1790700"/>
                  </a:lnTo>
                  <a:lnTo>
                    <a:pt x="460536" y="1739900"/>
                  </a:lnTo>
                  <a:lnTo>
                    <a:pt x="468030" y="1689100"/>
                  </a:lnTo>
                  <a:lnTo>
                    <a:pt x="477189" y="1651000"/>
                  </a:lnTo>
                  <a:lnTo>
                    <a:pt x="488029" y="1600200"/>
                  </a:lnTo>
                  <a:lnTo>
                    <a:pt x="500567" y="1549400"/>
                  </a:lnTo>
                  <a:lnTo>
                    <a:pt x="514818" y="1498600"/>
                  </a:lnTo>
                  <a:lnTo>
                    <a:pt x="530801" y="1447800"/>
                  </a:lnTo>
                  <a:lnTo>
                    <a:pt x="548531" y="1409700"/>
                  </a:lnTo>
                  <a:lnTo>
                    <a:pt x="568024" y="1358900"/>
                  </a:lnTo>
                  <a:lnTo>
                    <a:pt x="589299" y="1308100"/>
                  </a:lnTo>
                  <a:lnTo>
                    <a:pt x="610967" y="1270000"/>
                  </a:lnTo>
                  <a:lnTo>
                    <a:pt x="634160" y="1219200"/>
                  </a:lnTo>
                  <a:lnTo>
                    <a:pt x="658837" y="1181100"/>
                  </a:lnTo>
                  <a:lnTo>
                    <a:pt x="684959" y="1143000"/>
                  </a:lnTo>
                  <a:lnTo>
                    <a:pt x="712483" y="1092200"/>
                  </a:lnTo>
                  <a:lnTo>
                    <a:pt x="741370" y="1054100"/>
                  </a:lnTo>
                  <a:lnTo>
                    <a:pt x="771578" y="1016000"/>
                  </a:lnTo>
                  <a:lnTo>
                    <a:pt x="803067" y="977900"/>
                  </a:lnTo>
                  <a:lnTo>
                    <a:pt x="835795" y="939800"/>
                  </a:lnTo>
                  <a:lnTo>
                    <a:pt x="869723" y="901700"/>
                  </a:lnTo>
                  <a:lnTo>
                    <a:pt x="904809" y="876300"/>
                  </a:lnTo>
                  <a:lnTo>
                    <a:pt x="941013" y="838200"/>
                  </a:lnTo>
                  <a:lnTo>
                    <a:pt x="978293" y="800100"/>
                  </a:lnTo>
                  <a:lnTo>
                    <a:pt x="1016610" y="774700"/>
                  </a:lnTo>
                  <a:lnTo>
                    <a:pt x="1055921" y="736600"/>
                  </a:lnTo>
                  <a:lnTo>
                    <a:pt x="1096187" y="711200"/>
                  </a:lnTo>
                  <a:lnTo>
                    <a:pt x="1137367" y="685800"/>
                  </a:lnTo>
                  <a:lnTo>
                    <a:pt x="1179419" y="660400"/>
                  </a:lnTo>
                  <a:lnTo>
                    <a:pt x="1222303" y="635000"/>
                  </a:lnTo>
                  <a:lnTo>
                    <a:pt x="1310405" y="584200"/>
                  </a:lnTo>
                  <a:lnTo>
                    <a:pt x="1355541" y="571500"/>
                  </a:lnTo>
                  <a:lnTo>
                    <a:pt x="1401346" y="546100"/>
                  </a:lnTo>
                  <a:lnTo>
                    <a:pt x="1447779" y="533400"/>
                  </a:lnTo>
                  <a:lnTo>
                    <a:pt x="1494800" y="508000"/>
                  </a:lnTo>
                  <a:lnTo>
                    <a:pt x="1638433" y="469900"/>
                  </a:lnTo>
                  <a:lnTo>
                    <a:pt x="1686694" y="469900"/>
                  </a:lnTo>
                  <a:lnTo>
                    <a:pt x="1735179" y="457200"/>
                  </a:lnTo>
                  <a:lnTo>
                    <a:pt x="1783843" y="457200"/>
                  </a:lnTo>
                  <a:lnTo>
                    <a:pt x="1832643" y="444500"/>
                  </a:lnTo>
                  <a:lnTo>
                    <a:pt x="3161724" y="444500"/>
                  </a:lnTo>
                  <a:lnTo>
                    <a:pt x="3183287" y="431800"/>
                  </a:lnTo>
                  <a:lnTo>
                    <a:pt x="3145762" y="406400"/>
                  </a:lnTo>
                  <a:lnTo>
                    <a:pt x="3107473" y="368300"/>
                  </a:lnTo>
                  <a:lnTo>
                    <a:pt x="3068449" y="342900"/>
                  </a:lnTo>
                  <a:lnTo>
                    <a:pt x="3028719" y="317500"/>
                  </a:lnTo>
                  <a:lnTo>
                    <a:pt x="2947254" y="266700"/>
                  </a:lnTo>
                  <a:lnTo>
                    <a:pt x="2863307" y="215900"/>
                  </a:lnTo>
                  <a:lnTo>
                    <a:pt x="2820475" y="190500"/>
                  </a:lnTo>
                  <a:lnTo>
                    <a:pt x="2777108" y="177800"/>
                  </a:lnTo>
                  <a:lnTo>
                    <a:pt x="2733235" y="152400"/>
                  </a:lnTo>
                  <a:lnTo>
                    <a:pt x="2644088" y="127000"/>
                  </a:lnTo>
                  <a:lnTo>
                    <a:pt x="2598870" y="101600"/>
                  </a:lnTo>
                  <a:lnTo>
                    <a:pt x="2320356" y="25400"/>
                  </a:lnTo>
                  <a:lnTo>
                    <a:pt x="2273003" y="25400"/>
                  </a:lnTo>
                  <a:lnTo>
                    <a:pt x="2225460" y="12700"/>
                  </a:lnTo>
                  <a:close/>
                </a:path>
                <a:path w="3909060" h="3898900">
                  <a:moveTo>
                    <a:pt x="3880732" y="1600200"/>
                  </a:moveTo>
                  <a:lnTo>
                    <a:pt x="3838805" y="1638300"/>
                  </a:lnTo>
                  <a:lnTo>
                    <a:pt x="3796604" y="1663700"/>
                  </a:lnTo>
                  <a:lnTo>
                    <a:pt x="3754216" y="1701800"/>
                  </a:lnTo>
                  <a:lnTo>
                    <a:pt x="3669230" y="1752600"/>
                  </a:lnTo>
                  <a:lnTo>
                    <a:pt x="3626806" y="1790700"/>
                  </a:lnTo>
                  <a:lnTo>
                    <a:pt x="3584546" y="1816100"/>
                  </a:lnTo>
                  <a:lnTo>
                    <a:pt x="3542535" y="1854200"/>
                  </a:lnTo>
                  <a:lnTo>
                    <a:pt x="3500862" y="1879600"/>
                  </a:lnTo>
                  <a:lnTo>
                    <a:pt x="3459613" y="1917700"/>
                  </a:lnTo>
                  <a:lnTo>
                    <a:pt x="3461090" y="1968500"/>
                  </a:lnTo>
                  <a:lnTo>
                    <a:pt x="3460832" y="2006600"/>
                  </a:lnTo>
                  <a:lnTo>
                    <a:pt x="3458867" y="2057400"/>
                  </a:lnTo>
                  <a:lnTo>
                    <a:pt x="3455224" y="2108200"/>
                  </a:lnTo>
                  <a:lnTo>
                    <a:pt x="3449932" y="2159000"/>
                  </a:lnTo>
                  <a:lnTo>
                    <a:pt x="3443021" y="2197100"/>
                  </a:lnTo>
                  <a:lnTo>
                    <a:pt x="3434518" y="2247900"/>
                  </a:lnTo>
                  <a:lnTo>
                    <a:pt x="3424453" y="2298700"/>
                  </a:lnTo>
                  <a:lnTo>
                    <a:pt x="3412855" y="2336800"/>
                  </a:lnTo>
                  <a:lnTo>
                    <a:pt x="3399753" y="2387600"/>
                  </a:lnTo>
                  <a:lnTo>
                    <a:pt x="3385175" y="2425700"/>
                  </a:lnTo>
                  <a:lnTo>
                    <a:pt x="3369151" y="2476500"/>
                  </a:lnTo>
                  <a:lnTo>
                    <a:pt x="3351709" y="2514600"/>
                  </a:lnTo>
                  <a:lnTo>
                    <a:pt x="3332878" y="2565400"/>
                  </a:lnTo>
                  <a:lnTo>
                    <a:pt x="3312688" y="2603500"/>
                  </a:lnTo>
                  <a:lnTo>
                    <a:pt x="3291166" y="2641600"/>
                  </a:lnTo>
                  <a:lnTo>
                    <a:pt x="3268343" y="2692400"/>
                  </a:lnTo>
                  <a:lnTo>
                    <a:pt x="3244246" y="2730500"/>
                  </a:lnTo>
                  <a:lnTo>
                    <a:pt x="3218906" y="2768600"/>
                  </a:lnTo>
                  <a:lnTo>
                    <a:pt x="3192350" y="2806700"/>
                  </a:lnTo>
                  <a:lnTo>
                    <a:pt x="3164607" y="2844800"/>
                  </a:lnTo>
                  <a:lnTo>
                    <a:pt x="3135707" y="2882900"/>
                  </a:lnTo>
                  <a:lnTo>
                    <a:pt x="3105678" y="2921000"/>
                  </a:lnTo>
                  <a:lnTo>
                    <a:pt x="3074550" y="2959100"/>
                  </a:lnTo>
                  <a:lnTo>
                    <a:pt x="3042351" y="2997200"/>
                  </a:lnTo>
                  <a:lnTo>
                    <a:pt x="3009110" y="3022600"/>
                  </a:lnTo>
                  <a:lnTo>
                    <a:pt x="2974856" y="3060700"/>
                  </a:lnTo>
                  <a:lnTo>
                    <a:pt x="2939618" y="3086100"/>
                  </a:lnTo>
                  <a:lnTo>
                    <a:pt x="2903425" y="3124200"/>
                  </a:lnTo>
                  <a:lnTo>
                    <a:pt x="2866305" y="3149600"/>
                  </a:lnTo>
                  <a:lnTo>
                    <a:pt x="2828288" y="3175000"/>
                  </a:lnTo>
                  <a:lnTo>
                    <a:pt x="2789403" y="3200400"/>
                  </a:lnTo>
                  <a:lnTo>
                    <a:pt x="2749678" y="3225800"/>
                  </a:lnTo>
                  <a:lnTo>
                    <a:pt x="2709142" y="3251200"/>
                  </a:lnTo>
                  <a:lnTo>
                    <a:pt x="2667824" y="3276600"/>
                  </a:lnTo>
                  <a:lnTo>
                    <a:pt x="2625754" y="3302000"/>
                  </a:lnTo>
                  <a:lnTo>
                    <a:pt x="2582960" y="3327400"/>
                  </a:lnTo>
                  <a:lnTo>
                    <a:pt x="2495315" y="3352800"/>
                  </a:lnTo>
                  <a:lnTo>
                    <a:pt x="2450522" y="3378200"/>
                  </a:lnTo>
                  <a:lnTo>
                    <a:pt x="2213132" y="3441700"/>
                  </a:lnTo>
                  <a:lnTo>
                    <a:pt x="2164585" y="3441700"/>
                  </a:lnTo>
                  <a:lnTo>
                    <a:pt x="2115807" y="3454400"/>
                  </a:lnTo>
                  <a:lnTo>
                    <a:pt x="3198460" y="3454400"/>
                  </a:lnTo>
                  <a:lnTo>
                    <a:pt x="3236511" y="3429000"/>
                  </a:lnTo>
                  <a:lnTo>
                    <a:pt x="3273741" y="3390900"/>
                  </a:lnTo>
                  <a:lnTo>
                    <a:pt x="3310124" y="3352800"/>
                  </a:lnTo>
                  <a:lnTo>
                    <a:pt x="3345637" y="3327400"/>
                  </a:lnTo>
                  <a:lnTo>
                    <a:pt x="3380254" y="3289300"/>
                  </a:lnTo>
                  <a:lnTo>
                    <a:pt x="3413951" y="3251200"/>
                  </a:lnTo>
                  <a:lnTo>
                    <a:pt x="3446702" y="3213100"/>
                  </a:lnTo>
                  <a:lnTo>
                    <a:pt x="3478483" y="3175000"/>
                  </a:lnTo>
                  <a:lnTo>
                    <a:pt x="3509269" y="3136900"/>
                  </a:lnTo>
                  <a:lnTo>
                    <a:pt x="3539035" y="3098800"/>
                  </a:lnTo>
                  <a:lnTo>
                    <a:pt x="3567755" y="3060700"/>
                  </a:lnTo>
                  <a:lnTo>
                    <a:pt x="3595406" y="3009900"/>
                  </a:lnTo>
                  <a:lnTo>
                    <a:pt x="3621962" y="2971800"/>
                  </a:lnTo>
                  <a:lnTo>
                    <a:pt x="3647399" y="2933700"/>
                  </a:lnTo>
                  <a:lnTo>
                    <a:pt x="3671690" y="2882900"/>
                  </a:lnTo>
                  <a:lnTo>
                    <a:pt x="3694987" y="2844800"/>
                  </a:lnTo>
                  <a:lnTo>
                    <a:pt x="3717058" y="2794000"/>
                  </a:lnTo>
                  <a:lnTo>
                    <a:pt x="3737906" y="2755900"/>
                  </a:lnTo>
                  <a:lnTo>
                    <a:pt x="3757535" y="2705100"/>
                  </a:lnTo>
                  <a:lnTo>
                    <a:pt x="3775949" y="2667000"/>
                  </a:lnTo>
                  <a:lnTo>
                    <a:pt x="3793151" y="2616200"/>
                  </a:lnTo>
                  <a:lnTo>
                    <a:pt x="3809144" y="2565400"/>
                  </a:lnTo>
                  <a:lnTo>
                    <a:pt x="3823932" y="2527300"/>
                  </a:lnTo>
                  <a:lnTo>
                    <a:pt x="3837520" y="2476500"/>
                  </a:lnTo>
                  <a:lnTo>
                    <a:pt x="3849909" y="2425700"/>
                  </a:lnTo>
                  <a:lnTo>
                    <a:pt x="3861104" y="2387600"/>
                  </a:lnTo>
                  <a:lnTo>
                    <a:pt x="3871109" y="2336800"/>
                  </a:lnTo>
                  <a:lnTo>
                    <a:pt x="3879927" y="2286000"/>
                  </a:lnTo>
                  <a:lnTo>
                    <a:pt x="3887561" y="2235200"/>
                  </a:lnTo>
                  <a:lnTo>
                    <a:pt x="3894015" y="2184400"/>
                  </a:lnTo>
                  <a:lnTo>
                    <a:pt x="3899293" y="2146300"/>
                  </a:lnTo>
                  <a:lnTo>
                    <a:pt x="3903399" y="2095500"/>
                  </a:lnTo>
                  <a:lnTo>
                    <a:pt x="3906335" y="2044700"/>
                  </a:lnTo>
                  <a:lnTo>
                    <a:pt x="3908105" y="1993900"/>
                  </a:lnTo>
                  <a:lnTo>
                    <a:pt x="3908713" y="1943100"/>
                  </a:lnTo>
                  <a:lnTo>
                    <a:pt x="3908163" y="1892300"/>
                  </a:lnTo>
                  <a:lnTo>
                    <a:pt x="3906458" y="1841500"/>
                  </a:lnTo>
                  <a:lnTo>
                    <a:pt x="3903601" y="1790700"/>
                  </a:lnTo>
                  <a:lnTo>
                    <a:pt x="3899597" y="1752600"/>
                  </a:lnTo>
                  <a:lnTo>
                    <a:pt x="3894448" y="1701800"/>
                  </a:lnTo>
                  <a:lnTo>
                    <a:pt x="3888159" y="1651000"/>
                  </a:lnTo>
                  <a:lnTo>
                    <a:pt x="3880732" y="1600200"/>
                  </a:lnTo>
                  <a:close/>
                </a:path>
                <a:path w="3909060" h="3898900">
                  <a:moveTo>
                    <a:pt x="1213301" y="1435100"/>
                  </a:moveTo>
                  <a:lnTo>
                    <a:pt x="1213930" y="1485900"/>
                  </a:lnTo>
                  <a:lnTo>
                    <a:pt x="1214292" y="1536700"/>
                  </a:lnTo>
                  <a:lnTo>
                    <a:pt x="1214376" y="1854200"/>
                  </a:lnTo>
                  <a:lnTo>
                    <a:pt x="1214542" y="1892300"/>
                  </a:lnTo>
                  <a:lnTo>
                    <a:pt x="1214990" y="1943100"/>
                  </a:lnTo>
                  <a:lnTo>
                    <a:pt x="1215726" y="1993900"/>
                  </a:lnTo>
                  <a:lnTo>
                    <a:pt x="1259367" y="2032000"/>
                  </a:lnTo>
                  <a:lnTo>
                    <a:pt x="1520910" y="2184400"/>
                  </a:lnTo>
                  <a:lnTo>
                    <a:pt x="1608017" y="2247900"/>
                  </a:lnTo>
                  <a:lnTo>
                    <a:pt x="1956416" y="2463800"/>
                  </a:lnTo>
                  <a:lnTo>
                    <a:pt x="2077709" y="2374900"/>
                  </a:lnTo>
                  <a:lnTo>
                    <a:pt x="2239535" y="2247900"/>
                  </a:lnTo>
                  <a:lnTo>
                    <a:pt x="2712241" y="1905000"/>
                  </a:lnTo>
                  <a:lnTo>
                    <a:pt x="1960480" y="1905000"/>
                  </a:lnTo>
                  <a:lnTo>
                    <a:pt x="1783543" y="1803400"/>
                  </a:lnTo>
                  <a:lnTo>
                    <a:pt x="1739387" y="1765300"/>
                  </a:lnTo>
                  <a:lnTo>
                    <a:pt x="1519224" y="1638300"/>
                  </a:lnTo>
                  <a:lnTo>
                    <a:pt x="1475337" y="1600200"/>
                  </a:lnTo>
                  <a:lnTo>
                    <a:pt x="1300381" y="1498600"/>
                  </a:lnTo>
                  <a:lnTo>
                    <a:pt x="1256805" y="1460500"/>
                  </a:lnTo>
                  <a:lnTo>
                    <a:pt x="1213301" y="1435100"/>
                  </a:lnTo>
                  <a:close/>
                </a:path>
                <a:path w="3909060" h="3898900">
                  <a:moveTo>
                    <a:pt x="3510985" y="762000"/>
                  </a:moveTo>
                  <a:lnTo>
                    <a:pt x="3347258" y="889000"/>
                  </a:lnTo>
                  <a:lnTo>
                    <a:pt x="2979176" y="1155700"/>
                  </a:lnTo>
                  <a:lnTo>
                    <a:pt x="2897453" y="1206500"/>
                  </a:lnTo>
                  <a:lnTo>
                    <a:pt x="2652482" y="1397000"/>
                  </a:lnTo>
                  <a:lnTo>
                    <a:pt x="2570898" y="1447800"/>
                  </a:lnTo>
                  <a:lnTo>
                    <a:pt x="2326401" y="1638300"/>
                  </a:lnTo>
                  <a:lnTo>
                    <a:pt x="2244995" y="1689100"/>
                  </a:lnTo>
                  <a:lnTo>
                    <a:pt x="2001083" y="1879600"/>
                  </a:lnTo>
                  <a:lnTo>
                    <a:pt x="1960480" y="1905000"/>
                  </a:lnTo>
                  <a:lnTo>
                    <a:pt x="2712241" y="1905000"/>
                  </a:lnTo>
                  <a:lnTo>
                    <a:pt x="2887317" y="1778000"/>
                  </a:lnTo>
                  <a:lnTo>
                    <a:pt x="3049199" y="1663700"/>
                  </a:lnTo>
                  <a:lnTo>
                    <a:pt x="3291829" y="1485900"/>
                  </a:lnTo>
                  <a:lnTo>
                    <a:pt x="3534117" y="1295400"/>
                  </a:lnTo>
                  <a:lnTo>
                    <a:pt x="3614782" y="1244600"/>
                  </a:lnTo>
                  <a:lnTo>
                    <a:pt x="3695391" y="1181100"/>
                  </a:lnTo>
                  <a:lnTo>
                    <a:pt x="3735673" y="1155700"/>
                  </a:lnTo>
                  <a:lnTo>
                    <a:pt x="3716916" y="1104900"/>
                  </a:lnTo>
                  <a:lnTo>
                    <a:pt x="3695828" y="1054100"/>
                  </a:lnTo>
                  <a:lnTo>
                    <a:pt x="3672741" y="1016000"/>
                  </a:lnTo>
                  <a:lnTo>
                    <a:pt x="3647991" y="977900"/>
                  </a:lnTo>
                  <a:lnTo>
                    <a:pt x="3621912" y="927100"/>
                  </a:lnTo>
                  <a:lnTo>
                    <a:pt x="3594838" y="889000"/>
                  </a:lnTo>
                  <a:lnTo>
                    <a:pt x="3567102" y="850900"/>
                  </a:lnTo>
                  <a:lnTo>
                    <a:pt x="3539040" y="800100"/>
                  </a:lnTo>
                  <a:lnTo>
                    <a:pt x="3510985" y="762000"/>
                  </a:lnTo>
                  <a:close/>
                </a:path>
                <a:path w="3909060" h="3898900">
                  <a:moveTo>
                    <a:pt x="3161724" y="444500"/>
                  </a:moveTo>
                  <a:lnTo>
                    <a:pt x="2077127" y="444500"/>
                  </a:lnTo>
                  <a:lnTo>
                    <a:pt x="2125812" y="457200"/>
                  </a:lnTo>
                  <a:lnTo>
                    <a:pt x="2174324" y="457200"/>
                  </a:lnTo>
                  <a:lnTo>
                    <a:pt x="2270649" y="482600"/>
                  </a:lnTo>
                  <a:lnTo>
                    <a:pt x="2318375" y="482600"/>
                  </a:lnTo>
                  <a:lnTo>
                    <a:pt x="2365751" y="495300"/>
                  </a:lnTo>
                  <a:lnTo>
                    <a:pt x="2412732" y="520700"/>
                  </a:lnTo>
                  <a:lnTo>
                    <a:pt x="2505336" y="546100"/>
                  </a:lnTo>
                  <a:lnTo>
                    <a:pt x="2550870" y="571500"/>
                  </a:lnTo>
                  <a:lnTo>
                    <a:pt x="2595833" y="584200"/>
                  </a:lnTo>
                  <a:lnTo>
                    <a:pt x="2683870" y="635000"/>
                  </a:lnTo>
                  <a:lnTo>
                    <a:pt x="2726856" y="647700"/>
                  </a:lnTo>
                  <a:lnTo>
                    <a:pt x="2769094" y="673100"/>
                  </a:lnTo>
                  <a:lnTo>
                    <a:pt x="2810542" y="711200"/>
                  </a:lnTo>
                  <a:lnTo>
                    <a:pt x="2850913" y="673100"/>
                  </a:lnTo>
                  <a:lnTo>
                    <a:pt x="2891379" y="647700"/>
                  </a:lnTo>
                  <a:lnTo>
                    <a:pt x="2932012" y="609600"/>
                  </a:lnTo>
                  <a:lnTo>
                    <a:pt x="2972882" y="584200"/>
                  </a:lnTo>
                  <a:lnTo>
                    <a:pt x="3014060" y="546100"/>
                  </a:lnTo>
                  <a:lnTo>
                    <a:pt x="3055619" y="520700"/>
                  </a:lnTo>
                  <a:lnTo>
                    <a:pt x="3097628" y="482600"/>
                  </a:lnTo>
                  <a:lnTo>
                    <a:pt x="3161724" y="444500"/>
                  </a:lnTo>
                  <a:close/>
                </a:path>
                <a:path w="3909060" h="3898900">
                  <a:moveTo>
                    <a:pt x="2129918" y="0"/>
                  </a:moveTo>
                  <a:lnTo>
                    <a:pt x="1793742" y="0"/>
                  </a:lnTo>
                  <a:lnTo>
                    <a:pt x="1745874" y="12700"/>
                  </a:lnTo>
                  <a:lnTo>
                    <a:pt x="2177756" y="12700"/>
                  </a:lnTo>
                  <a:lnTo>
                    <a:pt x="2129918" y="0"/>
                  </a:lnTo>
                  <a:close/>
                </a:path>
              </a:pathLst>
            </a:custGeom>
            <a:solidFill>
              <a:srgbClr val="25A049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-12"/>
              <a:ext cx="10692130" cy="1847214"/>
            </a:xfrm>
            <a:custGeom>
              <a:avLst/>
              <a:gdLst/>
              <a:ahLst/>
              <a:cxnLst/>
              <a:rect l="l" t="t" r="r" b="b"/>
              <a:pathLst>
                <a:path w="10692130" h="1847214">
                  <a:moveTo>
                    <a:pt x="10691990" y="0"/>
                  </a:moveTo>
                  <a:lnTo>
                    <a:pt x="0" y="0"/>
                  </a:lnTo>
                  <a:lnTo>
                    <a:pt x="0" y="1846833"/>
                  </a:lnTo>
                  <a:lnTo>
                    <a:pt x="10691990" y="1846833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ПРИМЕР</a:t>
            </a:r>
            <a:r>
              <a:rPr dirty="0" spc="210"/>
              <a:t> </a:t>
            </a:r>
            <a:r>
              <a:rPr dirty="0" spc="65"/>
              <a:t>ОШИБОК</a:t>
            </a:r>
            <a:r>
              <a:rPr dirty="0" spc="210"/>
              <a:t> </a:t>
            </a:r>
            <a:r>
              <a:rPr dirty="0" spc="70"/>
              <a:t>ПРИ</a:t>
            </a:r>
            <a:r>
              <a:rPr dirty="0" spc="215"/>
              <a:t> </a:t>
            </a:r>
            <a:r>
              <a:rPr dirty="0" spc="85"/>
              <a:t>ПРОВЕДЕНИИ</a:t>
            </a:r>
          </a:p>
          <a:p>
            <a:pPr marL="12065" marR="5080">
              <a:lnSpc>
                <a:spcPct val="100000"/>
              </a:lnSpc>
            </a:pPr>
            <a:r>
              <a:rPr dirty="0" spc="85"/>
              <a:t>КАПИТАЛЬНОГО</a:t>
            </a:r>
            <a:r>
              <a:rPr dirty="0" spc="225"/>
              <a:t> </a:t>
            </a:r>
            <a:r>
              <a:rPr dirty="0" spc="85"/>
              <a:t>РЕМОНТА</a:t>
            </a:r>
            <a:r>
              <a:rPr dirty="0" spc="229"/>
              <a:t> </a:t>
            </a:r>
            <a:r>
              <a:rPr dirty="0"/>
              <a:t>ЗА</a:t>
            </a:r>
            <a:r>
              <a:rPr dirty="0" spc="225"/>
              <a:t> </a:t>
            </a:r>
            <a:r>
              <a:rPr dirty="0" spc="95"/>
              <a:t>СЧЕТ</a:t>
            </a:r>
            <a:r>
              <a:rPr dirty="0" spc="229"/>
              <a:t> </a:t>
            </a:r>
            <a:r>
              <a:rPr dirty="0" spc="80"/>
              <a:t>СРЕДСТВ СПЕЦИАЛЬНОГО</a:t>
            </a:r>
            <a:r>
              <a:rPr dirty="0" spc="220"/>
              <a:t> </a:t>
            </a:r>
            <a:r>
              <a:rPr dirty="0" spc="70"/>
              <a:t>СЧЕТА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7" cy="340371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6027" y="5358054"/>
              <a:ext cx="1785962" cy="220200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603202" y="3110678"/>
            <a:ext cx="6754495" cy="284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А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Сбербанк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Р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оссии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прио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тановил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перечи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ление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ср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тв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специ- ально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сч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дрядной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организации,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т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орая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дила</a:t>
            </a:r>
            <a:r>
              <a:rPr dirty="0" sz="16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таль-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ны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й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н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замене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ли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ф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т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ов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,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обна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р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ужив,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чт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прове- 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ени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тально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н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та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н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а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щ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м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соб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твенни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ов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б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ы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ло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ят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б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льшин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твом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две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тр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ти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щ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чи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ла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лосов,</a:t>
            </a:r>
            <a:r>
              <a:rPr dirty="0" sz="1600" spc="-1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принимаю- щи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х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уча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тие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щ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м</a:t>
            </a:r>
            <a:r>
              <a:rPr dirty="0" sz="1600" spc="-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собрании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,</a:t>
            </a:r>
            <a:r>
              <a:rPr dirty="0" sz="1600" spc="-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а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н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щ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чи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ла</a:t>
            </a:r>
            <a:r>
              <a:rPr dirty="0" sz="1600" spc="-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г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лосов</a:t>
            </a:r>
            <a:r>
              <a:rPr dirty="0" sz="1600" spc="-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соб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твен- 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ни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ов как тре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б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у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т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Ж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илищны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й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</a:t>
            </a:r>
            <a:r>
              <a:rPr dirty="0" sz="16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е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Ф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.</a:t>
            </a:r>
            <a:endParaRPr sz="16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110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Финансирования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было</a:t>
            </a:r>
            <a:r>
              <a:rPr dirty="0" sz="16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приостановлено</a:t>
            </a:r>
            <a:r>
              <a:rPr dirty="0" sz="16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момент,</a:t>
            </a:r>
            <a:r>
              <a:rPr dirty="0" sz="16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когда</a:t>
            </a:r>
            <a:r>
              <a:rPr dirty="0" sz="16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половина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6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6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была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уже</a:t>
            </a:r>
            <a:r>
              <a:rPr dirty="0" sz="16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проведена,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никакого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закон-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ного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способа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выхода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из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данной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ситуации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юристами</a:t>
            </a:r>
            <a:r>
              <a:rPr dirty="0" sz="1600" spc="229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ПАО</a:t>
            </a:r>
            <a:r>
              <a:rPr dirty="0" sz="1600" spc="2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Сбербанка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России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предложено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было.</a:t>
            </a:r>
            <a:endParaRPr sz="1600">
              <a:latin typeface="Bahnschrift SemiLight"/>
              <a:cs typeface="Bahnschrift Semi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2"/>
            <a:ext cx="10692130" cy="1783080"/>
          </a:xfrm>
          <a:custGeom>
            <a:avLst/>
            <a:gdLst/>
            <a:ahLst/>
            <a:cxnLst/>
            <a:rect l="l" t="t" r="r" b="b"/>
            <a:pathLst>
              <a:path w="10692130" h="1783080">
                <a:moveTo>
                  <a:pt x="10691990" y="0"/>
                </a:moveTo>
                <a:lnTo>
                  <a:pt x="0" y="0"/>
                </a:lnTo>
                <a:lnTo>
                  <a:pt x="0" y="1782648"/>
                </a:lnTo>
                <a:lnTo>
                  <a:pt x="10691990" y="1782648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ПРИМЕР</a:t>
            </a:r>
            <a:r>
              <a:rPr dirty="0" spc="220"/>
              <a:t> </a:t>
            </a:r>
            <a:r>
              <a:rPr dirty="0" spc="75"/>
              <a:t>УСПЕШНОЙ</a:t>
            </a:r>
            <a:r>
              <a:rPr dirty="0" spc="215"/>
              <a:t> </a:t>
            </a:r>
            <a:r>
              <a:rPr dirty="0" spc="80"/>
              <a:t>ПРАКТИКИ</a:t>
            </a:r>
          </a:p>
          <a:p>
            <a:pPr marL="12700" marR="5080">
              <a:lnSpc>
                <a:spcPct val="100000"/>
              </a:lnSpc>
            </a:pPr>
            <a:r>
              <a:rPr dirty="0" spc="85"/>
              <a:t>ПРОВЕДЕНИЯ</a:t>
            </a:r>
            <a:r>
              <a:rPr dirty="0" spc="220"/>
              <a:t> </a:t>
            </a:r>
            <a:r>
              <a:rPr dirty="0" spc="85"/>
              <a:t>КАПИТАЛЬНОГО</a:t>
            </a:r>
            <a:r>
              <a:rPr dirty="0" spc="220"/>
              <a:t> </a:t>
            </a:r>
            <a:r>
              <a:rPr dirty="0" spc="85"/>
              <a:t>РЕМОНТА</a:t>
            </a:r>
            <a:r>
              <a:rPr dirty="0" spc="215"/>
              <a:t> </a:t>
            </a:r>
            <a:r>
              <a:rPr dirty="0" spc="35"/>
              <a:t>МКД </a:t>
            </a:r>
            <a:r>
              <a:rPr dirty="0"/>
              <a:t>СО</a:t>
            </a:r>
            <a:r>
              <a:rPr dirty="0" spc="235"/>
              <a:t> </a:t>
            </a:r>
            <a:r>
              <a:rPr dirty="0" spc="80"/>
              <a:t>СПЕЦИАЛЬНЫМ</a:t>
            </a:r>
            <a:r>
              <a:rPr dirty="0" spc="240"/>
              <a:t> </a:t>
            </a:r>
            <a:r>
              <a:rPr dirty="0" spc="80"/>
              <a:t>СЧЕТОМ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364730" cy="3404235"/>
            <a:chOff x="0" y="0"/>
            <a:chExt cx="7364730" cy="34042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6" cy="340371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44986" y="2435817"/>
              <a:ext cx="6520180" cy="36195"/>
            </a:xfrm>
            <a:custGeom>
              <a:avLst/>
              <a:gdLst/>
              <a:ahLst/>
              <a:cxnLst/>
              <a:rect l="l" t="t" r="r" b="b"/>
              <a:pathLst>
                <a:path w="6520180" h="36194">
                  <a:moveTo>
                    <a:pt x="6519735" y="0"/>
                  </a:moveTo>
                  <a:lnTo>
                    <a:pt x="38214" y="0"/>
                  </a:lnTo>
                  <a:lnTo>
                    <a:pt x="0" y="35991"/>
                  </a:lnTo>
                  <a:lnTo>
                    <a:pt x="6519735" y="35991"/>
                  </a:lnTo>
                  <a:lnTo>
                    <a:pt x="6519735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59260" y="1992408"/>
            <a:ext cx="581406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ПОДГОТОВКА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</a:t>
            </a:r>
            <a:r>
              <a:rPr dirty="0" sz="17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ПРОВЕДЕНИЮ</a:t>
            </a:r>
            <a:r>
              <a:rPr dirty="0" sz="17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КАПИТАЛЬНОГО</a:t>
            </a:r>
            <a:r>
              <a:rPr dirty="0" sz="17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РЕМОНТА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91841" y="2568943"/>
            <a:ext cx="8232140" cy="2113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Решением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сформирована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Комиссия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подготовке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предложений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проведению</a:t>
            </a:r>
            <a:r>
              <a:rPr dirty="0" sz="13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тального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ремонта,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состав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которой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вошли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собственники,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обладающие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строительными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специальностями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опытом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Совестно</a:t>
            </a:r>
            <a:r>
              <a:rPr dirty="0" sz="13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управляющей</a:t>
            </a:r>
            <a:r>
              <a:rPr dirty="0" sz="13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организацией</a:t>
            </a:r>
            <a:r>
              <a:rPr dirty="0" sz="1300" spc="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</a:t>
            </a:r>
            <a:r>
              <a:rPr dirty="0" sz="13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осмотр</a:t>
            </a:r>
            <a:r>
              <a:rPr dirty="0" sz="13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имущества</a:t>
            </a:r>
            <a:r>
              <a:rPr dirty="0" sz="13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определено,</a:t>
            </a:r>
            <a:r>
              <a:rPr dirty="0" sz="13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какие</a:t>
            </a:r>
            <a:r>
              <a:rPr dirty="0" sz="1300" spc="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необходимы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первую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очередь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опрос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выявления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их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мнения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перечне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ремонту,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рые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необходимо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провести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раньше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срока,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предусмотренного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1983739">
              <a:lnSpc>
                <a:spcPct val="138500"/>
              </a:lnSpc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Оценены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финансовые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возможности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результатам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осмотра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подготовлены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акты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осмотра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986" y="5699233"/>
            <a:ext cx="6520180" cy="36195"/>
          </a:xfrm>
          <a:custGeom>
            <a:avLst/>
            <a:gdLst/>
            <a:ahLst/>
            <a:cxnLst/>
            <a:rect l="l" t="t" r="r" b="b"/>
            <a:pathLst>
              <a:path w="6520180" h="36195">
                <a:moveTo>
                  <a:pt x="6519735" y="0"/>
                </a:moveTo>
                <a:lnTo>
                  <a:pt x="38214" y="0"/>
                </a:lnTo>
                <a:lnTo>
                  <a:pt x="0" y="35991"/>
                </a:lnTo>
                <a:lnTo>
                  <a:pt x="6519735" y="35991"/>
                </a:lnTo>
                <a:lnTo>
                  <a:pt x="6519735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59260" y="5031181"/>
            <a:ext cx="6215380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СОБСТВЕННИКИ</a:t>
            </a:r>
            <a:r>
              <a:rPr dirty="0" sz="17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БЫЛИ</a:t>
            </a:r>
            <a:r>
              <a:rPr dirty="0" sz="17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ПРОИНФОРМИРОВАНЫ</a:t>
            </a:r>
            <a:r>
              <a:rPr dirty="0" sz="17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О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РЕШЕНИЯХ,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КОТОРЫЕ</a:t>
            </a:r>
            <a:r>
              <a:rPr dirty="0" sz="1700" spc="-8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БУДУТ</a:t>
            </a:r>
            <a:r>
              <a:rPr dirty="0" sz="1700" spc="-6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ПРИНИМАТЬСЯ</a:t>
            </a:r>
            <a:r>
              <a:rPr dirty="0" sz="1700" spc="-6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6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СОБРАНИИ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91841" y="5832372"/>
            <a:ext cx="8231505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информационных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стендах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каждом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подъезде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размещались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фотоматериалы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результатам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осмотров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опроса</a:t>
            </a:r>
            <a:r>
              <a:rPr dirty="0" sz="1300" spc="3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приоритетных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работах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проведению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 ремонта</a:t>
            </a:r>
            <a:endParaRPr sz="1300">
              <a:latin typeface="Bahnschrift SemiLight"/>
              <a:cs typeface="Bahnschrift SemiLight"/>
            </a:endParaRPr>
          </a:p>
          <a:p>
            <a:pPr marL="12700" marR="6985">
              <a:lnSpc>
                <a:spcPct val="100000"/>
              </a:lnSpc>
              <a:spcBef>
                <a:spcPts val="6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Сообщение</a:t>
            </a:r>
            <a:r>
              <a:rPr dirty="0" sz="13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собрании</a:t>
            </a:r>
            <a:r>
              <a:rPr dirty="0" sz="1300" spc="2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информационными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материалами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размещалось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информационных</a:t>
            </a:r>
            <a:r>
              <a:rPr dirty="0" sz="1300" spc="-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досках</a:t>
            </a:r>
            <a:r>
              <a:rPr dirty="0" sz="13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2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кладывалось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почтовым ящикам</a:t>
            </a:r>
            <a:endParaRPr sz="1300">
              <a:latin typeface="Bahnschrift SemiLight"/>
              <a:cs typeface="Bahnschrift SemiLight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Члены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совета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дома</a:t>
            </a:r>
            <a:r>
              <a:rPr dirty="0" sz="1300" spc="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провели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поквартирный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обход</a:t>
            </a:r>
            <a:r>
              <a:rPr dirty="0" sz="1300" spc="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разъяснения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предложений</a:t>
            </a:r>
            <a:r>
              <a:rPr dirty="0" sz="1300" spc="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вопросам,</a:t>
            </a:r>
            <a:r>
              <a:rPr dirty="0" sz="1300" spc="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вынесен-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ным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общее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собрание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85415" y="2532954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85415" y="3227790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85415" y="3677644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85415" y="4154239"/>
            <a:ext cx="203835" cy="5708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85415" y="5797508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85415" y="6266624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85415" y="6741860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9415"/>
              <a:ext cx="10691990" cy="716064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10936" y="3608592"/>
              <a:ext cx="1309370" cy="1006475"/>
            </a:xfrm>
            <a:custGeom>
              <a:avLst/>
              <a:gdLst/>
              <a:ahLst/>
              <a:cxnLst/>
              <a:rect l="l" t="t" r="r" b="b"/>
              <a:pathLst>
                <a:path w="1309370" h="1006475">
                  <a:moveTo>
                    <a:pt x="1309166" y="1006094"/>
                  </a:moveTo>
                  <a:lnTo>
                    <a:pt x="719455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749038" y="3608592"/>
              <a:ext cx="1309370" cy="1006475"/>
            </a:xfrm>
            <a:custGeom>
              <a:avLst/>
              <a:gdLst/>
              <a:ahLst/>
              <a:cxnLst/>
              <a:rect l="l" t="t" r="r" b="b"/>
              <a:pathLst>
                <a:path w="1309370" h="1006475">
                  <a:moveTo>
                    <a:pt x="0" y="1006094"/>
                  </a:moveTo>
                  <a:lnTo>
                    <a:pt x="589711" y="0"/>
                  </a:lnTo>
                  <a:lnTo>
                    <a:pt x="1309166" y="0"/>
                  </a:lnTo>
                </a:path>
              </a:pathLst>
            </a:custGeom>
            <a:ln w="254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94093" y="3556406"/>
              <a:ext cx="2881630" cy="67945"/>
            </a:xfrm>
            <a:custGeom>
              <a:avLst/>
              <a:gdLst/>
              <a:ahLst/>
              <a:cxnLst/>
              <a:rect l="l" t="t" r="r" b="b"/>
              <a:pathLst>
                <a:path w="2881629" h="67945">
                  <a:moveTo>
                    <a:pt x="2881033" y="0"/>
                  </a:moveTo>
                  <a:lnTo>
                    <a:pt x="0" y="0"/>
                  </a:lnTo>
                  <a:lnTo>
                    <a:pt x="0" y="67741"/>
                  </a:lnTo>
                  <a:lnTo>
                    <a:pt x="2881033" y="67741"/>
                  </a:lnTo>
                  <a:lnTo>
                    <a:pt x="288103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1990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1990" y="1342072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545274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СПОСОБЫ</a:t>
            </a:r>
            <a:r>
              <a:rPr dirty="0" spc="225"/>
              <a:t> </a:t>
            </a:r>
            <a:r>
              <a:rPr dirty="0" spc="75"/>
              <a:t>ФОРМИРОВАНИЯ </a:t>
            </a:r>
            <a:r>
              <a:rPr dirty="0" spc="70"/>
              <a:t>ФОНДА</a:t>
            </a:r>
            <a:r>
              <a:rPr dirty="0" spc="229"/>
              <a:t> </a:t>
            </a:r>
            <a:r>
              <a:rPr dirty="0" spc="85"/>
              <a:t>КАПИТАЛЬНОГО</a:t>
            </a:r>
            <a:r>
              <a:rPr dirty="0" spc="229"/>
              <a:t> </a:t>
            </a:r>
            <a:r>
              <a:rPr dirty="0" spc="75"/>
              <a:t>РЕМОНТА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63672" y="3749014"/>
            <a:ext cx="33686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7795">
              <a:lnSpc>
                <a:spcPct val="100000"/>
              </a:lnSpc>
              <a:spcBef>
                <a:spcPts val="100"/>
              </a:spcBef>
            </a:pPr>
            <a:r>
              <a:rPr dirty="0" sz="2000" spc="75" b="0">
                <a:solidFill>
                  <a:srgbClr val="002454"/>
                </a:solidFill>
                <a:latin typeface="Bahnschrift SemiLight"/>
                <a:cs typeface="Bahnschrift SemiLight"/>
              </a:rPr>
              <a:t>ФОРМИРОВАНИЕ</a:t>
            </a:r>
            <a:r>
              <a:rPr dirty="0" sz="2000" spc="24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65" b="0">
                <a:solidFill>
                  <a:srgbClr val="002454"/>
                </a:solidFill>
                <a:latin typeface="Bahnschrift SemiLight"/>
                <a:cs typeface="Bahnschrift SemiLight"/>
              </a:rPr>
              <a:t>ФОНДА </a:t>
            </a:r>
            <a:r>
              <a:rPr dirty="0" sz="2000" b="0">
                <a:solidFill>
                  <a:srgbClr val="002454"/>
                </a:solidFill>
                <a:latin typeface="Bahnschrift SemiLight"/>
                <a:cs typeface="Bahnschrift SemiLight"/>
              </a:rPr>
              <a:t>НА</a:t>
            </a:r>
            <a:r>
              <a:rPr dirty="0" sz="2000" spc="24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80" b="0">
                <a:solidFill>
                  <a:srgbClr val="002454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2000" spc="25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90" b="0">
                <a:solidFill>
                  <a:srgbClr val="002454"/>
                </a:solidFill>
                <a:latin typeface="Bahnschrift SemiLight"/>
                <a:cs typeface="Bahnschrift SemiLight"/>
              </a:rPr>
              <a:t>СЧЕТЕ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63866" y="3749014"/>
            <a:ext cx="3611879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75" b="0">
                <a:solidFill>
                  <a:srgbClr val="002454"/>
                </a:solidFill>
                <a:latin typeface="Bahnschrift SemiLight"/>
                <a:cs typeface="Bahnschrift SemiLight"/>
              </a:rPr>
              <a:t>ФОРМИРОВАНИЕ</a:t>
            </a:r>
            <a:r>
              <a:rPr dirty="0" sz="2000" spc="24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55" b="0">
                <a:solidFill>
                  <a:srgbClr val="002454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2000" spc="50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b="0">
                <a:solidFill>
                  <a:srgbClr val="002454"/>
                </a:solidFill>
                <a:latin typeface="Bahnschrift SemiLight"/>
                <a:cs typeface="Bahnschrift SemiLight"/>
              </a:rPr>
              <a:t>НА</a:t>
            </a:r>
            <a:r>
              <a:rPr dirty="0" sz="2000" spc="229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100" b="0">
                <a:solidFill>
                  <a:srgbClr val="002454"/>
                </a:solidFill>
                <a:latin typeface="Bahnschrift SemiLight"/>
                <a:cs typeface="Bahnschrift SemiLight"/>
              </a:rPr>
              <a:t>СЧЕТЕ</a:t>
            </a:r>
            <a:r>
              <a:rPr dirty="0" sz="2000" spc="24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2000" spc="85" b="0">
                <a:solidFill>
                  <a:srgbClr val="002454"/>
                </a:solidFill>
                <a:latin typeface="Bahnschrift SemiLight"/>
                <a:cs typeface="Bahnschrift SemiLight"/>
              </a:rPr>
              <a:t>РЕГИОНАЛЬНОГО </a:t>
            </a:r>
            <a:r>
              <a:rPr dirty="0" sz="2000" spc="50" b="0">
                <a:solidFill>
                  <a:srgbClr val="002454"/>
                </a:solidFill>
                <a:latin typeface="Bahnschrift SemiLight"/>
                <a:cs typeface="Bahnschrift SemiLight"/>
              </a:rPr>
              <a:t>ОПЕРАТОРА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69753" y="6794496"/>
            <a:ext cx="431736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Часть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3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170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РФ</a:t>
            </a:r>
            <a:endParaRPr sz="1700">
              <a:latin typeface="Bahnschrift SemiLight"/>
              <a:cs typeface="Bahnschrift Semi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6028" y="5358041"/>
              <a:ext cx="1785962" cy="220201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6" cy="340372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33" y="382550"/>
              <a:ext cx="1232890" cy="123290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0668" y="589102"/>
              <a:ext cx="783405" cy="74143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0" y="6664495"/>
              <a:ext cx="2682875" cy="450850"/>
            </a:xfrm>
            <a:custGeom>
              <a:avLst/>
              <a:gdLst/>
              <a:ahLst/>
              <a:cxnLst/>
              <a:rect l="l" t="t" r="r" b="b"/>
              <a:pathLst>
                <a:path w="2682875" h="450850">
                  <a:moveTo>
                    <a:pt x="2682463" y="0"/>
                  </a:moveTo>
                  <a:lnTo>
                    <a:pt x="0" y="0"/>
                  </a:lnTo>
                  <a:lnTo>
                    <a:pt x="0" y="450672"/>
                  </a:lnTo>
                  <a:lnTo>
                    <a:pt x="2231778" y="450672"/>
                  </a:lnTo>
                  <a:lnTo>
                    <a:pt x="268246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820191" y="6705596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38873" y="3556406"/>
            <a:ext cx="5615940" cy="3039110"/>
            <a:chOff x="838873" y="3556406"/>
            <a:chExt cx="5615940" cy="3039110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37545" y="4378211"/>
              <a:ext cx="2216899" cy="221688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286727" y="4427376"/>
              <a:ext cx="2118995" cy="2118995"/>
            </a:xfrm>
            <a:custGeom>
              <a:avLst/>
              <a:gdLst/>
              <a:ahLst/>
              <a:cxnLst/>
              <a:rect l="l" t="t" r="r" b="b"/>
              <a:pathLst>
                <a:path w="2118995" h="2118995">
                  <a:moveTo>
                    <a:pt x="1059256" y="0"/>
                  </a:moveTo>
                  <a:lnTo>
                    <a:pt x="1010768" y="1090"/>
                  </a:lnTo>
                  <a:lnTo>
                    <a:pt x="962840" y="4328"/>
                  </a:lnTo>
                  <a:lnTo>
                    <a:pt x="915518" y="9669"/>
                  </a:lnTo>
                  <a:lnTo>
                    <a:pt x="868849" y="17066"/>
                  </a:lnTo>
                  <a:lnTo>
                    <a:pt x="822881" y="26471"/>
                  </a:lnTo>
                  <a:lnTo>
                    <a:pt x="777658" y="37838"/>
                  </a:lnTo>
                  <a:lnTo>
                    <a:pt x="733230" y="51120"/>
                  </a:lnTo>
                  <a:lnTo>
                    <a:pt x="689641" y="66271"/>
                  </a:lnTo>
                  <a:lnTo>
                    <a:pt x="646939" y="83243"/>
                  </a:lnTo>
                  <a:lnTo>
                    <a:pt x="605171" y="101990"/>
                  </a:lnTo>
                  <a:lnTo>
                    <a:pt x="564383" y="122465"/>
                  </a:lnTo>
                  <a:lnTo>
                    <a:pt x="524622" y="144622"/>
                  </a:lnTo>
                  <a:lnTo>
                    <a:pt x="485935" y="168413"/>
                  </a:lnTo>
                  <a:lnTo>
                    <a:pt x="448369" y="193793"/>
                  </a:lnTo>
                  <a:lnTo>
                    <a:pt x="411970" y="220713"/>
                  </a:lnTo>
                  <a:lnTo>
                    <a:pt x="376784" y="249128"/>
                  </a:lnTo>
                  <a:lnTo>
                    <a:pt x="342860" y="278991"/>
                  </a:lnTo>
                  <a:lnTo>
                    <a:pt x="310243" y="310254"/>
                  </a:lnTo>
                  <a:lnTo>
                    <a:pt x="278980" y="342872"/>
                  </a:lnTo>
                  <a:lnTo>
                    <a:pt x="249119" y="376797"/>
                  </a:lnTo>
                  <a:lnTo>
                    <a:pt x="220704" y="411983"/>
                  </a:lnTo>
                  <a:lnTo>
                    <a:pt x="193785" y="448383"/>
                  </a:lnTo>
                  <a:lnTo>
                    <a:pt x="168406" y="485950"/>
                  </a:lnTo>
                  <a:lnTo>
                    <a:pt x="144616" y="524637"/>
                  </a:lnTo>
                  <a:lnTo>
                    <a:pt x="122460" y="564399"/>
                  </a:lnTo>
                  <a:lnTo>
                    <a:pt x="101985" y="605187"/>
                  </a:lnTo>
                  <a:lnTo>
                    <a:pt x="83239" y="646955"/>
                  </a:lnTo>
                  <a:lnTo>
                    <a:pt x="66268" y="689657"/>
                  </a:lnTo>
                  <a:lnTo>
                    <a:pt x="51118" y="733246"/>
                  </a:lnTo>
                  <a:lnTo>
                    <a:pt x="37836" y="777675"/>
                  </a:lnTo>
                  <a:lnTo>
                    <a:pt x="26470" y="822896"/>
                  </a:lnTo>
                  <a:lnTo>
                    <a:pt x="17065" y="868865"/>
                  </a:lnTo>
                  <a:lnTo>
                    <a:pt x="9669" y="915533"/>
                  </a:lnTo>
                  <a:lnTo>
                    <a:pt x="4328" y="962854"/>
                  </a:lnTo>
                  <a:lnTo>
                    <a:pt x="1089" y="1010782"/>
                  </a:lnTo>
                  <a:lnTo>
                    <a:pt x="0" y="1059268"/>
                  </a:lnTo>
                  <a:lnTo>
                    <a:pt x="1089" y="1107757"/>
                  </a:lnTo>
                  <a:lnTo>
                    <a:pt x="4328" y="1155687"/>
                  </a:lnTo>
                  <a:lnTo>
                    <a:pt x="9669" y="1203009"/>
                  </a:lnTo>
                  <a:lnTo>
                    <a:pt x="17065" y="1249679"/>
                  </a:lnTo>
                  <a:lnTo>
                    <a:pt x="26470" y="1295649"/>
                  </a:lnTo>
                  <a:lnTo>
                    <a:pt x="37836" y="1340872"/>
                  </a:lnTo>
                  <a:lnTo>
                    <a:pt x="51118" y="1385302"/>
                  </a:lnTo>
                  <a:lnTo>
                    <a:pt x="66268" y="1428891"/>
                  </a:lnTo>
                  <a:lnTo>
                    <a:pt x="83239" y="1471594"/>
                  </a:lnTo>
                  <a:lnTo>
                    <a:pt x="101985" y="1513363"/>
                  </a:lnTo>
                  <a:lnTo>
                    <a:pt x="122460" y="1554152"/>
                  </a:lnTo>
                  <a:lnTo>
                    <a:pt x="144616" y="1593914"/>
                  </a:lnTo>
                  <a:lnTo>
                    <a:pt x="168406" y="1632602"/>
                  </a:lnTo>
                  <a:lnTo>
                    <a:pt x="193785" y="1670169"/>
                  </a:lnTo>
                  <a:lnTo>
                    <a:pt x="220704" y="1706569"/>
                  </a:lnTo>
                  <a:lnTo>
                    <a:pt x="249119" y="1741755"/>
                  </a:lnTo>
                  <a:lnTo>
                    <a:pt x="278980" y="1775681"/>
                  </a:lnTo>
                  <a:lnTo>
                    <a:pt x="310243" y="1808299"/>
                  </a:lnTo>
                  <a:lnTo>
                    <a:pt x="342860" y="1839562"/>
                  </a:lnTo>
                  <a:lnTo>
                    <a:pt x="376784" y="1869425"/>
                  </a:lnTo>
                  <a:lnTo>
                    <a:pt x="411970" y="1897839"/>
                  </a:lnTo>
                  <a:lnTo>
                    <a:pt x="448369" y="1924760"/>
                  </a:lnTo>
                  <a:lnTo>
                    <a:pt x="485935" y="1950139"/>
                  </a:lnTo>
                  <a:lnTo>
                    <a:pt x="524622" y="1973930"/>
                  </a:lnTo>
                  <a:lnTo>
                    <a:pt x="564383" y="1996086"/>
                  </a:lnTo>
                  <a:lnTo>
                    <a:pt x="605171" y="2016561"/>
                  </a:lnTo>
                  <a:lnTo>
                    <a:pt x="646939" y="2035308"/>
                  </a:lnTo>
                  <a:lnTo>
                    <a:pt x="689641" y="2052280"/>
                  </a:lnTo>
                  <a:lnTo>
                    <a:pt x="733230" y="2067430"/>
                  </a:lnTo>
                  <a:lnTo>
                    <a:pt x="777658" y="2080712"/>
                  </a:lnTo>
                  <a:lnTo>
                    <a:pt x="822881" y="2092079"/>
                  </a:lnTo>
                  <a:lnTo>
                    <a:pt x="868849" y="2101484"/>
                  </a:lnTo>
                  <a:lnTo>
                    <a:pt x="915518" y="2108880"/>
                  </a:lnTo>
                  <a:lnTo>
                    <a:pt x="962840" y="2114221"/>
                  </a:lnTo>
                  <a:lnTo>
                    <a:pt x="1010768" y="2117460"/>
                  </a:lnTo>
                  <a:lnTo>
                    <a:pt x="1059256" y="2118550"/>
                  </a:lnTo>
                  <a:lnTo>
                    <a:pt x="1107748" y="2117460"/>
                  </a:lnTo>
                  <a:lnTo>
                    <a:pt x="1155680" y="2114221"/>
                  </a:lnTo>
                  <a:lnTo>
                    <a:pt x="1203005" y="2108880"/>
                  </a:lnTo>
                  <a:lnTo>
                    <a:pt x="1249677" y="2101484"/>
                  </a:lnTo>
                  <a:lnTo>
                    <a:pt x="1295649" y="2092079"/>
                  </a:lnTo>
                  <a:lnTo>
                    <a:pt x="1340873" y="2080712"/>
                  </a:lnTo>
                  <a:lnTo>
                    <a:pt x="1385305" y="2067430"/>
                  </a:lnTo>
                  <a:lnTo>
                    <a:pt x="1428896" y="2052280"/>
                  </a:lnTo>
                  <a:lnTo>
                    <a:pt x="1471599" y="2035308"/>
                  </a:lnTo>
                  <a:lnTo>
                    <a:pt x="1513370" y="2016561"/>
                  </a:lnTo>
                  <a:lnTo>
                    <a:pt x="1554159" y="1996086"/>
                  </a:lnTo>
                  <a:lnTo>
                    <a:pt x="1593921" y="1973930"/>
                  </a:lnTo>
                  <a:lnTo>
                    <a:pt x="1632610" y="1950139"/>
                  </a:lnTo>
                  <a:lnTo>
                    <a:pt x="1670177" y="1924760"/>
                  </a:lnTo>
                  <a:lnTo>
                    <a:pt x="1706578" y="1897839"/>
                  </a:lnTo>
                  <a:lnTo>
                    <a:pt x="1741764" y="1869425"/>
                  </a:lnTo>
                  <a:lnTo>
                    <a:pt x="1775689" y="1839562"/>
                  </a:lnTo>
                  <a:lnTo>
                    <a:pt x="1808306" y="1808299"/>
                  </a:lnTo>
                  <a:lnTo>
                    <a:pt x="1839570" y="1775681"/>
                  </a:lnTo>
                  <a:lnTo>
                    <a:pt x="1869432" y="1741755"/>
                  </a:lnTo>
                  <a:lnTo>
                    <a:pt x="1897846" y="1706569"/>
                  </a:lnTo>
                  <a:lnTo>
                    <a:pt x="1924766" y="1670169"/>
                  </a:lnTo>
                  <a:lnTo>
                    <a:pt x="1950145" y="1632602"/>
                  </a:lnTo>
                  <a:lnTo>
                    <a:pt x="1973935" y="1593914"/>
                  </a:lnTo>
                  <a:lnTo>
                    <a:pt x="1996091" y="1554152"/>
                  </a:lnTo>
                  <a:lnTo>
                    <a:pt x="2016565" y="1513363"/>
                  </a:lnTo>
                  <a:lnTo>
                    <a:pt x="2035312" y="1471594"/>
                  </a:lnTo>
                  <a:lnTo>
                    <a:pt x="2052283" y="1428891"/>
                  </a:lnTo>
                  <a:lnTo>
                    <a:pt x="2067433" y="1385302"/>
                  </a:lnTo>
                  <a:lnTo>
                    <a:pt x="2080714" y="1340872"/>
                  </a:lnTo>
                  <a:lnTo>
                    <a:pt x="2092080" y="1295649"/>
                  </a:lnTo>
                  <a:lnTo>
                    <a:pt x="2101485" y="1249679"/>
                  </a:lnTo>
                  <a:lnTo>
                    <a:pt x="2108881" y="1203009"/>
                  </a:lnTo>
                  <a:lnTo>
                    <a:pt x="2114221" y="1155687"/>
                  </a:lnTo>
                  <a:lnTo>
                    <a:pt x="2117460" y="1107757"/>
                  </a:lnTo>
                  <a:lnTo>
                    <a:pt x="2118550" y="1059268"/>
                  </a:lnTo>
                  <a:lnTo>
                    <a:pt x="2117460" y="1010782"/>
                  </a:lnTo>
                  <a:lnTo>
                    <a:pt x="2114221" y="962854"/>
                  </a:lnTo>
                  <a:lnTo>
                    <a:pt x="2108881" y="915533"/>
                  </a:lnTo>
                  <a:lnTo>
                    <a:pt x="2101485" y="868865"/>
                  </a:lnTo>
                  <a:lnTo>
                    <a:pt x="2092080" y="822896"/>
                  </a:lnTo>
                  <a:lnTo>
                    <a:pt x="2080714" y="777675"/>
                  </a:lnTo>
                  <a:lnTo>
                    <a:pt x="2067433" y="733246"/>
                  </a:lnTo>
                  <a:lnTo>
                    <a:pt x="2052283" y="689657"/>
                  </a:lnTo>
                  <a:lnTo>
                    <a:pt x="2035312" y="646955"/>
                  </a:lnTo>
                  <a:lnTo>
                    <a:pt x="2016565" y="605187"/>
                  </a:lnTo>
                  <a:lnTo>
                    <a:pt x="1996091" y="564399"/>
                  </a:lnTo>
                  <a:lnTo>
                    <a:pt x="1973935" y="524637"/>
                  </a:lnTo>
                  <a:lnTo>
                    <a:pt x="1950145" y="485950"/>
                  </a:lnTo>
                  <a:lnTo>
                    <a:pt x="1924766" y="448383"/>
                  </a:lnTo>
                  <a:lnTo>
                    <a:pt x="1897846" y="411983"/>
                  </a:lnTo>
                  <a:lnTo>
                    <a:pt x="1869432" y="376797"/>
                  </a:lnTo>
                  <a:lnTo>
                    <a:pt x="1839570" y="342872"/>
                  </a:lnTo>
                  <a:lnTo>
                    <a:pt x="1808306" y="310254"/>
                  </a:lnTo>
                  <a:lnTo>
                    <a:pt x="1775689" y="278991"/>
                  </a:lnTo>
                  <a:lnTo>
                    <a:pt x="1741764" y="249128"/>
                  </a:lnTo>
                  <a:lnTo>
                    <a:pt x="1706578" y="220713"/>
                  </a:lnTo>
                  <a:lnTo>
                    <a:pt x="1670177" y="193793"/>
                  </a:lnTo>
                  <a:lnTo>
                    <a:pt x="1632610" y="168413"/>
                  </a:lnTo>
                  <a:lnTo>
                    <a:pt x="1593921" y="144622"/>
                  </a:lnTo>
                  <a:lnTo>
                    <a:pt x="1554159" y="122465"/>
                  </a:lnTo>
                  <a:lnTo>
                    <a:pt x="1513370" y="101990"/>
                  </a:lnTo>
                  <a:lnTo>
                    <a:pt x="1471599" y="83243"/>
                  </a:lnTo>
                  <a:lnTo>
                    <a:pt x="1428896" y="66271"/>
                  </a:lnTo>
                  <a:lnTo>
                    <a:pt x="1385305" y="51120"/>
                  </a:lnTo>
                  <a:lnTo>
                    <a:pt x="1340873" y="37838"/>
                  </a:lnTo>
                  <a:lnTo>
                    <a:pt x="1295649" y="26471"/>
                  </a:lnTo>
                  <a:lnTo>
                    <a:pt x="1249677" y="17066"/>
                  </a:lnTo>
                  <a:lnTo>
                    <a:pt x="1203005" y="9669"/>
                  </a:lnTo>
                  <a:lnTo>
                    <a:pt x="1155680" y="4328"/>
                  </a:lnTo>
                  <a:lnTo>
                    <a:pt x="1107748" y="1090"/>
                  </a:lnTo>
                  <a:lnTo>
                    <a:pt x="1059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1352" y="4461993"/>
              <a:ext cx="2049310" cy="204931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38873" y="3556406"/>
              <a:ext cx="2881630" cy="67945"/>
            </a:xfrm>
            <a:custGeom>
              <a:avLst/>
              <a:gdLst/>
              <a:ahLst/>
              <a:cxnLst/>
              <a:rect l="l" t="t" r="r" b="b"/>
              <a:pathLst>
                <a:path w="2881629" h="67945">
                  <a:moveTo>
                    <a:pt x="2881033" y="0"/>
                  </a:moveTo>
                  <a:lnTo>
                    <a:pt x="0" y="0"/>
                  </a:lnTo>
                  <a:lnTo>
                    <a:pt x="0" y="67741"/>
                  </a:lnTo>
                  <a:lnTo>
                    <a:pt x="2881033" y="67741"/>
                  </a:lnTo>
                  <a:lnTo>
                    <a:pt x="288103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603115" y="1578567"/>
            <a:ext cx="6871334" cy="204343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</a:pP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Собственники</a:t>
            </a:r>
            <a:r>
              <a:rPr dirty="0" sz="1700" spc="-3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помещений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многоквартирном</a:t>
            </a:r>
            <a:r>
              <a:rPr dirty="0" sz="1700" spc="-3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доме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вправе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выбрать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один</a:t>
            </a:r>
            <a:r>
              <a:rPr dirty="0" sz="1700" spc="-4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из</a:t>
            </a:r>
            <a:r>
              <a:rPr dirty="0" sz="1700" spc="-3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следующих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способов</a:t>
            </a:r>
            <a:r>
              <a:rPr dirty="0" sz="1700" spc="-3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формирования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231F20"/>
                </a:solidFill>
                <a:latin typeface="Bahnschrift SemiBold"/>
                <a:cs typeface="Bahnschrift SemiBold"/>
              </a:rPr>
              <a:t>фонда</a:t>
            </a:r>
            <a:r>
              <a:rPr dirty="0" sz="1700" spc="-3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капитального ремонта:</a:t>
            </a:r>
            <a:endParaRPr sz="1700">
              <a:latin typeface="Bahnschrift SemiBold"/>
              <a:cs typeface="Bahnschrift SemiBold"/>
            </a:endParaRPr>
          </a:p>
          <a:p>
            <a:pPr marL="320040">
              <a:lnSpc>
                <a:spcPct val="100000"/>
              </a:lnSpc>
              <a:spcBef>
                <a:spcPts val="220"/>
              </a:spcBef>
              <a:tabLst>
                <a:tab pos="4134485" algn="l"/>
              </a:tabLst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r>
              <a:rPr dirty="0" sz="7850" b="1">
                <a:solidFill>
                  <a:srgbClr val="6D6E71"/>
                </a:solidFill>
                <a:latin typeface="Bahnschrift SemiBold"/>
                <a:cs typeface="Bahnschrift SemiBold"/>
              </a:rPr>
              <a:t>	</a:t>
            </a: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785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2"/>
            <a:ext cx="10692130" cy="1783080"/>
          </a:xfrm>
          <a:custGeom>
            <a:avLst/>
            <a:gdLst/>
            <a:ahLst/>
            <a:cxnLst/>
            <a:rect l="l" t="t" r="r" b="b"/>
            <a:pathLst>
              <a:path w="10692130" h="1783080">
                <a:moveTo>
                  <a:pt x="10691990" y="0"/>
                </a:moveTo>
                <a:lnTo>
                  <a:pt x="0" y="0"/>
                </a:lnTo>
                <a:lnTo>
                  <a:pt x="0" y="1782648"/>
                </a:lnTo>
                <a:lnTo>
                  <a:pt x="10691990" y="1782648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ПРИМЕР</a:t>
            </a:r>
            <a:r>
              <a:rPr dirty="0" spc="220"/>
              <a:t> </a:t>
            </a:r>
            <a:r>
              <a:rPr dirty="0" spc="75"/>
              <a:t>УСПЕШНОЙ</a:t>
            </a:r>
            <a:r>
              <a:rPr dirty="0" spc="215"/>
              <a:t> </a:t>
            </a:r>
            <a:r>
              <a:rPr dirty="0" spc="80"/>
              <a:t>ПРАКТИКИ</a:t>
            </a:r>
          </a:p>
          <a:p>
            <a:pPr marL="12700" marR="5080">
              <a:lnSpc>
                <a:spcPct val="100000"/>
              </a:lnSpc>
            </a:pPr>
            <a:r>
              <a:rPr dirty="0" spc="85"/>
              <a:t>ПРОВЕДЕНИЯ</a:t>
            </a:r>
            <a:r>
              <a:rPr dirty="0" spc="220"/>
              <a:t> </a:t>
            </a:r>
            <a:r>
              <a:rPr dirty="0" spc="85"/>
              <a:t>КАПИТАЛЬНОГО</a:t>
            </a:r>
            <a:r>
              <a:rPr dirty="0" spc="220"/>
              <a:t> </a:t>
            </a:r>
            <a:r>
              <a:rPr dirty="0" spc="85"/>
              <a:t>РЕМОНТА</a:t>
            </a:r>
            <a:r>
              <a:rPr dirty="0" spc="215"/>
              <a:t> </a:t>
            </a:r>
            <a:r>
              <a:rPr dirty="0" spc="35"/>
              <a:t>МКД </a:t>
            </a:r>
            <a:r>
              <a:rPr dirty="0"/>
              <a:t>СО</a:t>
            </a:r>
            <a:r>
              <a:rPr dirty="0" spc="235"/>
              <a:t> </a:t>
            </a:r>
            <a:r>
              <a:rPr dirty="0" spc="80"/>
              <a:t>СПЕЦИАЛЬНЫМ</a:t>
            </a:r>
            <a:r>
              <a:rPr dirty="0" spc="240"/>
              <a:t> </a:t>
            </a:r>
            <a:r>
              <a:rPr dirty="0" spc="80"/>
              <a:t>СЧЕТОМ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7364730" cy="3404235"/>
            <a:chOff x="0" y="0"/>
            <a:chExt cx="7364730" cy="34042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7" cy="340371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33" y="382562"/>
              <a:ext cx="1232890" cy="123289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44975" y="2435817"/>
              <a:ext cx="6520180" cy="36195"/>
            </a:xfrm>
            <a:custGeom>
              <a:avLst/>
              <a:gdLst/>
              <a:ahLst/>
              <a:cxnLst/>
              <a:rect l="l" t="t" r="r" b="b"/>
              <a:pathLst>
                <a:path w="6520180" h="36194">
                  <a:moveTo>
                    <a:pt x="6519722" y="0"/>
                  </a:moveTo>
                  <a:lnTo>
                    <a:pt x="38227" y="0"/>
                  </a:lnTo>
                  <a:lnTo>
                    <a:pt x="0" y="35991"/>
                  </a:lnTo>
                  <a:lnTo>
                    <a:pt x="6519722" y="35991"/>
                  </a:lnTo>
                  <a:lnTo>
                    <a:pt x="6519722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59253" y="1992408"/>
            <a:ext cx="730250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ПОДРЯДНАЯ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ОРГАНИЗАЦИЯ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ВЫБИРАЛАСЬ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КОНКУРЕНТНОЙ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ОСНОВЕ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91835" y="2568943"/>
            <a:ext cx="8232775" cy="20377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Комиссией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были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подготовлены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подрядчику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критерии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отбора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проведению капитального</a:t>
            </a:r>
            <a:r>
              <a:rPr dirty="0" sz="1300" spc="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Разосланы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запросы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организации,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специализирующиеся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фасадов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многоэтажных многоквартирных</a:t>
            </a:r>
            <a:r>
              <a:rPr dirty="0" sz="1300" spc="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домов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6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каждой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организаций,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приславшей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коммерческое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предложение,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проведены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переговоры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уточнению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существенных</a:t>
            </a:r>
            <a:r>
              <a:rPr dirty="0" sz="1300" spc="1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условий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договора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подряда</a:t>
            </a:r>
            <a:r>
              <a:rPr dirty="0" sz="1300" spc="1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–</a:t>
            </a:r>
            <a:r>
              <a:rPr dirty="0" sz="1300" spc="20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стоимости,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применяемым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технологиям,</a:t>
            </a:r>
            <a:r>
              <a:rPr dirty="0" sz="1300" spc="1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гарантиям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т.п.,</a:t>
            </a:r>
            <a:r>
              <a:rPr dirty="0" sz="1300" spc="2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также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опыты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6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результатам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переговоров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оценки коммерческих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предложений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использованием критериев,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ленных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Комиссией,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были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приняты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выборе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подрядной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фасада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дома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975" y="5289844"/>
            <a:ext cx="6520180" cy="36195"/>
          </a:xfrm>
          <a:custGeom>
            <a:avLst/>
            <a:gdLst/>
            <a:ahLst/>
            <a:cxnLst/>
            <a:rect l="l" t="t" r="r" b="b"/>
            <a:pathLst>
              <a:path w="6520180" h="36195">
                <a:moveTo>
                  <a:pt x="6519722" y="0"/>
                </a:moveTo>
                <a:lnTo>
                  <a:pt x="38227" y="0"/>
                </a:lnTo>
                <a:lnTo>
                  <a:pt x="0" y="35991"/>
                </a:lnTo>
                <a:lnTo>
                  <a:pt x="6519722" y="35991"/>
                </a:lnTo>
                <a:lnTo>
                  <a:pt x="651972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559253" y="4873337"/>
            <a:ext cx="7934959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КАК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БЫЛ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ОРГАНИЗОВАН</a:t>
            </a:r>
            <a:r>
              <a:rPr dirty="0" sz="17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КОНТРОЛЬ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ЗА</a:t>
            </a:r>
            <a:r>
              <a:rPr dirty="0" sz="1700" spc="-4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РАБОТОЙ</a:t>
            </a:r>
            <a:r>
              <a:rPr dirty="0" sz="17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ПОДРЯДНОЙ</a:t>
            </a:r>
            <a:r>
              <a:rPr dirty="0" sz="17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ОРГАНИЗАЦИИ</a:t>
            </a:r>
            <a:endParaRPr sz="1700">
              <a:latin typeface="Bahnschrift SemiBold"/>
              <a:cs typeface="Bahnschrift SemiBold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991835" y="5422984"/>
            <a:ext cx="8232775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Решением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образована</a:t>
            </a:r>
            <a:r>
              <a:rPr dirty="0" sz="13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Комиссия</a:t>
            </a:r>
            <a:r>
              <a:rPr dirty="0" sz="13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контролю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11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проведением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 ремонту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6350">
              <a:lnSpc>
                <a:spcPct val="100000"/>
              </a:lnSpc>
              <a:spcBef>
                <a:spcPts val="6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Контроль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осуществлялся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ежедневно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методом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визуального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наблюдения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помощью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фотокамеры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длинно-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фокусной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оптикой,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бинокля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большим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разрешением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(х16),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что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позволило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контролировать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фасадов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21-22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этажах</a:t>
            </a:r>
            <a:endParaRPr sz="13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первом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этапе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замечания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членов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комиссии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контролю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оформлялись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ежедневно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актами.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После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установления</a:t>
            </a:r>
            <a:r>
              <a:rPr dirty="0" sz="1300" spc="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рабочих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отношений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ответственным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лицом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подрядной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</a:t>
            </a:r>
            <a:r>
              <a:rPr dirty="0" sz="13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замечания</a:t>
            </a:r>
            <a:r>
              <a:rPr dirty="0" sz="1300" spc="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передава-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лись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устно,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подрядчик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оперативно</a:t>
            </a:r>
            <a:r>
              <a:rPr dirty="0" sz="13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принимал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меры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их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устранению,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а</a:t>
            </a:r>
            <a:r>
              <a:rPr dirty="0" sz="13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акты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приемки</a:t>
            </a:r>
            <a:r>
              <a:rPr dirty="0" sz="13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составлялись</a:t>
            </a:r>
            <a:r>
              <a:rPr dirty="0" sz="13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окончанию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этапов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85409" y="2532954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85409" y="3033798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585409" y="3477986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85409" y="4154239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85409" y="5387993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585409" y="5869801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585409" y="6522939"/>
            <a:ext cx="20383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30">
                <a:solidFill>
                  <a:srgbClr val="8DC63F"/>
                </a:solidFill>
                <a:latin typeface="Verdana"/>
                <a:cs typeface="Verdana"/>
              </a:rPr>
              <a:t>+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1293" y="2686304"/>
            <a:ext cx="4130040" cy="3071495"/>
            <a:chOff x="561293" y="2686304"/>
            <a:chExt cx="4130040" cy="30714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0506" y="3783431"/>
              <a:ext cx="2470645" cy="197406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6891" y="3827381"/>
              <a:ext cx="1886229" cy="188625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293" y="2686304"/>
              <a:ext cx="1973978" cy="2172411"/>
            </a:xfrm>
            <a:prstGeom prst="rect">
              <a:avLst/>
            </a:prstGeom>
          </p:spPr>
        </p:pic>
      </p:grpSp>
      <p:sp>
        <p:nvSpPr>
          <p:cNvPr id="6" name="object 6" descr=""/>
          <p:cNvSpPr/>
          <p:nvPr/>
        </p:nvSpPr>
        <p:spPr>
          <a:xfrm>
            <a:off x="0" y="0"/>
            <a:ext cx="10692130" cy="1731645"/>
          </a:xfrm>
          <a:custGeom>
            <a:avLst/>
            <a:gdLst/>
            <a:ahLst/>
            <a:cxnLst/>
            <a:rect l="l" t="t" r="r" b="b"/>
            <a:pathLst>
              <a:path w="10692130" h="1731645">
                <a:moveTo>
                  <a:pt x="10691990" y="0"/>
                </a:moveTo>
                <a:lnTo>
                  <a:pt x="0" y="0"/>
                </a:lnTo>
                <a:lnTo>
                  <a:pt x="0" y="1731073"/>
                </a:lnTo>
                <a:lnTo>
                  <a:pt x="10691990" y="1731073"/>
                </a:lnTo>
                <a:lnTo>
                  <a:pt x="1069199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6630034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Arial"/>
                <a:cs typeface="Arial"/>
              </a:rPr>
              <a:t>ПРИВЛЕЧЕНИЕ</a:t>
            </a:r>
            <a:r>
              <a:rPr dirty="0" spc="-114" b="1">
                <a:latin typeface="Arial"/>
                <a:cs typeface="Arial"/>
              </a:rPr>
              <a:t> </a:t>
            </a:r>
            <a:r>
              <a:rPr dirty="0" spc="-105" b="1">
                <a:latin typeface="Arial"/>
                <a:cs typeface="Arial"/>
              </a:rPr>
              <a:t>БАНКОВСКОГО</a:t>
            </a:r>
            <a:r>
              <a:rPr dirty="0" spc="-7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КРЕДИТА </a:t>
            </a:r>
            <a:r>
              <a:rPr dirty="0" b="1">
                <a:latin typeface="Arial"/>
                <a:cs typeface="Arial"/>
              </a:rPr>
              <a:t>ДЛЯ</a:t>
            </a:r>
            <a:r>
              <a:rPr dirty="0" spc="110" b="1">
                <a:latin typeface="Arial"/>
                <a:cs typeface="Arial"/>
              </a:rPr>
              <a:t> </a:t>
            </a:r>
            <a:r>
              <a:rPr dirty="0" spc="-70" b="1">
                <a:latin typeface="Arial"/>
                <a:cs typeface="Arial"/>
              </a:rPr>
              <a:t>ФИНАНСИРОВАНИЯ</a:t>
            </a:r>
            <a:r>
              <a:rPr dirty="0" spc="114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КАПИТАЛЬНОГО </a:t>
            </a:r>
            <a:r>
              <a:rPr dirty="0" spc="-10" b="1">
                <a:latin typeface="Arial"/>
                <a:cs typeface="Arial"/>
              </a:rPr>
              <a:t>РЕМОНТА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603115" y="1864373"/>
            <a:ext cx="772033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Согласно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Жилищному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кодексу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0" b="1">
                <a:solidFill>
                  <a:srgbClr val="002454"/>
                </a:solidFill>
                <a:latin typeface="Arial"/>
                <a:cs typeface="Arial"/>
              </a:rPr>
              <a:t>РФ,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заёмщиком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должен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быть</a:t>
            </a:r>
            <a:endParaRPr sz="140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«коллектив»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(сообщество)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всех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собственников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помещений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МКД,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но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банковские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правила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2454"/>
                </a:solidFill>
                <a:latin typeface="Arial"/>
                <a:cs typeface="Arial"/>
              </a:rPr>
              <a:t>не </a:t>
            </a:r>
            <a:r>
              <a:rPr dirty="0" sz="1400" spc="-85" b="1">
                <a:solidFill>
                  <a:srgbClr val="002454"/>
                </a:solidFill>
                <a:latin typeface="Arial"/>
                <a:cs typeface="Arial"/>
              </a:rPr>
              <a:t>позволяют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заключать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кредитные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договора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с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представителем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такого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сообщества.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03115" y="6132640"/>
            <a:ext cx="772160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Списание</a:t>
            </a:r>
            <a:r>
              <a:rPr dirty="0" sz="1400" spc="-1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денежных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со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специального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счёта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14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счёт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погашения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кредитов,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займов,</a:t>
            </a: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полу-</a:t>
            </a:r>
            <a:r>
              <a:rPr dirty="0" sz="1400" spc="3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ченных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оплату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услуг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(или)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работ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по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капитальному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ремонту,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уплату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процентов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за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пользо-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вание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такими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кредитами,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 займами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5" b="1">
                <a:solidFill>
                  <a:srgbClr val="002454"/>
                </a:solidFill>
                <a:latin typeface="Arial"/>
                <a:cs typeface="Arial"/>
              </a:rPr>
              <a:t>осуществляется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основании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протокола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общего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 собрания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кредитного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договора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(договора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займа)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357" y="4722266"/>
            <a:ext cx="1272795" cy="127288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419180" y="3124383"/>
            <a:ext cx="3903979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15">
                <a:solidFill>
                  <a:srgbClr val="231F20"/>
                </a:solidFill>
                <a:latin typeface="Arial"/>
                <a:cs typeface="Arial"/>
              </a:rPr>
              <a:t>ни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75">
                <a:solidFill>
                  <a:srgbClr val="231F20"/>
                </a:solidFill>
                <a:latin typeface="Arial"/>
                <a:cs typeface="Arial"/>
              </a:rPr>
              <a:t>ТСЖ,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Arial"/>
                <a:cs typeface="Arial"/>
              </a:rPr>
              <a:t>ни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ЖСК,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Arial"/>
                <a:cs typeface="Arial"/>
              </a:rPr>
              <a:t>ни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управляющая 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организация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обязаны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выполнять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общего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собрания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собственников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dirty="0" sz="1100" spc="-1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231F20"/>
                </a:solidFill>
                <a:latin typeface="Arial"/>
                <a:cs typeface="Arial"/>
              </a:rPr>
              <a:t>полу-</a:t>
            </a:r>
            <a:r>
              <a:rPr dirty="0" sz="11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0">
                <a:solidFill>
                  <a:srgbClr val="231F20"/>
                </a:solidFill>
                <a:latin typeface="Arial"/>
                <a:cs typeface="Arial"/>
              </a:rPr>
              <a:t>чении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кредита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10">
                <a:solidFill>
                  <a:srgbClr val="231F20"/>
                </a:solidFill>
                <a:latin typeface="Arial"/>
                <a:cs typeface="Arial"/>
              </a:rPr>
              <a:t>(ОСС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н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орган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управления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этих</a:t>
            </a:r>
            <a:r>
              <a:rPr dirty="0" sz="11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5">
                <a:solidFill>
                  <a:srgbClr val="231F20"/>
                </a:solidFill>
                <a:latin typeface="Arial"/>
                <a:cs typeface="Arial"/>
              </a:rPr>
              <a:t>юридиче-</a:t>
            </a:r>
            <a:r>
              <a:rPr dirty="0" sz="11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20">
                <a:solidFill>
                  <a:srgbClr val="231F20"/>
                </a:solidFill>
                <a:latin typeface="Arial"/>
                <a:cs typeface="Arial"/>
              </a:rPr>
              <a:t>ских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5">
                <a:solidFill>
                  <a:srgbClr val="231F20"/>
                </a:solidFill>
                <a:latin typeface="Arial"/>
                <a:cs typeface="Arial"/>
              </a:rPr>
              <a:t>лиц)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398924" y="3942885"/>
            <a:ext cx="392366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обязательства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кредитному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договору,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 заключенному</a:t>
            </a:r>
            <a:r>
              <a:rPr dirty="0" sz="11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ТСЖ,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ЖСК,</a:t>
            </a:r>
            <a:r>
              <a:rPr dirty="0" sz="11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управляющей</a:t>
            </a:r>
            <a:r>
              <a:rPr dirty="0" sz="11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организацией,</a:t>
            </a:r>
            <a:r>
              <a:rPr dirty="0" sz="11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возникают</a:t>
            </a:r>
            <a:r>
              <a:rPr dirty="0" sz="1100" spc="1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dirty="0" sz="1100" spc="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юридиче-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ского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лица,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а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у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собственников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помещений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19041" y="4626856"/>
            <a:ext cx="3903345" cy="528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обязательства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собственников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возврату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заёмных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средств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возникают</a:t>
            </a:r>
            <a:r>
              <a:rPr dirty="0" sz="11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1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основании</a:t>
            </a:r>
            <a:r>
              <a:rPr dirty="0" sz="11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решения</a:t>
            </a:r>
            <a:r>
              <a:rPr dirty="0" sz="1100" spc="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общего</a:t>
            </a:r>
            <a:r>
              <a:rPr dirty="0" sz="11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собрания</a:t>
            </a:r>
            <a:r>
              <a:rPr dirty="0" sz="11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перед 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лицом,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которое</a:t>
            </a:r>
            <a:r>
              <a:rPr dirty="0" sz="11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предоставило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231F20"/>
                </a:solidFill>
                <a:latin typeface="Arial"/>
                <a:cs typeface="Arial"/>
              </a:rPr>
              <a:t>им</a:t>
            </a:r>
            <a:r>
              <a:rPr dirty="0" sz="11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-25">
                <a:solidFill>
                  <a:srgbClr val="231F20"/>
                </a:solidFill>
                <a:latin typeface="Arial"/>
                <a:cs typeface="Arial"/>
              </a:rPr>
              <a:t>заёмные </a:t>
            </a:r>
            <a:r>
              <a:rPr dirty="0" sz="1100" spc="-10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250752" y="4125506"/>
            <a:ext cx="3771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45">
                <a:solidFill>
                  <a:srgbClr val="231F20"/>
                </a:solidFill>
                <a:latin typeface="Arial"/>
                <a:cs typeface="Arial"/>
              </a:rPr>
              <a:t>ТСЖ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38370" y="5168278"/>
            <a:ext cx="4019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ЖСК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745381" y="4530992"/>
            <a:ext cx="13957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85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УПРАВЛЯЮЩЕЙ ОРГАНИЗАЦИЕЙ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0"/>
            <a:ext cx="5855970" cy="4756150"/>
            <a:chOff x="0" y="0"/>
            <a:chExt cx="5855970" cy="475615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760626" cy="340372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129" y="2735255"/>
              <a:ext cx="1886229" cy="188625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27470" y="3657041"/>
              <a:ext cx="1327877" cy="109898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1635" y="3681521"/>
              <a:ext cx="1050340" cy="105034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377968" y="5017303"/>
            <a:ext cx="104330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76200" marR="68580">
              <a:lnSpc>
                <a:spcPct val="100000"/>
              </a:lnSpc>
              <a:spcBef>
                <a:spcPts val="100"/>
              </a:spcBef>
            </a:pPr>
            <a:r>
              <a:rPr dirty="0" sz="1000" spc="-85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0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60" b="1">
                <a:solidFill>
                  <a:srgbClr val="002454"/>
                </a:solidFill>
                <a:latin typeface="Arial"/>
                <a:cs typeface="Arial"/>
              </a:rPr>
              <a:t>соответствии </a:t>
            </a:r>
            <a:r>
              <a:rPr dirty="0" sz="1000" spc="-70" b="1">
                <a:solidFill>
                  <a:srgbClr val="002454"/>
                </a:solidFill>
                <a:latin typeface="Arial"/>
                <a:cs typeface="Arial"/>
              </a:rPr>
              <a:t>с</a:t>
            </a:r>
            <a:r>
              <a:rPr dirty="0" sz="10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002454"/>
                </a:solidFill>
                <a:latin typeface="Arial"/>
                <a:cs typeface="Arial"/>
              </a:rPr>
              <a:t>решением</a:t>
            </a:r>
            <a:endParaRPr sz="10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00" spc="-50" b="1">
                <a:solidFill>
                  <a:srgbClr val="002454"/>
                </a:solidFill>
                <a:latin typeface="Arial"/>
                <a:cs typeface="Arial"/>
              </a:rPr>
              <a:t>общего</a:t>
            </a:r>
            <a:r>
              <a:rPr dirty="0" sz="10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002454"/>
                </a:solidFill>
                <a:latin typeface="Arial"/>
                <a:cs typeface="Arial"/>
              </a:rPr>
              <a:t>собрания </a:t>
            </a:r>
            <a:r>
              <a:rPr dirty="0" sz="1000" spc="-10" b="1">
                <a:solidFill>
                  <a:srgbClr val="002454"/>
                </a:solidFill>
                <a:latin typeface="Arial"/>
                <a:cs typeface="Arial"/>
              </a:rPr>
              <a:t>собственников</a:t>
            </a:r>
            <a:endParaRPr sz="1000">
              <a:latin typeface="Arial"/>
              <a:cs typeface="Arial"/>
            </a:endParaRPr>
          </a:p>
          <a:p>
            <a:pPr marL="333375">
              <a:lnSpc>
                <a:spcPct val="100000"/>
              </a:lnSpc>
            </a:pPr>
            <a:r>
              <a:rPr dirty="0" sz="1000" spc="-85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0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25" b="1">
                <a:solidFill>
                  <a:srgbClr val="002454"/>
                </a:solidFill>
                <a:latin typeface="Arial"/>
                <a:cs typeface="Arial"/>
              </a:rPr>
              <a:t>МКД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606385" y="4102816"/>
            <a:ext cx="92836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002454"/>
                </a:solidFill>
                <a:latin typeface="Arial"/>
                <a:cs typeface="Arial"/>
              </a:rPr>
              <a:t>ПРИ</a:t>
            </a:r>
            <a:r>
              <a:rPr dirty="0" sz="1300" spc="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002454"/>
                </a:solidFill>
                <a:latin typeface="Arial"/>
                <a:cs typeface="Arial"/>
              </a:rPr>
              <a:t>ЭТОМ: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0898" y="2991033"/>
            <a:ext cx="1619885" cy="1321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84480" marR="277495" indent="-8255">
              <a:lnSpc>
                <a:spcPct val="109000"/>
              </a:lnSpc>
              <a:spcBef>
                <a:spcPts val="100"/>
              </a:spcBef>
            </a:pPr>
            <a:r>
              <a:rPr dirty="0" sz="1300" spc="-10" b="1">
                <a:solidFill>
                  <a:srgbClr val="002454"/>
                </a:solidFill>
                <a:latin typeface="Arial"/>
                <a:cs typeface="Arial"/>
              </a:rPr>
              <a:t>КРЕДИТЫ </a:t>
            </a:r>
            <a:r>
              <a:rPr dirty="0" sz="1300" b="1">
                <a:solidFill>
                  <a:srgbClr val="002454"/>
                </a:solidFill>
                <a:latin typeface="Arial"/>
                <a:cs typeface="Arial"/>
              </a:rPr>
              <a:t>ИЛИ</a:t>
            </a:r>
            <a:r>
              <a:rPr dirty="0" sz="1300" spc="17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35" b="1">
                <a:solidFill>
                  <a:srgbClr val="002454"/>
                </a:solidFill>
                <a:latin typeface="Arial"/>
                <a:cs typeface="Arial"/>
              </a:rPr>
              <a:t>ЗАЙМЫ</a:t>
            </a:r>
            <a:endParaRPr sz="1300">
              <a:latin typeface="Arial"/>
              <a:cs typeface="Arial"/>
            </a:endParaRPr>
          </a:p>
          <a:p>
            <a:pPr algn="ctr" marL="12700" marR="5080">
              <a:lnSpc>
                <a:spcPct val="109000"/>
              </a:lnSpc>
            </a:pPr>
            <a:r>
              <a:rPr dirty="0" sz="130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3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2454"/>
                </a:solidFill>
                <a:latin typeface="Arial"/>
                <a:cs typeface="Arial"/>
              </a:rPr>
              <a:t>КАПИТАЛЬНЫЙ </a:t>
            </a:r>
            <a:r>
              <a:rPr dirty="0" sz="1300" spc="-30" b="1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r>
              <a:rPr dirty="0" sz="13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0" b="1">
                <a:solidFill>
                  <a:srgbClr val="002454"/>
                </a:solidFill>
                <a:latin typeface="Arial"/>
                <a:cs typeface="Arial"/>
              </a:rPr>
              <a:t>МОГУТ</a:t>
            </a:r>
            <a:endParaRPr sz="1300">
              <a:latin typeface="Arial"/>
              <a:cs typeface="Arial"/>
            </a:endParaRPr>
          </a:p>
          <a:p>
            <a:pPr algn="ctr" marL="263525" marR="264160">
              <a:lnSpc>
                <a:spcPct val="109000"/>
              </a:lnSpc>
            </a:pPr>
            <a:r>
              <a:rPr dirty="0" sz="1300" spc="-20" b="1">
                <a:solidFill>
                  <a:srgbClr val="002454"/>
                </a:solidFill>
                <a:latin typeface="Arial"/>
                <a:cs typeface="Arial"/>
              </a:rPr>
              <a:t>ПРЕДОСТАВ- </a:t>
            </a:r>
            <a:r>
              <a:rPr dirty="0" sz="1300" spc="-10" b="1">
                <a:solidFill>
                  <a:srgbClr val="002454"/>
                </a:solidFill>
                <a:latin typeface="Arial"/>
                <a:cs typeface="Arial"/>
              </a:rPr>
              <a:t>ЛЯТЬСЯ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24169" y="4056062"/>
            <a:ext cx="310921" cy="311226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 rot="21420000">
            <a:off x="5860584" y="4109245"/>
            <a:ext cx="258837" cy="195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40"/>
              </a:lnSpc>
            </a:pPr>
            <a:r>
              <a:rPr dirty="0" sz="1500" spc="900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3161177" y="5072388"/>
            <a:ext cx="506095" cy="0"/>
          </a:xfrm>
          <a:custGeom>
            <a:avLst/>
            <a:gdLst/>
            <a:ahLst/>
            <a:cxnLst/>
            <a:rect l="l" t="t" r="r" b="b"/>
            <a:pathLst>
              <a:path w="506095" h="0">
                <a:moveTo>
                  <a:pt x="0" y="0"/>
                </a:moveTo>
                <a:lnTo>
                  <a:pt x="50576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8" name="object 28" descr=""/>
          <p:cNvGrpSpPr/>
          <p:nvPr/>
        </p:nvGrpSpPr>
        <p:grpSpPr>
          <a:xfrm>
            <a:off x="329717" y="406337"/>
            <a:ext cx="5960110" cy="4730115"/>
            <a:chOff x="329717" y="406337"/>
            <a:chExt cx="5960110" cy="4730115"/>
          </a:xfrm>
        </p:grpSpPr>
        <p:sp>
          <p:nvSpPr>
            <p:cNvPr id="29" name="object 29" descr=""/>
            <p:cNvSpPr/>
            <p:nvPr/>
          </p:nvSpPr>
          <p:spPr>
            <a:xfrm>
              <a:off x="3161177" y="4445902"/>
              <a:ext cx="506095" cy="0"/>
            </a:xfrm>
            <a:custGeom>
              <a:avLst/>
              <a:gdLst/>
              <a:ahLst/>
              <a:cxnLst/>
              <a:rect l="l" t="t" r="r" b="b"/>
              <a:pathLst>
                <a:path w="506095" h="0">
                  <a:moveTo>
                    <a:pt x="0" y="0"/>
                  </a:moveTo>
                  <a:lnTo>
                    <a:pt x="50576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253632" y="3160103"/>
              <a:ext cx="36195" cy="1976120"/>
            </a:xfrm>
            <a:custGeom>
              <a:avLst/>
              <a:gdLst/>
              <a:ahLst/>
              <a:cxnLst/>
              <a:rect l="l" t="t" r="r" b="b"/>
              <a:pathLst>
                <a:path w="36195" h="1976120">
                  <a:moveTo>
                    <a:pt x="36004" y="0"/>
                  </a:moveTo>
                  <a:lnTo>
                    <a:pt x="0" y="0"/>
                  </a:lnTo>
                  <a:lnTo>
                    <a:pt x="0" y="1975815"/>
                  </a:lnTo>
                  <a:lnTo>
                    <a:pt x="36004" y="1975815"/>
                  </a:lnTo>
                  <a:lnTo>
                    <a:pt x="36004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9717" y="406337"/>
              <a:ext cx="1232903" cy="1232890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609481" y="550321"/>
            <a:ext cx="652780" cy="903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25">
                <a:solidFill>
                  <a:srgbClr val="8DC63F"/>
                </a:solidFill>
                <a:latin typeface="Arial"/>
                <a:cs typeface="Arial"/>
              </a:rPr>
              <a:t>tL</a:t>
            </a:r>
            <a:endParaRPr sz="5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-12"/>
            <a:ext cx="10692130" cy="1731645"/>
          </a:xfrm>
          <a:custGeom>
            <a:avLst/>
            <a:gdLst/>
            <a:ahLst/>
            <a:cxnLst/>
            <a:rect l="l" t="t" r="r" b="b"/>
            <a:pathLst>
              <a:path w="10692130" h="1731645">
                <a:moveTo>
                  <a:pt x="10692003" y="0"/>
                </a:moveTo>
                <a:lnTo>
                  <a:pt x="0" y="0"/>
                </a:lnTo>
                <a:lnTo>
                  <a:pt x="0" y="1731086"/>
                </a:lnTo>
                <a:lnTo>
                  <a:pt x="10692003" y="1731086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603127" y="439523"/>
            <a:ext cx="78930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0" b="1">
                <a:solidFill>
                  <a:srgbClr val="8DC63F"/>
                </a:solidFill>
                <a:latin typeface="Arial"/>
                <a:cs typeface="Arial"/>
              </a:rPr>
              <a:t>ПОСЛЕДОВАТЕЛЬНОСТЬ</a:t>
            </a:r>
            <a:r>
              <a:rPr dirty="0" sz="2400" spc="-3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8DC63F"/>
                </a:solidFill>
                <a:latin typeface="Arial"/>
                <a:cs typeface="Arial"/>
              </a:rPr>
              <a:t>ДЕЙСТВИЙ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30" b="1">
                <a:solidFill>
                  <a:srgbClr val="8DC63F"/>
                </a:solidFill>
                <a:latin typeface="Arial"/>
                <a:cs typeface="Arial"/>
              </a:rPr>
              <a:t>ПО</a:t>
            </a:r>
            <a:r>
              <a:rPr dirty="0" sz="2400" spc="-8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8DC63F"/>
                </a:solidFill>
                <a:latin typeface="Arial"/>
                <a:cs typeface="Arial"/>
              </a:rPr>
              <a:t>ПРИВЛЕЧЕНИЮ</a:t>
            </a:r>
            <a:r>
              <a:rPr dirty="0" sz="2400" spc="-7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100" b="1">
                <a:solidFill>
                  <a:srgbClr val="8DC63F"/>
                </a:solidFill>
                <a:latin typeface="Arial"/>
                <a:cs typeface="Arial"/>
              </a:rPr>
              <a:t>БАНКОВСКОГО</a:t>
            </a:r>
            <a:r>
              <a:rPr dirty="0" sz="2400" spc="-6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8DC63F"/>
                </a:solidFill>
                <a:latin typeface="Arial"/>
                <a:cs typeface="Arial"/>
              </a:rPr>
              <a:t>КРЕДИТА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8DC63F"/>
                </a:solidFill>
                <a:latin typeface="Arial"/>
                <a:cs typeface="Arial"/>
              </a:rPr>
              <a:t>ДЛЯ</a:t>
            </a:r>
            <a:r>
              <a:rPr dirty="0" sz="2400" spc="8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70" b="1">
                <a:solidFill>
                  <a:srgbClr val="8DC63F"/>
                </a:solidFill>
                <a:latin typeface="Arial"/>
                <a:cs typeface="Arial"/>
              </a:rPr>
              <a:t>ФИНАНСИРОВАНИЯ</a:t>
            </a:r>
            <a:r>
              <a:rPr dirty="0" sz="2400" spc="8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60" b="1">
                <a:solidFill>
                  <a:srgbClr val="8DC63F"/>
                </a:solidFill>
                <a:latin typeface="Arial"/>
                <a:cs typeface="Arial"/>
              </a:rPr>
              <a:t>КАПИТАЛЬНОГО</a:t>
            </a:r>
            <a:r>
              <a:rPr dirty="0" sz="2400" spc="8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8DC63F"/>
                </a:solidFill>
                <a:latin typeface="Arial"/>
                <a:cs typeface="Arial"/>
              </a:rPr>
              <a:t>РЕМОНТА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009793" y="2369675"/>
            <a:ext cx="10026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 b="1">
                <a:solidFill>
                  <a:srgbClr val="BE1E2D"/>
                </a:solidFill>
                <a:latin typeface="Arial"/>
                <a:cs typeface="Arial"/>
              </a:rPr>
              <a:t>С</a:t>
            </a:r>
            <a:r>
              <a:rPr dirty="0" sz="900" spc="-10" b="1">
                <a:solidFill>
                  <a:srgbClr val="BE1E2D"/>
                </a:solidFill>
                <a:latin typeface="Arial"/>
                <a:cs typeface="Arial"/>
              </a:rPr>
              <a:t> </a:t>
            </a:r>
            <a:r>
              <a:rPr dirty="0" sz="900" spc="-55" b="1">
                <a:solidFill>
                  <a:srgbClr val="BE1E2D"/>
                </a:solidFill>
                <a:latin typeface="Arial"/>
                <a:cs typeface="Arial"/>
              </a:rPr>
              <a:t>УПРАВЛЯЮЩЕЙ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75921" y="4160982"/>
            <a:ext cx="27616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002454"/>
                </a:solidFill>
                <a:latin typeface="Arial"/>
                <a:cs typeface="Arial"/>
              </a:rPr>
              <a:t>ПРЕДВАРИТЕЛЬНЫЕ </a:t>
            </a:r>
            <a:r>
              <a:rPr dirty="0" sz="2000" spc="-50">
                <a:solidFill>
                  <a:srgbClr val="002454"/>
                </a:solidFill>
                <a:latin typeface="Arial"/>
                <a:cs typeface="Arial"/>
              </a:rPr>
              <a:t>ПЕРЕГОВОРЫ </a:t>
            </a:r>
            <a:r>
              <a:rPr dirty="0" baseline="18518" sz="1350" spc="-150" b="1">
                <a:solidFill>
                  <a:srgbClr val="BE1E2D"/>
                </a:solidFill>
                <a:latin typeface="Arial"/>
                <a:cs typeface="Arial"/>
              </a:rPr>
              <a:t>С</a:t>
            </a:r>
            <a:r>
              <a:rPr dirty="0" baseline="18518" sz="1350" spc="-15" b="1">
                <a:solidFill>
                  <a:srgbClr val="BE1E2D"/>
                </a:solidFill>
                <a:latin typeface="Arial"/>
                <a:cs typeface="Arial"/>
              </a:rPr>
              <a:t> БАНКОМ</a:t>
            </a:r>
            <a:endParaRPr baseline="18518" sz="135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04" y="406337"/>
              <a:ext cx="1232903" cy="123289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47024" y="680504"/>
            <a:ext cx="530860" cy="631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950" spc="1664">
                <a:solidFill>
                  <a:srgbClr val="8DC63F"/>
                </a:solidFill>
                <a:latin typeface="Arial"/>
                <a:cs typeface="Arial"/>
              </a:rPr>
              <a:t>=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12787" y="1756307"/>
            <a:ext cx="91059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461145" y="2043605"/>
            <a:ext cx="266636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002454"/>
                </a:solidFill>
                <a:latin typeface="Arial"/>
                <a:cs typeface="Arial"/>
              </a:rPr>
              <a:t>ПРЕДВАРИТЕЛЬНАЯ ОЦЕНКА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473835" y="2701849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4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707635" y="2810905"/>
            <a:ext cx="2346960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 spc="-40">
                <a:solidFill>
                  <a:srgbClr val="002454"/>
                </a:solidFill>
                <a:latin typeface="Arial"/>
                <a:cs typeface="Arial"/>
              </a:rPr>
              <a:t>Размера</a:t>
            </a:r>
            <a:r>
              <a:rPr dirty="0" sz="1300" spc="-5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дефицита</a:t>
            </a:r>
            <a:r>
              <a:rPr dirty="0" sz="1300" spc="-5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300" spc="-5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на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300" spc="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07635" y="3357056"/>
            <a:ext cx="2595245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Доступного</a:t>
            </a:r>
            <a:r>
              <a:rPr dirty="0" sz="1300" spc="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для</a:t>
            </a:r>
            <a:r>
              <a:rPr dirty="0" sz="1300" spc="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собственников 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размера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дополнительного</a:t>
            </a:r>
            <a:r>
              <a:rPr dirty="0" sz="13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взноса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7206" y="3873684"/>
            <a:ext cx="112268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05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97595" y="4160982"/>
            <a:ext cx="319278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002454"/>
                </a:solidFill>
                <a:latin typeface="Arial"/>
                <a:cs typeface="Arial"/>
              </a:rPr>
              <a:t>ЗАКЛЮЧЕНИЕ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454"/>
                </a:solidFill>
                <a:latin typeface="Arial"/>
                <a:cs typeface="Arial"/>
              </a:rPr>
              <a:t>КРЕДИТНОГО</a:t>
            </a:r>
            <a:r>
              <a:rPr dirty="0" sz="2000" spc="1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454"/>
                </a:solidFill>
                <a:latin typeface="Arial"/>
                <a:cs typeface="Arial"/>
              </a:rPr>
              <a:t>ДОГОВОРА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410284" y="4819231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5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707629" y="4928294"/>
            <a:ext cx="3953510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Получение </a:t>
            </a:r>
            <a:r>
              <a:rPr dirty="0" sz="1300" spc="-90">
                <a:solidFill>
                  <a:srgbClr val="002454"/>
                </a:solidFill>
                <a:latin typeface="Arial"/>
                <a:cs typeface="Arial"/>
              </a:rPr>
              <a:t>ТСЖ,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ЖСК,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управляющей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организацией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300" spc="-9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кредита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07629" y="5474445"/>
            <a:ext cx="3939540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Перечисление</a:t>
            </a:r>
            <a:r>
              <a:rPr dirty="0" sz="13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90">
                <a:solidFill>
                  <a:srgbClr val="002454"/>
                </a:solidFill>
                <a:latin typeface="Arial"/>
                <a:cs typeface="Arial"/>
              </a:rPr>
              <a:t>ТСЖ,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ЖСК,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управляющей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организацией</a:t>
            </a:r>
            <a:r>
              <a:rPr dirty="0" sz="1300" spc="-4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3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3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3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специальный</a:t>
            </a:r>
            <a:r>
              <a:rPr dirty="0" sz="13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счет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55951" y="1756307"/>
            <a:ext cx="109474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188483" y="2043605"/>
            <a:ext cx="2726690" cy="643890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30"/>
              </a:spcBef>
            </a:pPr>
            <a:r>
              <a:rPr dirty="0" sz="2000" spc="-10">
                <a:solidFill>
                  <a:srgbClr val="002454"/>
                </a:solidFill>
                <a:latin typeface="Arial"/>
                <a:cs typeface="Arial"/>
              </a:rPr>
              <a:t>ПРЕДВАРИТЕЛЬНЫЕ </a:t>
            </a:r>
            <a:r>
              <a:rPr dirty="0" baseline="1388" sz="3000" spc="-52">
                <a:solidFill>
                  <a:srgbClr val="002454"/>
                </a:solidFill>
                <a:latin typeface="Arial"/>
                <a:cs typeface="Arial"/>
              </a:rPr>
              <a:t>ПЕРЕГОВОРЫ </a:t>
            </a:r>
            <a:r>
              <a:rPr dirty="0" sz="900" spc="-50" b="1">
                <a:solidFill>
                  <a:srgbClr val="BE1E2D"/>
                </a:solidFill>
                <a:latin typeface="Arial"/>
                <a:cs typeface="Arial"/>
              </a:rPr>
              <a:t>ОРГАНИЗАЦИЕЙ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6201181" y="2701836"/>
            <a:ext cx="2881630" cy="67945"/>
          </a:xfrm>
          <a:custGeom>
            <a:avLst/>
            <a:gdLst/>
            <a:ahLst/>
            <a:cxnLst/>
            <a:rect l="l" t="t" r="r" b="b"/>
            <a:pathLst>
              <a:path w="2881629" h="67944">
                <a:moveTo>
                  <a:pt x="2881033" y="0"/>
                </a:moveTo>
                <a:lnTo>
                  <a:pt x="0" y="0"/>
                </a:lnTo>
                <a:lnTo>
                  <a:pt x="0" y="67741"/>
                </a:lnTo>
                <a:lnTo>
                  <a:pt x="2881033" y="67741"/>
                </a:lnTo>
                <a:lnTo>
                  <a:pt x="2881033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6402809" y="2810892"/>
            <a:ext cx="3265804" cy="673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 spc="-19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возможности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получения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управляющей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организацией</a:t>
            </a:r>
            <a:r>
              <a:rPr dirty="0" sz="1300" spc="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кредита</a:t>
            </a:r>
            <a:r>
              <a:rPr dirty="0" sz="1300" spc="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для</a:t>
            </a:r>
            <a:r>
              <a:rPr dirty="0" sz="1300" spc="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последующего предоставления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собственникам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402809" y="3590825"/>
            <a:ext cx="39255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9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доступных для собственников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условиях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кредита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961458" y="3873684"/>
            <a:ext cx="109728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03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7114031" y="4819231"/>
            <a:ext cx="2676525" cy="67945"/>
          </a:xfrm>
          <a:custGeom>
            <a:avLst/>
            <a:gdLst/>
            <a:ahLst/>
            <a:cxnLst/>
            <a:rect l="l" t="t" r="r" b="b"/>
            <a:pathLst>
              <a:path w="2676525" h="67945">
                <a:moveTo>
                  <a:pt x="2676347" y="0"/>
                </a:moveTo>
                <a:lnTo>
                  <a:pt x="0" y="0"/>
                </a:lnTo>
                <a:lnTo>
                  <a:pt x="0" y="67741"/>
                </a:lnTo>
                <a:lnTo>
                  <a:pt x="2676347" y="67741"/>
                </a:lnTo>
                <a:lnTo>
                  <a:pt x="2676347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7328568" y="4946113"/>
            <a:ext cx="270573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9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возможности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получения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кредита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328568" y="5258482"/>
            <a:ext cx="2489200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dirty="0" sz="1300" spc="-105">
                <a:solidFill>
                  <a:srgbClr val="002454"/>
                </a:solidFill>
                <a:latin typeface="Arial"/>
                <a:cs typeface="Arial"/>
              </a:rPr>
              <a:t>Об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условиях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получения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кредита </a:t>
            </a:r>
            <a:r>
              <a:rPr dirty="0" sz="1300" spc="-50">
                <a:solidFill>
                  <a:srgbClr val="002454"/>
                </a:solidFill>
                <a:latin typeface="Arial"/>
                <a:cs typeface="Arial"/>
              </a:rPr>
              <a:t>(сумма,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срок,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проценты)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91048" y="5975484"/>
            <a:ext cx="1147445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04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3988561" y="6921030"/>
            <a:ext cx="2676525" cy="67945"/>
          </a:xfrm>
          <a:custGeom>
            <a:avLst/>
            <a:gdLst/>
            <a:ahLst/>
            <a:cxnLst/>
            <a:rect l="l" t="t" r="r" b="b"/>
            <a:pathLst>
              <a:path w="2676525" h="67945">
                <a:moveTo>
                  <a:pt x="2676347" y="0"/>
                </a:moveTo>
                <a:lnTo>
                  <a:pt x="0" y="0"/>
                </a:lnTo>
                <a:lnTo>
                  <a:pt x="0" y="67741"/>
                </a:lnTo>
                <a:lnTo>
                  <a:pt x="2676347" y="67741"/>
                </a:lnTo>
                <a:lnTo>
                  <a:pt x="2676347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3975856" y="6229955"/>
            <a:ext cx="3936365" cy="104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2454"/>
                </a:solidFill>
                <a:latin typeface="Arial"/>
                <a:cs typeface="Arial"/>
              </a:rPr>
              <a:t>ПРИНЯТИЕ</a:t>
            </a:r>
            <a:r>
              <a:rPr dirty="0" sz="2000" spc="1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454"/>
                </a:solidFill>
                <a:latin typeface="Arial"/>
                <a:cs typeface="Arial"/>
              </a:rPr>
              <a:t>РЕШЕНИЙ</a:t>
            </a:r>
            <a:r>
              <a:rPr dirty="0" sz="2000" spc="114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454"/>
                </a:solidFill>
                <a:latin typeface="Arial"/>
                <a:cs typeface="Arial"/>
              </a:rPr>
              <a:t>ОБЩИМ </a:t>
            </a:r>
            <a:r>
              <a:rPr dirty="0" sz="2000" spc="-25">
                <a:solidFill>
                  <a:srgbClr val="002454"/>
                </a:solidFill>
                <a:latin typeface="Arial"/>
                <a:cs typeface="Arial"/>
              </a:rPr>
              <a:t>СОБРАНИЕМ</a:t>
            </a:r>
            <a:r>
              <a:rPr dirty="0" sz="2000" spc="-3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2000" spc="-40">
                <a:solidFill>
                  <a:srgbClr val="002454"/>
                </a:solidFill>
                <a:latin typeface="Arial"/>
                <a:cs typeface="Arial"/>
              </a:rPr>
              <a:t>СОБСТВЕННИКОВ</a:t>
            </a:r>
            <a:endParaRPr sz="2000">
              <a:latin typeface="Arial"/>
              <a:cs typeface="Arial"/>
            </a:endParaRPr>
          </a:p>
          <a:p>
            <a:pPr marL="212090">
              <a:lnSpc>
                <a:spcPct val="100000"/>
              </a:lnSpc>
              <a:spcBef>
                <a:spcPts val="1625"/>
              </a:spcBef>
              <a:tabLst>
                <a:tab pos="2409825" algn="l"/>
              </a:tabLst>
            </a:pPr>
            <a:r>
              <a:rPr dirty="0" sz="1300" spc="-19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 привлечении</a:t>
            </a:r>
            <a:r>
              <a:rPr dirty="0" sz="13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	</a:t>
            </a:r>
            <a:r>
              <a:rPr dirty="0" sz="1300" spc="-105">
                <a:solidFill>
                  <a:srgbClr val="002454"/>
                </a:solidFill>
                <a:latin typeface="Arial"/>
                <a:cs typeface="Arial"/>
              </a:rPr>
              <a:t>Об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условиях</a:t>
            </a:r>
            <a:r>
              <a:rPr dirty="0" sz="13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 rot="21420000">
            <a:off x="1478755" y="2880123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 rot="21420000">
            <a:off x="1478737" y="3425549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 rot="21420000">
            <a:off x="1478733" y="5556636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21420000">
            <a:off x="1478741" y="4988321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21420000">
            <a:off x="6168217" y="2880169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 rot="21420000">
            <a:off x="6168248" y="3668229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 rot="21420000">
            <a:off x="7097553" y="4988418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 rot="21420000">
            <a:off x="7097565" y="5325540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 rot="21420000">
            <a:off x="3955665" y="7093685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 rot="21420000">
            <a:off x="6168264" y="7093635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2" name="object 4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6040" y="5358041"/>
            <a:ext cx="1785962" cy="22020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35695" y="1974065"/>
            <a:ext cx="367537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04" b="1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получении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ремонт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общего</a:t>
            </a:r>
            <a:r>
              <a:rPr dirty="0" sz="1400" spc="2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имущества</a:t>
            </a:r>
            <a:r>
              <a:rPr dirty="0" sz="1400" spc="3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20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400" spc="3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многоквартирном</a:t>
            </a:r>
            <a:r>
              <a:rPr dirty="0" sz="1400" spc="3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доме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 rot="21420000">
            <a:off x="1440984" y="2617392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 rot="21420000">
            <a:off x="1441202" y="2831784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 rot="21420000">
            <a:off x="1441150" y="3023176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 rot="21420000">
            <a:off x="1441045" y="4121153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 rot="21420000">
            <a:off x="1441044" y="4309236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 rot="21420000">
            <a:off x="1441085" y="4502147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 rot="21420000">
            <a:off x="1441136" y="4693151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 rot="21420000">
            <a:off x="1441156" y="4883648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 rot="21420000">
            <a:off x="1441098" y="5194832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 rot="21420000">
            <a:off x="1441128" y="5391687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 rot="21420000">
            <a:off x="1441177" y="5601258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0" y="-12"/>
            <a:ext cx="10692130" cy="1656080"/>
          </a:xfrm>
          <a:custGeom>
            <a:avLst/>
            <a:gdLst/>
            <a:ahLst/>
            <a:cxnLst/>
            <a:rect l="l" t="t" r="r" b="b"/>
            <a:pathLst>
              <a:path w="10692130" h="1656080">
                <a:moveTo>
                  <a:pt x="10692003" y="0"/>
                </a:moveTo>
                <a:lnTo>
                  <a:pt x="0" y="0"/>
                </a:lnTo>
                <a:lnTo>
                  <a:pt x="0" y="1655508"/>
                </a:lnTo>
                <a:lnTo>
                  <a:pt x="10692003" y="1655508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2603127" y="477623"/>
            <a:ext cx="786257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КАКИЕ </a:t>
            </a:r>
            <a:r>
              <a:rPr dirty="0" sz="2100" spc="-35" b="1">
                <a:solidFill>
                  <a:srgbClr val="8DC63F"/>
                </a:solidFill>
                <a:latin typeface="Arial"/>
                <a:cs typeface="Arial"/>
              </a:rPr>
              <a:t>РЕШЕНИЯ</a:t>
            </a:r>
            <a:r>
              <a:rPr dirty="0" sz="2100" spc="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НА</a:t>
            </a:r>
            <a:r>
              <a:rPr dirty="0" sz="2100" spc="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65" b="1">
                <a:solidFill>
                  <a:srgbClr val="8DC63F"/>
                </a:solidFill>
                <a:latin typeface="Arial"/>
                <a:cs typeface="Arial"/>
              </a:rPr>
              <a:t>ОБЩЕМ</a:t>
            </a: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70" b="1">
                <a:solidFill>
                  <a:srgbClr val="8DC63F"/>
                </a:solidFill>
                <a:latin typeface="Arial"/>
                <a:cs typeface="Arial"/>
              </a:rPr>
              <a:t>СОБРАНИИ</a:t>
            </a:r>
            <a:r>
              <a:rPr dirty="0" sz="2100" spc="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75" b="1">
                <a:solidFill>
                  <a:srgbClr val="8DC63F"/>
                </a:solidFill>
                <a:latin typeface="Arial"/>
                <a:cs typeface="Arial"/>
              </a:rPr>
              <a:t>СОБСТВЕННИКОВ </a:t>
            </a:r>
            <a:r>
              <a:rPr dirty="0" sz="2100" spc="-25" b="1">
                <a:solidFill>
                  <a:srgbClr val="8DC63F"/>
                </a:solidFill>
                <a:latin typeface="Arial"/>
                <a:cs typeface="Arial"/>
              </a:rPr>
              <a:t>ПОМЕЩЕНИЙ</a:t>
            </a:r>
            <a:r>
              <a:rPr dirty="0" sz="2100" spc="1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В</a:t>
            </a:r>
            <a:r>
              <a:rPr dirty="0" sz="2100" spc="2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МКД</a:t>
            </a:r>
            <a:r>
              <a:rPr dirty="0" sz="2100" spc="2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b="1">
                <a:solidFill>
                  <a:srgbClr val="8DC63F"/>
                </a:solidFill>
                <a:latin typeface="Arial"/>
                <a:cs typeface="Arial"/>
              </a:rPr>
              <a:t>ДОЛЖНЫ</a:t>
            </a:r>
            <a:r>
              <a:rPr dirty="0" sz="2100" spc="2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105" b="1">
                <a:solidFill>
                  <a:srgbClr val="8DC63F"/>
                </a:solidFill>
                <a:latin typeface="Arial"/>
                <a:cs typeface="Arial"/>
              </a:rPr>
              <a:t>БЫТЬ</a:t>
            </a:r>
            <a:r>
              <a:rPr dirty="0" sz="2100" spc="2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50" b="1">
                <a:solidFill>
                  <a:srgbClr val="8DC63F"/>
                </a:solidFill>
                <a:latin typeface="Arial"/>
                <a:cs typeface="Arial"/>
              </a:rPr>
              <a:t>ПРИНЯТЫ</a:t>
            </a:r>
            <a:r>
              <a:rPr dirty="0" sz="2100" spc="25" b="1">
                <a:solidFill>
                  <a:srgbClr val="8DC63F"/>
                </a:solidFill>
                <a:latin typeface="Arial"/>
                <a:cs typeface="Arial"/>
              </a:rPr>
              <a:t> ДЛЯ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100" spc="-25" b="1">
                <a:solidFill>
                  <a:srgbClr val="8DC63F"/>
                </a:solidFill>
                <a:latin typeface="Arial"/>
                <a:cs typeface="Arial"/>
              </a:rPr>
              <a:t>ПРИВЛЕЧЕНИЯ</a:t>
            </a:r>
            <a:r>
              <a:rPr dirty="0" sz="2100" spc="-3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95" b="1">
                <a:solidFill>
                  <a:srgbClr val="8DC63F"/>
                </a:solidFill>
                <a:latin typeface="Arial"/>
                <a:cs typeface="Arial"/>
              </a:rPr>
              <a:t>БАНКОВСКОГО</a:t>
            </a:r>
            <a:r>
              <a:rPr dirty="0" sz="2100" spc="-2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100" spc="-10" b="1">
                <a:solidFill>
                  <a:srgbClr val="8DC63F"/>
                </a:solidFill>
                <a:latin typeface="Arial"/>
                <a:cs typeface="Arial"/>
              </a:rPr>
              <a:t>КРЕДИТА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0"/>
            <a:ext cx="2763520" cy="3407410"/>
            <a:chOff x="0" y="0"/>
            <a:chExt cx="2763520" cy="3407410"/>
          </a:xfrm>
        </p:grpSpPr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3268" cy="340699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9717" y="406337"/>
              <a:ext cx="1232903" cy="123289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19589" y="652753"/>
            <a:ext cx="574675" cy="6845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300" spc="1810" b="0">
                <a:latin typeface="Arial"/>
                <a:cs typeface="Arial"/>
              </a:rPr>
              <a:t>=</a:t>
            </a:r>
            <a:endParaRPr sz="4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719864" y="2561018"/>
            <a:ext cx="1455420" cy="59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0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цели</a:t>
            </a:r>
            <a:r>
              <a:rPr dirty="0" sz="1000" spc="-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получения</a:t>
            </a:r>
            <a:r>
              <a:rPr dirty="0" sz="1000" spc="-3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займа </a:t>
            </a:r>
            <a:r>
              <a:rPr dirty="0" sz="1000" spc="-35">
                <a:solidFill>
                  <a:srgbClr val="002454"/>
                </a:solidFill>
                <a:latin typeface="Arial"/>
                <a:cs typeface="Arial"/>
              </a:rPr>
              <a:t>сумме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 займодавце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901464" y="4614736"/>
            <a:ext cx="335661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6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0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размере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дополнительного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 взноса</a:t>
            </a:r>
            <a:r>
              <a:rPr dirty="0" sz="10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на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капитальный ремонт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0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продолжительности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периода</a:t>
            </a:r>
            <a:r>
              <a:rPr dirty="0" sz="10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уплаты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дополнительного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взноса на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endParaRPr sz="1000">
              <a:latin typeface="Arial"/>
              <a:cs typeface="Arial"/>
            </a:endParaRPr>
          </a:p>
          <a:p>
            <a:pPr marL="12700" marR="32131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сроке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начала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уплаты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дополнительного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взноса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2454"/>
                </a:solidFill>
                <a:latin typeface="Arial"/>
                <a:cs typeface="Arial"/>
              </a:rPr>
              <a:t>на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000" spc="3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35695" y="3375804"/>
            <a:ext cx="33280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Об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определении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существенных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условий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договора</a:t>
            </a:r>
            <a:r>
              <a:rPr dirty="0" sz="1400" spc="2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65112" y="1608747"/>
            <a:ext cx="1094740" cy="2760980"/>
          </a:xfrm>
          <a:prstGeom prst="rect">
            <a:avLst/>
          </a:prstGeom>
        </p:spPr>
        <p:txBody>
          <a:bodyPr wrap="square" lIns="0" tIns="182880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1440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01</a:t>
            </a:r>
            <a:endParaRPr sz="78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02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05421" y="6579155"/>
            <a:ext cx="821309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00" b="1">
                <a:solidFill>
                  <a:srgbClr val="002454"/>
                </a:solidFill>
                <a:latin typeface="Arial"/>
                <a:cs typeface="Arial"/>
              </a:rPr>
              <a:t>О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погашении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за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счет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фонда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капитального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ремонта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займа,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использованного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5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оплату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расходов</a:t>
            </a:r>
            <a:r>
              <a:rPr dirty="0" sz="14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-2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общего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имущества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14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многоквартирном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доме,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об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уплате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5" b="1">
                <a:solidFill>
                  <a:srgbClr val="002454"/>
                </a:solidFill>
                <a:latin typeface="Arial"/>
                <a:cs typeface="Arial"/>
              </a:rPr>
              <a:t>процентов</a:t>
            </a:r>
            <a:r>
              <a:rPr dirty="0" sz="14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002454"/>
                </a:solidFill>
                <a:latin typeface="Arial"/>
                <a:cs typeface="Arial"/>
              </a:rPr>
              <a:t>за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пользо-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вание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5" b="1">
                <a:solidFill>
                  <a:srgbClr val="002454"/>
                </a:solidFill>
                <a:latin typeface="Arial"/>
                <a:cs typeface="Arial"/>
              </a:rPr>
              <a:t>данным</a:t>
            </a:r>
            <a:r>
              <a:rPr dirty="0" sz="1400" spc="-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90" b="1">
                <a:solidFill>
                  <a:srgbClr val="002454"/>
                </a:solidFill>
                <a:latin typeface="Arial"/>
                <a:cs typeface="Arial"/>
              </a:rPr>
              <a:t>займом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01277" y="6260912"/>
            <a:ext cx="1097280" cy="1226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03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635403" y="1977104"/>
            <a:ext cx="3728720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5" b="1">
                <a:solidFill>
                  <a:srgbClr val="002454"/>
                </a:solidFill>
                <a:latin typeface="Arial"/>
                <a:cs typeface="Arial"/>
              </a:rPr>
              <a:t>Об</a:t>
            </a:r>
            <a:r>
              <a:rPr dirty="0" sz="1400" spc="5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определении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2454"/>
                </a:solidFill>
                <a:latin typeface="Arial"/>
                <a:cs typeface="Arial"/>
              </a:rPr>
              <a:t>лица,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уполномоченного</a:t>
            </a:r>
            <a:r>
              <a:rPr dirty="0" sz="14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2454"/>
                </a:solidFill>
                <a:latin typeface="Arial"/>
                <a:cs typeface="Arial"/>
              </a:rPr>
              <a:t>от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имени</a:t>
            </a:r>
            <a:r>
              <a:rPr dirty="0" sz="1400" spc="1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всех</a:t>
            </a:r>
            <a:r>
              <a:rPr dirty="0" sz="1400" spc="10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собственников</a:t>
            </a:r>
            <a:r>
              <a:rPr dirty="0" sz="1400" spc="10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помещений</a:t>
            </a:r>
            <a:r>
              <a:rPr dirty="0" sz="1400" spc="10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в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многоквартирном</a:t>
            </a:r>
            <a:r>
              <a:rPr dirty="0" sz="1400" spc="-2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002454"/>
                </a:solidFill>
                <a:latin typeface="Arial"/>
                <a:cs typeface="Arial"/>
              </a:rPr>
              <a:t>доме</a:t>
            </a:r>
            <a:r>
              <a:rPr dirty="0" sz="1400" spc="-20" b="1">
                <a:solidFill>
                  <a:srgbClr val="002454"/>
                </a:solidFill>
                <a:latin typeface="Arial"/>
                <a:cs typeface="Arial"/>
              </a:rPr>
              <a:t> заключить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(подпи-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сать)</a:t>
            </a:r>
            <a:r>
              <a:rPr dirty="0" sz="1400" spc="229" b="1">
                <a:solidFill>
                  <a:srgbClr val="002454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договор</a:t>
            </a:r>
            <a:r>
              <a:rPr dirty="0" sz="1400" spc="235" b="1">
                <a:solidFill>
                  <a:srgbClr val="002454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400" spc="235" b="1">
                <a:solidFill>
                  <a:srgbClr val="002454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235" b="1">
                <a:solidFill>
                  <a:srgbClr val="002454"/>
                </a:solidFill>
                <a:latin typeface="Arial"/>
                <a:cs typeface="Arial"/>
              </a:rPr>
              <a:t>  </a:t>
            </a:r>
            <a:r>
              <a:rPr dirty="0" sz="1400" spc="-30" b="1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635403" y="2830544"/>
            <a:ext cx="372745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002454"/>
                </a:solidFill>
                <a:latin typeface="Arial"/>
                <a:cs typeface="Arial"/>
              </a:rPr>
              <a:t>общего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имущества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14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002454"/>
                </a:solidFill>
                <a:latin typeface="Arial"/>
                <a:cs typeface="Arial"/>
              </a:rPr>
              <a:t>многоквартир-</a:t>
            </a:r>
            <a:r>
              <a:rPr dirty="0" sz="1400" spc="3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5" b="1">
                <a:solidFill>
                  <a:srgbClr val="002454"/>
                </a:solidFill>
                <a:latin typeface="Arial"/>
                <a:cs typeface="Arial"/>
              </a:rPr>
              <a:t>ном</a:t>
            </a:r>
            <a:r>
              <a:rPr dirty="0" sz="1400" spc="96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002454"/>
                </a:solidFill>
                <a:latin typeface="Arial"/>
                <a:cs typeface="Arial"/>
              </a:rPr>
              <a:t>доме</a:t>
            </a:r>
            <a:r>
              <a:rPr dirty="0" sz="1400" spc="96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96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условиях,</a:t>
            </a:r>
            <a:r>
              <a:rPr dirty="0" sz="1400" spc="96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определенных</a:t>
            </a:r>
            <a:r>
              <a:rPr dirty="0" sz="1400" spc="-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общим</a:t>
            </a:r>
            <a:r>
              <a:rPr dirty="0" sz="1400" spc="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собранием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86325" y="1603096"/>
            <a:ext cx="1147445" cy="3409950"/>
          </a:xfrm>
          <a:prstGeom prst="rect">
            <a:avLst/>
          </a:prstGeom>
        </p:spPr>
        <p:txBody>
          <a:bodyPr wrap="square" lIns="0" tIns="5073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95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04</a:t>
            </a:r>
            <a:endParaRPr sz="7850">
              <a:latin typeface="Bahnschrift SemiBold"/>
              <a:cs typeface="Bahnschrift SemiBold"/>
            </a:endParaRPr>
          </a:p>
          <a:p>
            <a:pPr marL="36195">
              <a:lnSpc>
                <a:spcPct val="100000"/>
              </a:lnSpc>
              <a:spcBef>
                <a:spcPts val="3904"/>
              </a:spcBef>
            </a:pPr>
            <a:r>
              <a:rPr dirty="0" sz="785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05</a:t>
            </a:r>
            <a:endParaRPr sz="7850">
              <a:latin typeface="Bahnschrift SemiBold"/>
              <a:cs typeface="Bahnschrift SemiBold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19864" y="4042802"/>
            <a:ext cx="304863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0250">
              <a:lnSpc>
                <a:spcPct val="125000"/>
              </a:lnSpc>
              <a:spcBef>
                <a:spcPts val="100"/>
              </a:spcBef>
            </a:pP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целевое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использование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 </a:t>
            </a:r>
            <a:r>
              <a:rPr dirty="0" sz="1000" spc="-35">
                <a:solidFill>
                  <a:srgbClr val="002454"/>
                </a:solidFill>
                <a:latin typeface="Arial"/>
                <a:cs typeface="Arial"/>
              </a:rPr>
              <a:t>сумма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срок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договора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 займа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процентная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ставка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за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пользование</a:t>
            </a:r>
            <a:r>
              <a:rPr dirty="0" sz="1000" spc="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займом</a:t>
            </a:r>
            <a:endParaRPr sz="1000">
              <a:latin typeface="Arial"/>
              <a:cs typeface="Arial"/>
            </a:endParaRPr>
          </a:p>
          <a:p>
            <a:pPr marL="12700" marR="4318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источник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погашения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уплаты</a:t>
            </a:r>
            <a:r>
              <a:rPr dirty="0" sz="1000" spc="-1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процентов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002454"/>
                </a:solidFill>
                <a:latin typeface="Arial"/>
                <a:cs typeface="Arial"/>
              </a:rPr>
              <a:t>за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пользование</a:t>
            </a:r>
            <a:r>
              <a:rPr dirty="0" sz="1000" spc="-7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займом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порядок</a:t>
            </a:r>
            <a:r>
              <a:rPr dirty="0" sz="10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погашения</a:t>
            </a:r>
            <a:r>
              <a:rPr dirty="0" sz="10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порядок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уплаты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процентов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за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 пользование</a:t>
            </a:r>
            <a:r>
              <a:rPr dirty="0" sz="10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займом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счет</a:t>
            </a:r>
            <a:r>
              <a:rPr dirty="0" sz="10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для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зачисления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000" spc="-2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002454"/>
                </a:solidFill>
                <a:latin typeface="Arial"/>
                <a:cs typeface="Arial"/>
              </a:rPr>
              <a:t>займа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35689" y="5861580"/>
            <a:ext cx="35013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Договором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займа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не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могут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быть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предусмотрены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штрафные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санкции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за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 нарушение сроков,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размера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платежа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 для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погашения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задолженности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по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 займу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(такое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использование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не</a:t>
            </a:r>
            <a:r>
              <a:rPr dirty="0" sz="800" spc="-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допускается законодательством)</a:t>
            </a:r>
            <a:endParaRPr sz="800">
              <a:latin typeface="Bahnschrift SemiLight"/>
              <a:cs typeface="Bahnschrift SemiLigh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856557" y="5721778"/>
            <a:ext cx="35864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по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всем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вопросам,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связанным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финансированием</a:t>
            </a:r>
            <a:r>
              <a:rPr dirty="0" sz="800" spc="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капитального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800" spc="-1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за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счёт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средств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на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счёте принимаются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не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менее</a:t>
            </a:r>
            <a:r>
              <a:rPr dirty="0" sz="800" spc="-1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чем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 2/3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от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800" spc="-2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b="0">
                <a:solidFill>
                  <a:srgbClr val="002454"/>
                </a:solidFill>
                <a:latin typeface="Bahnschrift SemiLight"/>
                <a:cs typeface="Bahnschrift SemiLight"/>
              </a:rPr>
              <a:t>в</a:t>
            </a:r>
            <a:r>
              <a:rPr dirty="0" sz="800" spc="-20" b="0">
                <a:solidFill>
                  <a:srgbClr val="002454"/>
                </a:solidFill>
                <a:latin typeface="Bahnschrift SemiLight"/>
                <a:cs typeface="Bahnschrift SemiLight"/>
              </a:rPr>
              <a:t> </a:t>
            </a:r>
            <a:r>
              <a:rPr dirty="0" sz="800" spc="-25" b="0">
                <a:solidFill>
                  <a:srgbClr val="002454"/>
                </a:solidFill>
                <a:latin typeface="Bahnschrift SemiLight"/>
                <a:cs typeface="Bahnschrift SemiLight"/>
              </a:rPr>
              <a:t>МКД</a:t>
            </a:r>
            <a:endParaRPr sz="800">
              <a:latin typeface="Bahnschrift SemiLight"/>
              <a:cs typeface="Bahnschrift SemiLight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473845" y="2520580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 h="0">
                <a:moveTo>
                  <a:pt x="0" y="0"/>
                </a:moveTo>
                <a:lnTo>
                  <a:pt x="3624160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6635403" y="4008967"/>
            <a:ext cx="37826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45" b="1">
                <a:solidFill>
                  <a:srgbClr val="002454"/>
                </a:solidFill>
                <a:latin typeface="Arial"/>
                <a:cs typeface="Arial"/>
              </a:rPr>
              <a:t>Об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70" b="1">
                <a:solidFill>
                  <a:srgbClr val="002454"/>
                </a:solidFill>
                <a:latin typeface="Arial"/>
                <a:cs typeface="Arial"/>
              </a:rPr>
              <a:t>установлении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дополнительного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взноса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0" b="1">
                <a:solidFill>
                  <a:srgbClr val="002454"/>
                </a:solidFill>
                <a:latin typeface="Arial"/>
                <a:cs typeface="Arial"/>
              </a:rPr>
              <a:t>капитальный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85" b="1">
                <a:solidFill>
                  <a:srgbClr val="002454"/>
                </a:solidFill>
                <a:latin typeface="Arial"/>
                <a:cs typeface="Arial"/>
              </a:rPr>
              <a:t>ремонт</a:t>
            </a:r>
            <a:r>
              <a:rPr dirty="0" sz="14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55" b="1">
                <a:solidFill>
                  <a:srgbClr val="002454"/>
                </a:solidFill>
                <a:latin typeface="Arial"/>
                <a:cs typeface="Arial"/>
              </a:rPr>
              <a:t>(при</a:t>
            </a:r>
            <a:r>
              <a:rPr dirty="0" sz="14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400" spc="-60" b="1">
                <a:solidFill>
                  <a:srgbClr val="002454"/>
                </a:solidFill>
                <a:latin typeface="Arial"/>
                <a:cs typeface="Arial"/>
              </a:rPr>
              <a:t>необходимости)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 rot="21420000">
            <a:off x="6640691" y="4652287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 rot="21420000">
            <a:off x="6640641" y="4866442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 rot="21420000">
            <a:off x="6640589" y="5057833"/>
            <a:ext cx="16833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57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673553" y="4560630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 h="0">
                <a:moveTo>
                  <a:pt x="0" y="0"/>
                </a:moveTo>
                <a:lnTo>
                  <a:pt x="3624160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1473845" y="3971320"/>
            <a:ext cx="3624579" cy="0"/>
          </a:xfrm>
          <a:custGeom>
            <a:avLst/>
            <a:gdLst/>
            <a:ahLst/>
            <a:cxnLst/>
            <a:rect l="l" t="t" r="r" b="b"/>
            <a:pathLst>
              <a:path w="3624579" h="0">
                <a:moveTo>
                  <a:pt x="0" y="0"/>
                </a:moveTo>
                <a:lnTo>
                  <a:pt x="3624160" y="0"/>
                </a:lnTo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"/>
            <a:ext cx="10692130" cy="7560309"/>
            <a:chOff x="0" y="-12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00403"/>
              <a:ext cx="10692003" cy="605965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8468" y="2296897"/>
              <a:ext cx="108000" cy="416698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-12"/>
              <a:ext cx="10692130" cy="1731645"/>
            </a:xfrm>
            <a:custGeom>
              <a:avLst/>
              <a:gdLst/>
              <a:ahLst/>
              <a:cxnLst/>
              <a:rect l="l" t="t" r="r" b="b"/>
              <a:pathLst>
                <a:path w="10692130" h="1731645">
                  <a:moveTo>
                    <a:pt x="10692003" y="0"/>
                  </a:moveTo>
                  <a:lnTo>
                    <a:pt x="0" y="0"/>
                  </a:lnTo>
                  <a:lnTo>
                    <a:pt x="0" y="1731086"/>
                  </a:lnTo>
                  <a:lnTo>
                    <a:pt x="10692003" y="173108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6904990" cy="1168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Arial"/>
                <a:cs typeface="Arial"/>
              </a:rPr>
              <a:t>ПРИВЛЕЧЕНИЕ</a:t>
            </a:r>
            <a:r>
              <a:rPr dirty="0" spc="-100" b="1">
                <a:latin typeface="Arial"/>
                <a:cs typeface="Arial"/>
              </a:rPr>
              <a:t> </a:t>
            </a:r>
            <a:r>
              <a:rPr dirty="0" spc="-85" b="1">
                <a:latin typeface="Arial"/>
                <a:cs typeface="Arial"/>
              </a:rPr>
              <a:t>КОММЕРЧЕСКОГО </a:t>
            </a:r>
            <a:r>
              <a:rPr dirty="0" spc="-10" b="1">
                <a:latin typeface="Arial"/>
                <a:cs typeface="Arial"/>
              </a:rPr>
              <a:t>КРЕДИТА </a:t>
            </a:r>
            <a:r>
              <a:rPr dirty="0" b="1">
                <a:latin typeface="Arial"/>
                <a:cs typeface="Arial"/>
              </a:rPr>
              <a:t>ДЛЯ</a:t>
            </a:r>
            <a:r>
              <a:rPr dirty="0" spc="110" b="1">
                <a:latin typeface="Arial"/>
                <a:cs typeface="Arial"/>
              </a:rPr>
              <a:t> </a:t>
            </a:r>
            <a:r>
              <a:rPr dirty="0" spc="-70" b="1">
                <a:latin typeface="Arial"/>
                <a:cs typeface="Arial"/>
              </a:rPr>
              <a:t>ФИНАНСИРОВАНИЯ</a:t>
            </a:r>
            <a:r>
              <a:rPr dirty="0" spc="114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КАПИТАЛЬНОГО РЕМОНТА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717" y="406337"/>
              <a:ext cx="1232890" cy="123289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09475" y="550321"/>
            <a:ext cx="652780" cy="903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25">
                <a:solidFill>
                  <a:srgbClr val="8DC63F"/>
                </a:solidFill>
                <a:latin typeface="Arial"/>
                <a:cs typeface="Arial"/>
              </a:rPr>
              <a:t>tL</a:t>
            </a:r>
            <a:endParaRPr sz="575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281590" y="4024419"/>
            <a:ext cx="802005" cy="802005"/>
            <a:chOff x="2281590" y="4024419"/>
            <a:chExt cx="802005" cy="802005"/>
          </a:xfrm>
        </p:grpSpPr>
        <p:sp>
          <p:nvSpPr>
            <p:cNvPr id="12" name="object 12" descr=""/>
            <p:cNvSpPr/>
            <p:nvPr/>
          </p:nvSpPr>
          <p:spPr>
            <a:xfrm>
              <a:off x="2281590" y="4024419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75" y="0"/>
                  </a:moveTo>
                  <a:lnTo>
                    <a:pt x="354190" y="2702"/>
                  </a:lnTo>
                  <a:lnTo>
                    <a:pt x="309069" y="10605"/>
                  </a:lnTo>
                  <a:lnTo>
                    <a:pt x="265817" y="23408"/>
                  </a:lnTo>
                  <a:lnTo>
                    <a:pt x="224735" y="40807"/>
                  </a:lnTo>
                  <a:lnTo>
                    <a:pt x="186127" y="62498"/>
                  </a:lnTo>
                  <a:lnTo>
                    <a:pt x="150296" y="88179"/>
                  </a:lnTo>
                  <a:lnTo>
                    <a:pt x="117546" y="117546"/>
                  </a:lnTo>
                  <a:lnTo>
                    <a:pt x="88179" y="150296"/>
                  </a:lnTo>
                  <a:lnTo>
                    <a:pt x="62498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5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3"/>
                  </a:lnTo>
                  <a:lnTo>
                    <a:pt x="10605" y="492685"/>
                  </a:lnTo>
                  <a:lnTo>
                    <a:pt x="23408" y="535940"/>
                  </a:lnTo>
                  <a:lnTo>
                    <a:pt x="40807" y="577023"/>
                  </a:lnTo>
                  <a:lnTo>
                    <a:pt x="62498" y="615632"/>
                  </a:lnTo>
                  <a:lnTo>
                    <a:pt x="88179" y="651464"/>
                  </a:lnTo>
                  <a:lnTo>
                    <a:pt x="117546" y="684215"/>
                  </a:lnTo>
                  <a:lnTo>
                    <a:pt x="150296" y="713583"/>
                  </a:lnTo>
                  <a:lnTo>
                    <a:pt x="186127" y="739264"/>
                  </a:lnTo>
                  <a:lnTo>
                    <a:pt x="224735" y="760956"/>
                  </a:lnTo>
                  <a:lnTo>
                    <a:pt x="265817" y="778354"/>
                  </a:lnTo>
                  <a:lnTo>
                    <a:pt x="309069" y="791157"/>
                  </a:lnTo>
                  <a:lnTo>
                    <a:pt x="354190" y="799061"/>
                  </a:lnTo>
                  <a:lnTo>
                    <a:pt x="400875" y="801763"/>
                  </a:lnTo>
                  <a:lnTo>
                    <a:pt x="447560" y="799061"/>
                  </a:lnTo>
                  <a:lnTo>
                    <a:pt x="492681" y="791157"/>
                  </a:lnTo>
                  <a:lnTo>
                    <a:pt x="535933" y="778354"/>
                  </a:lnTo>
                  <a:lnTo>
                    <a:pt x="577015" y="760956"/>
                  </a:lnTo>
                  <a:lnTo>
                    <a:pt x="615623" y="739264"/>
                  </a:lnTo>
                  <a:lnTo>
                    <a:pt x="651454" y="713583"/>
                  </a:lnTo>
                  <a:lnTo>
                    <a:pt x="684204" y="684215"/>
                  </a:lnTo>
                  <a:lnTo>
                    <a:pt x="713571" y="651464"/>
                  </a:lnTo>
                  <a:lnTo>
                    <a:pt x="739252" y="615632"/>
                  </a:lnTo>
                  <a:lnTo>
                    <a:pt x="760943" y="577023"/>
                  </a:lnTo>
                  <a:lnTo>
                    <a:pt x="778342" y="535940"/>
                  </a:lnTo>
                  <a:lnTo>
                    <a:pt x="791145" y="492685"/>
                  </a:lnTo>
                  <a:lnTo>
                    <a:pt x="799048" y="447563"/>
                  </a:lnTo>
                  <a:lnTo>
                    <a:pt x="801751" y="400875"/>
                  </a:lnTo>
                  <a:lnTo>
                    <a:pt x="799048" y="354190"/>
                  </a:lnTo>
                  <a:lnTo>
                    <a:pt x="791145" y="309069"/>
                  </a:lnTo>
                  <a:lnTo>
                    <a:pt x="778342" y="265817"/>
                  </a:lnTo>
                  <a:lnTo>
                    <a:pt x="760943" y="224735"/>
                  </a:lnTo>
                  <a:lnTo>
                    <a:pt x="739252" y="186127"/>
                  </a:lnTo>
                  <a:lnTo>
                    <a:pt x="713571" y="150296"/>
                  </a:lnTo>
                  <a:lnTo>
                    <a:pt x="684204" y="117546"/>
                  </a:lnTo>
                  <a:lnTo>
                    <a:pt x="651454" y="88179"/>
                  </a:lnTo>
                  <a:lnTo>
                    <a:pt x="615623" y="62498"/>
                  </a:lnTo>
                  <a:lnTo>
                    <a:pt x="577015" y="40807"/>
                  </a:lnTo>
                  <a:lnTo>
                    <a:pt x="535933" y="23408"/>
                  </a:lnTo>
                  <a:lnTo>
                    <a:pt x="492681" y="10605"/>
                  </a:lnTo>
                  <a:lnTo>
                    <a:pt x="447560" y="2702"/>
                  </a:lnTo>
                  <a:lnTo>
                    <a:pt x="40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7597" y="4060418"/>
              <a:ext cx="729742" cy="72976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1261" y="4094105"/>
              <a:ext cx="662406" cy="662393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2538498" y="4207365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09">
                <a:solidFill>
                  <a:srgbClr val="8DC63F"/>
                </a:solidFill>
                <a:latin typeface="Arial"/>
                <a:cs typeface="Arial"/>
              </a:rPr>
              <a:t>О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281590" y="2597250"/>
            <a:ext cx="802005" cy="802005"/>
            <a:chOff x="2281590" y="2597250"/>
            <a:chExt cx="802005" cy="802005"/>
          </a:xfrm>
        </p:grpSpPr>
        <p:sp>
          <p:nvSpPr>
            <p:cNvPr id="17" name="object 17" descr=""/>
            <p:cNvSpPr/>
            <p:nvPr/>
          </p:nvSpPr>
          <p:spPr>
            <a:xfrm>
              <a:off x="2281590" y="2597250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75" y="0"/>
                  </a:moveTo>
                  <a:lnTo>
                    <a:pt x="354190" y="2702"/>
                  </a:lnTo>
                  <a:lnTo>
                    <a:pt x="309069" y="10605"/>
                  </a:lnTo>
                  <a:lnTo>
                    <a:pt x="265817" y="23408"/>
                  </a:lnTo>
                  <a:lnTo>
                    <a:pt x="224735" y="40807"/>
                  </a:lnTo>
                  <a:lnTo>
                    <a:pt x="186127" y="62498"/>
                  </a:lnTo>
                  <a:lnTo>
                    <a:pt x="150296" y="88179"/>
                  </a:lnTo>
                  <a:lnTo>
                    <a:pt x="117546" y="117546"/>
                  </a:lnTo>
                  <a:lnTo>
                    <a:pt x="88179" y="150296"/>
                  </a:lnTo>
                  <a:lnTo>
                    <a:pt x="62498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5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3"/>
                  </a:lnTo>
                  <a:lnTo>
                    <a:pt x="10605" y="492685"/>
                  </a:lnTo>
                  <a:lnTo>
                    <a:pt x="23408" y="535940"/>
                  </a:lnTo>
                  <a:lnTo>
                    <a:pt x="40807" y="577023"/>
                  </a:lnTo>
                  <a:lnTo>
                    <a:pt x="62498" y="615632"/>
                  </a:lnTo>
                  <a:lnTo>
                    <a:pt x="88179" y="651464"/>
                  </a:lnTo>
                  <a:lnTo>
                    <a:pt x="117546" y="684215"/>
                  </a:lnTo>
                  <a:lnTo>
                    <a:pt x="150296" y="713583"/>
                  </a:lnTo>
                  <a:lnTo>
                    <a:pt x="186127" y="739264"/>
                  </a:lnTo>
                  <a:lnTo>
                    <a:pt x="224735" y="760956"/>
                  </a:lnTo>
                  <a:lnTo>
                    <a:pt x="265817" y="778354"/>
                  </a:lnTo>
                  <a:lnTo>
                    <a:pt x="309069" y="791157"/>
                  </a:lnTo>
                  <a:lnTo>
                    <a:pt x="354190" y="799061"/>
                  </a:lnTo>
                  <a:lnTo>
                    <a:pt x="400875" y="801763"/>
                  </a:lnTo>
                  <a:lnTo>
                    <a:pt x="447560" y="799061"/>
                  </a:lnTo>
                  <a:lnTo>
                    <a:pt x="492681" y="791157"/>
                  </a:lnTo>
                  <a:lnTo>
                    <a:pt x="535933" y="778354"/>
                  </a:lnTo>
                  <a:lnTo>
                    <a:pt x="577015" y="760956"/>
                  </a:lnTo>
                  <a:lnTo>
                    <a:pt x="615623" y="739264"/>
                  </a:lnTo>
                  <a:lnTo>
                    <a:pt x="651454" y="713583"/>
                  </a:lnTo>
                  <a:lnTo>
                    <a:pt x="684204" y="684215"/>
                  </a:lnTo>
                  <a:lnTo>
                    <a:pt x="713571" y="651464"/>
                  </a:lnTo>
                  <a:lnTo>
                    <a:pt x="739252" y="615632"/>
                  </a:lnTo>
                  <a:lnTo>
                    <a:pt x="760943" y="577023"/>
                  </a:lnTo>
                  <a:lnTo>
                    <a:pt x="778342" y="535940"/>
                  </a:lnTo>
                  <a:lnTo>
                    <a:pt x="791145" y="492685"/>
                  </a:lnTo>
                  <a:lnTo>
                    <a:pt x="799048" y="447563"/>
                  </a:lnTo>
                  <a:lnTo>
                    <a:pt x="801751" y="400875"/>
                  </a:lnTo>
                  <a:lnTo>
                    <a:pt x="799048" y="354190"/>
                  </a:lnTo>
                  <a:lnTo>
                    <a:pt x="791145" y="309069"/>
                  </a:lnTo>
                  <a:lnTo>
                    <a:pt x="778342" y="265817"/>
                  </a:lnTo>
                  <a:lnTo>
                    <a:pt x="760943" y="224735"/>
                  </a:lnTo>
                  <a:lnTo>
                    <a:pt x="739252" y="186127"/>
                  </a:lnTo>
                  <a:lnTo>
                    <a:pt x="713571" y="150296"/>
                  </a:lnTo>
                  <a:lnTo>
                    <a:pt x="684204" y="117546"/>
                  </a:lnTo>
                  <a:lnTo>
                    <a:pt x="651454" y="88179"/>
                  </a:lnTo>
                  <a:lnTo>
                    <a:pt x="615623" y="62498"/>
                  </a:lnTo>
                  <a:lnTo>
                    <a:pt x="577015" y="40807"/>
                  </a:lnTo>
                  <a:lnTo>
                    <a:pt x="535933" y="23408"/>
                  </a:lnTo>
                  <a:lnTo>
                    <a:pt x="492681" y="10605"/>
                  </a:lnTo>
                  <a:lnTo>
                    <a:pt x="447560" y="2702"/>
                  </a:lnTo>
                  <a:lnTo>
                    <a:pt x="40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7597" y="2633243"/>
              <a:ext cx="729742" cy="72978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1261" y="2666936"/>
              <a:ext cx="662406" cy="662393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2538498" y="2780190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09">
                <a:solidFill>
                  <a:srgbClr val="8DC63F"/>
                </a:solidFill>
                <a:latin typeface="Arial"/>
                <a:cs typeface="Arial"/>
              </a:rPr>
              <a:t>О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2281596" y="5402548"/>
            <a:ext cx="802005" cy="802005"/>
            <a:chOff x="2281596" y="5402548"/>
            <a:chExt cx="802005" cy="802005"/>
          </a:xfrm>
        </p:grpSpPr>
        <p:sp>
          <p:nvSpPr>
            <p:cNvPr id="22" name="object 22" descr=""/>
            <p:cNvSpPr/>
            <p:nvPr/>
          </p:nvSpPr>
          <p:spPr>
            <a:xfrm>
              <a:off x="2281596" y="5402548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75" y="0"/>
                  </a:moveTo>
                  <a:lnTo>
                    <a:pt x="354190" y="2702"/>
                  </a:lnTo>
                  <a:lnTo>
                    <a:pt x="309069" y="10605"/>
                  </a:lnTo>
                  <a:lnTo>
                    <a:pt x="265817" y="23408"/>
                  </a:lnTo>
                  <a:lnTo>
                    <a:pt x="224735" y="40807"/>
                  </a:lnTo>
                  <a:lnTo>
                    <a:pt x="186127" y="62498"/>
                  </a:lnTo>
                  <a:lnTo>
                    <a:pt x="150296" y="88179"/>
                  </a:lnTo>
                  <a:lnTo>
                    <a:pt x="117546" y="117546"/>
                  </a:lnTo>
                  <a:lnTo>
                    <a:pt x="88179" y="150296"/>
                  </a:lnTo>
                  <a:lnTo>
                    <a:pt x="62498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5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3"/>
                  </a:lnTo>
                  <a:lnTo>
                    <a:pt x="10605" y="492685"/>
                  </a:lnTo>
                  <a:lnTo>
                    <a:pt x="23408" y="535940"/>
                  </a:lnTo>
                  <a:lnTo>
                    <a:pt x="40807" y="577023"/>
                  </a:lnTo>
                  <a:lnTo>
                    <a:pt x="62498" y="615632"/>
                  </a:lnTo>
                  <a:lnTo>
                    <a:pt x="88179" y="651464"/>
                  </a:lnTo>
                  <a:lnTo>
                    <a:pt x="117546" y="684215"/>
                  </a:lnTo>
                  <a:lnTo>
                    <a:pt x="150296" y="713583"/>
                  </a:lnTo>
                  <a:lnTo>
                    <a:pt x="186127" y="739264"/>
                  </a:lnTo>
                  <a:lnTo>
                    <a:pt x="224735" y="760956"/>
                  </a:lnTo>
                  <a:lnTo>
                    <a:pt x="265817" y="778354"/>
                  </a:lnTo>
                  <a:lnTo>
                    <a:pt x="309069" y="791157"/>
                  </a:lnTo>
                  <a:lnTo>
                    <a:pt x="354190" y="799061"/>
                  </a:lnTo>
                  <a:lnTo>
                    <a:pt x="400875" y="801763"/>
                  </a:lnTo>
                  <a:lnTo>
                    <a:pt x="447560" y="799061"/>
                  </a:lnTo>
                  <a:lnTo>
                    <a:pt x="492681" y="791157"/>
                  </a:lnTo>
                  <a:lnTo>
                    <a:pt x="535933" y="778354"/>
                  </a:lnTo>
                  <a:lnTo>
                    <a:pt x="577015" y="760956"/>
                  </a:lnTo>
                  <a:lnTo>
                    <a:pt x="615623" y="739264"/>
                  </a:lnTo>
                  <a:lnTo>
                    <a:pt x="651454" y="713583"/>
                  </a:lnTo>
                  <a:lnTo>
                    <a:pt x="684204" y="684215"/>
                  </a:lnTo>
                  <a:lnTo>
                    <a:pt x="713571" y="651464"/>
                  </a:lnTo>
                  <a:lnTo>
                    <a:pt x="739252" y="615632"/>
                  </a:lnTo>
                  <a:lnTo>
                    <a:pt x="760943" y="577023"/>
                  </a:lnTo>
                  <a:lnTo>
                    <a:pt x="778342" y="535940"/>
                  </a:lnTo>
                  <a:lnTo>
                    <a:pt x="791145" y="492685"/>
                  </a:lnTo>
                  <a:lnTo>
                    <a:pt x="799048" y="447563"/>
                  </a:lnTo>
                  <a:lnTo>
                    <a:pt x="801751" y="400875"/>
                  </a:lnTo>
                  <a:lnTo>
                    <a:pt x="799048" y="354190"/>
                  </a:lnTo>
                  <a:lnTo>
                    <a:pt x="791145" y="309069"/>
                  </a:lnTo>
                  <a:lnTo>
                    <a:pt x="778342" y="265817"/>
                  </a:lnTo>
                  <a:lnTo>
                    <a:pt x="760943" y="224735"/>
                  </a:lnTo>
                  <a:lnTo>
                    <a:pt x="739252" y="186127"/>
                  </a:lnTo>
                  <a:lnTo>
                    <a:pt x="713571" y="150296"/>
                  </a:lnTo>
                  <a:lnTo>
                    <a:pt x="684204" y="117546"/>
                  </a:lnTo>
                  <a:lnTo>
                    <a:pt x="651454" y="88179"/>
                  </a:lnTo>
                  <a:lnTo>
                    <a:pt x="615623" y="62498"/>
                  </a:lnTo>
                  <a:lnTo>
                    <a:pt x="577015" y="40807"/>
                  </a:lnTo>
                  <a:lnTo>
                    <a:pt x="535933" y="23408"/>
                  </a:lnTo>
                  <a:lnTo>
                    <a:pt x="492681" y="10605"/>
                  </a:lnTo>
                  <a:lnTo>
                    <a:pt x="447560" y="2702"/>
                  </a:lnTo>
                  <a:lnTo>
                    <a:pt x="40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7597" y="5438546"/>
              <a:ext cx="729754" cy="72976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1267" y="5472234"/>
              <a:ext cx="662406" cy="662393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538505" y="5585500"/>
            <a:ext cx="32321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09">
                <a:solidFill>
                  <a:srgbClr val="8DC63F"/>
                </a:solidFill>
                <a:latin typeface="Arial"/>
                <a:cs typeface="Arial"/>
              </a:rPr>
              <a:t>О</a:t>
            </a:r>
            <a:endParaRPr sz="235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331994" y="2607719"/>
            <a:ext cx="55340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Собственники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помещений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могут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привлекать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займы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75">
                <a:solidFill>
                  <a:srgbClr val="231F20"/>
                </a:solidFill>
                <a:latin typeface="Arial"/>
                <a:cs typeface="Arial"/>
              </a:rPr>
              <a:t>форме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коммерческих кредитов (отсрочки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или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рассрочки оплаты)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373447" y="5532783"/>
            <a:ext cx="59861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Участниками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данной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231F20"/>
                </a:solidFill>
                <a:latin typeface="Arial"/>
                <a:cs typeface="Arial"/>
              </a:rPr>
              <a:t>Программы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регулярно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выступают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со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специальными</a:t>
            </a:r>
            <a:r>
              <a:rPr dirty="0" sz="16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счетами</a:t>
            </a:r>
            <a:r>
              <a:rPr dirty="0" sz="16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6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городе</a:t>
            </a:r>
            <a:r>
              <a:rPr dirty="0" sz="16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Москве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331994" y="4044139"/>
            <a:ext cx="581279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Рассрочка</a:t>
            </a:r>
            <a:r>
              <a:rPr dirty="0" sz="16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платежа</a:t>
            </a:r>
            <a:r>
              <a:rPr dirty="0" sz="16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используется</a:t>
            </a:r>
            <a:r>
              <a:rPr dirty="0" sz="16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финансирования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работ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600" spc="-35">
                <a:solidFill>
                  <a:srgbClr val="231F20"/>
                </a:solidFill>
                <a:latin typeface="Arial"/>
                <a:cs typeface="Arial"/>
              </a:rPr>
              <a:t> Программе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ускоренной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замене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лифтов,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ремонте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фасадов,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кровли,</a:t>
            </a:r>
            <a:r>
              <a:rPr dirty="0" sz="1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электрики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06040" y="5358041"/>
            <a:ext cx="1785962" cy="22020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082497" y="2957468"/>
            <a:ext cx="2294255" cy="1736725"/>
          </a:xfrm>
          <a:custGeom>
            <a:avLst/>
            <a:gdLst/>
            <a:ahLst/>
            <a:cxnLst/>
            <a:rect l="l" t="t" r="r" b="b"/>
            <a:pathLst>
              <a:path w="2294254" h="1736725">
                <a:moveTo>
                  <a:pt x="2293899" y="1592135"/>
                </a:moveTo>
                <a:lnTo>
                  <a:pt x="2286525" y="1637522"/>
                </a:lnTo>
                <a:lnTo>
                  <a:pt x="2266018" y="1677034"/>
                </a:lnTo>
                <a:lnTo>
                  <a:pt x="2234797" y="1708251"/>
                </a:lnTo>
                <a:lnTo>
                  <a:pt x="2195282" y="1728755"/>
                </a:lnTo>
                <a:lnTo>
                  <a:pt x="2149894" y="1736128"/>
                </a:lnTo>
                <a:lnTo>
                  <a:pt x="144005" y="1736128"/>
                </a:lnTo>
                <a:lnTo>
                  <a:pt x="98612" y="1728755"/>
                </a:lnTo>
                <a:lnTo>
                  <a:pt x="59096" y="1708251"/>
                </a:lnTo>
                <a:lnTo>
                  <a:pt x="27877" y="1677034"/>
                </a:lnTo>
                <a:lnTo>
                  <a:pt x="7372" y="1637522"/>
                </a:lnTo>
                <a:lnTo>
                  <a:pt x="0" y="1592135"/>
                </a:lnTo>
                <a:lnTo>
                  <a:pt x="0" y="144005"/>
                </a:lnTo>
                <a:lnTo>
                  <a:pt x="7372" y="98617"/>
                </a:lnTo>
                <a:lnTo>
                  <a:pt x="27877" y="59102"/>
                </a:lnTo>
                <a:lnTo>
                  <a:pt x="59096" y="27881"/>
                </a:lnTo>
                <a:lnTo>
                  <a:pt x="98612" y="7373"/>
                </a:lnTo>
                <a:lnTo>
                  <a:pt x="144005" y="0"/>
                </a:lnTo>
                <a:lnTo>
                  <a:pt x="2149894" y="0"/>
                </a:lnTo>
                <a:lnTo>
                  <a:pt x="2195282" y="7373"/>
                </a:lnTo>
                <a:lnTo>
                  <a:pt x="2234797" y="27881"/>
                </a:lnTo>
                <a:lnTo>
                  <a:pt x="2266018" y="59102"/>
                </a:lnTo>
                <a:lnTo>
                  <a:pt x="2286525" y="98617"/>
                </a:lnTo>
                <a:lnTo>
                  <a:pt x="2293899" y="144005"/>
                </a:lnTo>
                <a:lnTo>
                  <a:pt x="2293899" y="1592135"/>
                </a:lnTo>
                <a:close/>
              </a:path>
            </a:pathLst>
          </a:custGeom>
          <a:ln w="25399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0692130" cy="1342390"/>
          </a:xfrm>
          <a:custGeom>
            <a:avLst/>
            <a:gdLst/>
            <a:ahLst/>
            <a:cxnLst/>
            <a:rect l="l" t="t" r="r" b="b"/>
            <a:pathLst>
              <a:path w="10692130" h="1342390">
                <a:moveTo>
                  <a:pt x="0" y="0"/>
                </a:moveTo>
                <a:lnTo>
                  <a:pt x="10692003" y="0"/>
                </a:lnTo>
                <a:lnTo>
                  <a:pt x="10692003" y="1342085"/>
                </a:lnTo>
                <a:lnTo>
                  <a:pt x="0" y="1342085"/>
                </a:lnTo>
                <a:lnTo>
                  <a:pt x="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064" y="2427325"/>
            <a:ext cx="108000" cy="388834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603115" y="1567590"/>
            <a:ext cx="734822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60" b="1">
                <a:solidFill>
                  <a:srgbClr val="002454"/>
                </a:solidFill>
                <a:latin typeface="Arial"/>
                <a:cs typeface="Arial"/>
              </a:rPr>
              <a:t>Операции</a:t>
            </a:r>
            <a:r>
              <a:rPr dirty="0" sz="1600" spc="-5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по</a:t>
            </a:r>
            <a:r>
              <a:rPr dirty="0" sz="1600" spc="-65" b="1">
                <a:solidFill>
                  <a:srgbClr val="002454"/>
                </a:solidFill>
                <a:latin typeface="Arial"/>
                <a:cs typeface="Arial"/>
              </a:rPr>
              <a:t> перечислению</a:t>
            </a:r>
            <a:r>
              <a:rPr dirty="0" sz="1600" spc="-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70" b="1">
                <a:solidFill>
                  <a:srgbClr val="002454"/>
                </a:solidFill>
                <a:latin typeface="Arial"/>
                <a:cs typeface="Arial"/>
              </a:rPr>
              <a:t>средств</a:t>
            </a:r>
            <a:r>
              <a:rPr dirty="0" sz="1600" spc="-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со</a:t>
            </a:r>
            <a:r>
              <a:rPr dirty="0" sz="1600" spc="-5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65" b="1">
                <a:solidFill>
                  <a:srgbClr val="002454"/>
                </a:solidFill>
                <a:latin typeface="Arial"/>
                <a:cs typeface="Arial"/>
              </a:rPr>
              <a:t>специального</a:t>
            </a:r>
            <a:r>
              <a:rPr dirty="0" sz="1600" spc="-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счета</a:t>
            </a:r>
            <a:r>
              <a:rPr dirty="0" sz="1600" spc="-5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002454"/>
                </a:solidFill>
                <a:latin typeface="Arial"/>
                <a:cs typeface="Arial"/>
              </a:rPr>
              <a:t>могут</a:t>
            </a:r>
            <a:r>
              <a:rPr dirty="0" sz="1600" spc="-5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осущест- </a:t>
            </a:r>
            <a:r>
              <a:rPr dirty="0" sz="1600" spc="-130" b="1">
                <a:solidFill>
                  <a:srgbClr val="002454"/>
                </a:solidFill>
                <a:latin typeface="Arial"/>
                <a:cs typeface="Arial"/>
              </a:rPr>
              <a:t>вляться</a:t>
            </a:r>
            <a:r>
              <a:rPr dirty="0" sz="1600" spc="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20" b="1">
                <a:solidFill>
                  <a:srgbClr val="002454"/>
                </a:solidFill>
                <a:latin typeface="Arial"/>
                <a:cs typeface="Arial"/>
              </a:rPr>
              <a:t>банком</a:t>
            </a:r>
            <a:r>
              <a:rPr dirty="0" sz="16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245" b="1">
                <a:solidFill>
                  <a:srgbClr val="002454"/>
                </a:solidFill>
                <a:latin typeface="Arial"/>
                <a:cs typeface="Arial"/>
              </a:rPr>
              <a:t>по</a:t>
            </a:r>
            <a:r>
              <a:rPr dirty="0" sz="1600" spc="13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002454"/>
                </a:solidFill>
                <a:latin typeface="Arial"/>
                <a:cs typeface="Arial"/>
              </a:rPr>
              <a:t>указанию</a:t>
            </a:r>
            <a:r>
              <a:rPr dirty="0" sz="1600" spc="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002454"/>
                </a:solidFill>
                <a:latin typeface="Arial"/>
                <a:cs typeface="Arial"/>
              </a:rPr>
              <a:t>владельца</a:t>
            </a:r>
            <a:r>
              <a:rPr dirty="0" sz="1600" spc="6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002454"/>
                </a:solidFill>
                <a:latin typeface="Arial"/>
                <a:cs typeface="Arial"/>
              </a:rPr>
              <a:t>специального</a:t>
            </a:r>
            <a:r>
              <a:rPr dirty="0" sz="1600" spc="5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002454"/>
                </a:solidFill>
                <a:latin typeface="Arial"/>
                <a:cs typeface="Arial"/>
              </a:rPr>
              <a:t>счета</a:t>
            </a:r>
            <a:r>
              <a:rPr dirty="0" sz="1600" spc="5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65" b="1">
                <a:solidFill>
                  <a:srgbClr val="002454"/>
                </a:solidFill>
                <a:latin typeface="Arial"/>
                <a:cs typeface="Arial"/>
              </a:rPr>
              <a:t>при</a:t>
            </a:r>
            <a:r>
              <a:rPr dirty="0" sz="1600" spc="5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002454"/>
                </a:solidFill>
                <a:latin typeface="Arial"/>
                <a:cs typeface="Arial"/>
              </a:rPr>
              <a:t>предоставле- </a:t>
            </a:r>
            <a:r>
              <a:rPr dirty="0" sz="1600" spc="-60" b="1">
                <a:solidFill>
                  <a:srgbClr val="002454"/>
                </a:solidFill>
                <a:latin typeface="Arial"/>
                <a:cs typeface="Arial"/>
              </a:rPr>
              <a:t>нии</a:t>
            </a:r>
            <a:r>
              <a:rPr dirty="0" sz="1600" spc="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002454"/>
                </a:solidFill>
                <a:latin typeface="Arial"/>
                <a:cs typeface="Arial"/>
              </a:rPr>
              <a:t>следующих</a:t>
            </a:r>
            <a:r>
              <a:rPr dirty="0" sz="16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документов: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28540" y="2500684"/>
            <a:ext cx="40792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протокол</a:t>
            </a:r>
            <a:r>
              <a:rPr dirty="0" sz="16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общего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собрания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собственников,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содержащий</a:t>
            </a:r>
            <a:r>
              <a:rPr dirty="0" sz="16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6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dirty="0" sz="16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проведении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28540" y="3452473"/>
            <a:ext cx="396494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договор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оказании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(или)</a:t>
            </a:r>
            <a:r>
              <a:rPr dirty="0" sz="16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выполнении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работ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капитальному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ремонту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общего</a:t>
            </a:r>
            <a:r>
              <a:rPr dirty="0" sz="16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35">
                <a:solidFill>
                  <a:srgbClr val="231F20"/>
                </a:solidFill>
                <a:latin typeface="Arial"/>
                <a:cs typeface="Arial"/>
              </a:rPr>
              <a:t>имущества,</a:t>
            </a:r>
            <a:r>
              <a:rPr dirty="0" sz="16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содержащий: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52588" y="4323404"/>
            <a:ext cx="3569335" cy="1117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установление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гарантийного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срока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менее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пяти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лет,</a:t>
            </a:r>
            <a:endParaRPr sz="1300">
              <a:latin typeface="Bahnschrift SemiLight"/>
              <a:cs typeface="Bahnschrift SemiLight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обязательства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подрядных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организаций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устранению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выявленных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нарушений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разумный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срок,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свой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своими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силами;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528528" y="5566106"/>
            <a:ext cx="35115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акт</a:t>
            </a:r>
            <a:r>
              <a:rPr dirty="0" sz="1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приемки</a:t>
            </a:r>
            <a:r>
              <a:rPr dirty="0" sz="1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оказанных</a:t>
            </a:r>
            <a:r>
              <a:rPr dirty="0" sz="1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dirty="0" sz="1600" spc="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dirty="0" sz="1600" spc="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(или)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выполненных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работ</a:t>
            </a:r>
            <a:r>
              <a:rPr dirty="0" sz="16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договору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620585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120" b="1">
                <a:latin typeface="Arial"/>
                <a:cs typeface="Arial"/>
              </a:rPr>
              <a:t>ОСНОВАНИЯ</a:t>
            </a:r>
            <a:r>
              <a:rPr dirty="0" spc="7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ДЛЯ</a:t>
            </a:r>
            <a:r>
              <a:rPr dirty="0" spc="70" b="1">
                <a:latin typeface="Arial"/>
                <a:cs typeface="Arial"/>
              </a:rPr>
              <a:t> </a:t>
            </a:r>
            <a:r>
              <a:rPr dirty="0" spc="-60" b="1">
                <a:latin typeface="Arial"/>
                <a:cs typeface="Arial"/>
              </a:rPr>
              <a:t>СПИСАНИЯ</a:t>
            </a:r>
            <a:r>
              <a:rPr dirty="0" spc="70" b="1">
                <a:latin typeface="Arial"/>
                <a:cs typeface="Arial"/>
              </a:rPr>
              <a:t> </a:t>
            </a:r>
            <a:r>
              <a:rPr dirty="0" spc="-70" b="1">
                <a:latin typeface="Arial"/>
                <a:cs typeface="Arial"/>
              </a:rPr>
              <a:t>СРЕДСТВ </a:t>
            </a:r>
            <a:r>
              <a:rPr dirty="0" spc="-290" b="1">
                <a:latin typeface="Arial"/>
                <a:cs typeface="Arial"/>
              </a:rPr>
              <a:t>СО</a:t>
            </a:r>
            <a:r>
              <a:rPr dirty="0" spc="114" b="1">
                <a:latin typeface="Arial"/>
                <a:cs typeface="Arial"/>
              </a:rPr>
              <a:t> </a:t>
            </a:r>
            <a:r>
              <a:rPr dirty="0" spc="-65" b="1">
                <a:latin typeface="Arial"/>
                <a:cs typeface="Arial"/>
              </a:rPr>
              <a:t>СПЕЦИАЛЬНОГО</a:t>
            </a:r>
            <a:r>
              <a:rPr dirty="0" spc="15" b="1">
                <a:latin typeface="Arial"/>
                <a:cs typeface="Arial"/>
              </a:rPr>
              <a:t> </a:t>
            </a:r>
            <a:r>
              <a:rPr dirty="0" spc="-20" b="1">
                <a:latin typeface="Arial"/>
                <a:cs typeface="Arial"/>
              </a:rPr>
              <a:t>СЧЕТ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717" y="406337"/>
              <a:ext cx="1232890" cy="123289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02034" y="647142"/>
            <a:ext cx="509905" cy="703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50" spc="760">
                <a:solidFill>
                  <a:srgbClr val="8DC63F"/>
                </a:solidFill>
                <a:latin typeface="Arial"/>
                <a:cs typeface="Arial"/>
              </a:rPr>
              <a:t>!i</a:t>
            </a:r>
            <a:endParaRPr sz="44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416174" y="2506304"/>
            <a:ext cx="802005" cy="802005"/>
            <a:chOff x="1416174" y="2506304"/>
            <a:chExt cx="802005" cy="802005"/>
          </a:xfrm>
        </p:grpSpPr>
        <p:sp>
          <p:nvSpPr>
            <p:cNvPr id="16" name="object 16" descr=""/>
            <p:cNvSpPr/>
            <p:nvPr/>
          </p:nvSpPr>
          <p:spPr>
            <a:xfrm>
              <a:off x="1416174" y="2506304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8"/>
                  </a:lnTo>
                  <a:lnTo>
                    <a:pt x="150299" y="88179"/>
                  </a:lnTo>
                  <a:lnTo>
                    <a:pt x="117548" y="117546"/>
                  </a:lnTo>
                  <a:lnTo>
                    <a:pt x="88180" y="150296"/>
                  </a:lnTo>
                  <a:lnTo>
                    <a:pt x="62499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6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0"/>
                  </a:lnTo>
                  <a:lnTo>
                    <a:pt x="10606" y="492680"/>
                  </a:lnTo>
                  <a:lnTo>
                    <a:pt x="23408" y="535932"/>
                  </a:lnTo>
                  <a:lnTo>
                    <a:pt x="40807" y="577013"/>
                  </a:lnTo>
                  <a:lnTo>
                    <a:pt x="62499" y="615619"/>
                  </a:lnTo>
                  <a:lnTo>
                    <a:pt x="88180" y="651449"/>
                  </a:lnTo>
                  <a:lnTo>
                    <a:pt x="117548" y="684198"/>
                  </a:lnTo>
                  <a:lnTo>
                    <a:pt x="150299" y="713564"/>
                  </a:lnTo>
                  <a:lnTo>
                    <a:pt x="186130" y="739243"/>
                  </a:lnTo>
                  <a:lnTo>
                    <a:pt x="224740" y="760933"/>
                  </a:lnTo>
                  <a:lnTo>
                    <a:pt x="265823" y="778331"/>
                  </a:lnTo>
                  <a:lnTo>
                    <a:pt x="309077" y="791133"/>
                  </a:lnTo>
                  <a:lnTo>
                    <a:pt x="354200" y="799036"/>
                  </a:lnTo>
                  <a:lnTo>
                    <a:pt x="400888" y="801738"/>
                  </a:lnTo>
                  <a:lnTo>
                    <a:pt x="447575" y="799036"/>
                  </a:lnTo>
                  <a:lnTo>
                    <a:pt x="492697" y="791133"/>
                  </a:lnTo>
                  <a:lnTo>
                    <a:pt x="535951" y="778331"/>
                  </a:lnTo>
                  <a:lnTo>
                    <a:pt x="577033" y="760933"/>
                  </a:lnTo>
                  <a:lnTo>
                    <a:pt x="615641" y="739243"/>
                  </a:lnTo>
                  <a:lnTo>
                    <a:pt x="651472" y="713564"/>
                  </a:lnTo>
                  <a:lnTo>
                    <a:pt x="684222" y="684198"/>
                  </a:lnTo>
                  <a:lnTo>
                    <a:pt x="713588" y="651449"/>
                  </a:lnTo>
                  <a:lnTo>
                    <a:pt x="739268" y="615619"/>
                  </a:lnTo>
                  <a:lnTo>
                    <a:pt x="760958" y="577013"/>
                  </a:lnTo>
                  <a:lnTo>
                    <a:pt x="778356" y="535932"/>
                  </a:lnTo>
                  <a:lnTo>
                    <a:pt x="791158" y="492680"/>
                  </a:lnTo>
                  <a:lnTo>
                    <a:pt x="799061" y="447560"/>
                  </a:lnTo>
                  <a:lnTo>
                    <a:pt x="801763" y="400875"/>
                  </a:lnTo>
                  <a:lnTo>
                    <a:pt x="799061" y="354190"/>
                  </a:lnTo>
                  <a:lnTo>
                    <a:pt x="791158" y="309069"/>
                  </a:lnTo>
                  <a:lnTo>
                    <a:pt x="778356" y="265817"/>
                  </a:lnTo>
                  <a:lnTo>
                    <a:pt x="760958" y="224735"/>
                  </a:lnTo>
                  <a:lnTo>
                    <a:pt x="739268" y="186127"/>
                  </a:lnTo>
                  <a:lnTo>
                    <a:pt x="713588" y="150296"/>
                  </a:lnTo>
                  <a:lnTo>
                    <a:pt x="684222" y="117546"/>
                  </a:lnTo>
                  <a:lnTo>
                    <a:pt x="651472" y="88179"/>
                  </a:lnTo>
                  <a:lnTo>
                    <a:pt x="615641" y="62498"/>
                  </a:lnTo>
                  <a:lnTo>
                    <a:pt x="577033" y="40807"/>
                  </a:lnTo>
                  <a:lnTo>
                    <a:pt x="535951" y="23408"/>
                  </a:lnTo>
                  <a:lnTo>
                    <a:pt x="492697" y="10605"/>
                  </a:lnTo>
                  <a:lnTo>
                    <a:pt x="447575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2181" y="2542311"/>
              <a:ext cx="729754" cy="72974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5864" y="2575975"/>
              <a:ext cx="662393" cy="66239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683741" y="2713416"/>
            <a:ext cx="30162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4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416185" y="3436611"/>
            <a:ext cx="802005" cy="802005"/>
            <a:chOff x="1416185" y="3436611"/>
            <a:chExt cx="802005" cy="802005"/>
          </a:xfrm>
        </p:grpSpPr>
        <p:sp>
          <p:nvSpPr>
            <p:cNvPr id="21" name="object 21" descr=""/>
            <p:cNvSpPr/>
            <p:nvPr/>
          </p:nvSpPr>
          <p:spPr>
            <a:xfrm>
              <a:off x="1416185" y="3436611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75" y="0"/>
                  </a:moveTo>
                  <a:lnTo>
                    <a:pt x="354190" y="2701"/>
                  </a:lnTo>
                  <a:lnTo>
                    <a:pt x="309069" y="10605"/>
                  </a:lnTo>
                  <a:lnTo>
                    <a:pt x="265817" y="23407"/>
                  </a:lnTo>
                  <a:lnTo>
                    <a:pt x="224735" y="40804"/>
                  </a:lnTo>
                  <a:lnTo>
                    <a:pt x="186127" y="62494"/>
                  </a:lnTo>
                  <a:lnTo>
                    <a:pt x="150296" y="88174"/>
                  </a:lnTo>
                  <a:lnTo>
                    <a:pt x="117546" y="117540"/>
                  </a:lnTo>
                  <a:lnTo>
                    <a:pt x="88179" y="150289"/>
                  </a:lnTo>
                  <a:lnTo>
                    <a:pt x="62498" y="186118"/>
                  </a:lnTo>
                  <a:lnTo>
                    <a:pt x="40807" y="224725"/>
                  </a:lnTo>
                  <a:lnTo>
                    <a:pt x="23408" y="265805"/>
                  </a:lnTo>
                  <a:lnTo>
                    <a:pt x="10605" y="309057"/>
                  </a:lnTo>
                  <a:lnTo>
                    <a:pt x="2702" y="354177"/>
                  </a:lnTo>
                  <a:lnTo>
                    <a:pt x="0" y="400862"/>
                  </a:lnTo>
                  <a:lnTo>
                    <a:pt x="2702" y="447547"/>
                  </a:lnTo>
                  <a:lnTo>
                    <a:pt x="10605" y="492668"/>
                  </a:lnTo>
                  <a:lnTo>
                    <a:pt x="23408" y="535921"/>
                  </a:lnTo>
                  <a:lnTo>
                    <a:pt x="40807" y="577002"/>
                  </a:lnTo>
                  <a:lnTo>
                    <a:pt x="62498" y="615610"/>
                  </a:lnTo>
                  <a:lnTo>
                    <a:pt x="88179" y="651441"/>
                  </a:lnTo>
                  <a:lnTo>
                    <a:pt x="117546" y="684191"/>
                  </a:lnTo>
                  <a:lnTo>
                    <a:pt x="150296" y="713559"/>
                  </a:lnTo>
                  <a:lnTo>
                    <a:pt x="186127" y="739239"/>
                  </a:lnTo>
                  <a:lnTo>
                    <a:pt x="224735" y="760930"/>
                  </a:lnTo>
                  <a:lnTo>
                    <a:pt x="265817" y="778329"/>
                  </a:lnTo>
                  <a:lnTo>
                    <a:pt x="309069" y="791132"/>
                  </a:lnTo>
                  <a:lnTo>
                    <a:pt x="354190" y="799036"/>
                  </a:lnTo>
                  <a:lnTo>
                    <a:pt x="400875" y="801738"/>
                  </a:lnTo>
                  <a:lnTo>
                    <a:pt x="447563" y="799036"/>
                  </a:lnTo>
                  <a:lnTo>
                    <a:pt x="492685" y="791132"/>
                  </a:lnTo>
                  <a:lnTo>
                    <a:pt x="535940" y="778329"/>
                  </a:lnTo>
                  <a:lnTo>
                    <a:pt x="577023" y="760930"/>
                  </a:lnTo>
                  <a:lnTo>
                    <a:pt x="615632" y="739239"/>
                  </a:lnTo>
                  <a:lnTo>
                    <a:pt x="651464" y="713559"/>
                  </a:lnTo>
                  <a:lnTo>
                    <a:pt x="684215" y="684191"/>
                  </a:lnTo>
                  <a:lnTo>
                    <a:pt x="713583" y="651441"/>
                  </a:lnTo>
                  <a:lnTo>
                    <a:pt x="739264" y="615610"/>
                  </a:lnTo>
                  <a:lnTo>
                    <a:pt x="760956" y="577002"/>
                  </a:lnTo>
                  <a:lnTo>
                    <a:pt x="778354" y="535921"/>
                  </a:lnTo>
                  <a:lnTo>
                    <a:pt x="791157" y="492668"/>
                  </a:lnTo>
                  <a:lnTo>
                    <a:pt x="799061" y="447547"/>
                  </a:lnTo>
                  <a:lnTo>
                    <a:pt x="801763" y="400862"/>
                  </a:lnTo>
                  <a:lnTo>
                    <a:pt x="799061" y="354177"/>
                  </a:lnTo>
                  <a:lnTo>
                    <a:pt x="791157" y="309057"/>
                  </a:lnTo>
                  <a:lnTo>
                    <a:pt x="778354" y="265805"/>
                  </a:lnTo>
                  <a:lnTo>
                    <a:pt x="760956" y="224725"/>
                  </a:lnTo>
                  <a:lnTo>
                    <a:pt x="739264" y="186118"/>
                  </a:lnTo>
                  <a:lnTo>
                    <a:pt x="713583" y="150289"/>
                  </a:lnTo>
                  <a:lnTo>
                    <a:pt x="684215" y="117540"/>
                  </a:lnTo>
                  <a:lnTo>
                    <a:pt x="651464" y="88174"/>
                  </a:lnTo>
                  <a:lnTo>
                    <a:pt x="615632" y="62494"/>
                  </a:lnTo>
                  <a:lnTo>
                    <a:pt x="577023" y="40804"/>
                  </a:lnTo>
                  <a:lnTo>
                    <a:pt x="535940" y="23407"/>
                  </a:lnTo>
                  <a:lnTo>
                    <a:pt x="492685" y="10605"/>
                  </a:lnTo>
                  <a:lnTo>
                    <a:pt x="447563" y="2701"/>
                  </a:lnTo>
                  <a:lnTo>
                    <a:pt x="40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2181" y="3472599"/>
              <a:ext cx="729754" cy="729754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5864" y="3506269"/>
              <a:ext cx="662393" cy="662406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1681063" y="3643715"/>
            <a:ext cx="30162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4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416185" y="5405868"/>
            <a:ext cx="802005" cy="802005"/>
            <a:chOff x="1416185" y="5405868"/>
            <a:chExt cx="802005" cy="802005"/>
          </a:xfrm>
        </p:grpSpPr>
        <p:sp>
          <p:nvSpPr>
            <p:cNvPr id="26" name="object 26" descr=""/>
            <p:cNvSpPr/>
            <p:nvPr/>
          </p:nvSpPr>
          <p:spPr>
            <a:xfrm>
              <a:off x="1416185" y="5405868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75" y="0"/>
                  </a:moveTo>
                  <a:lnTo>
                    <a:pt x="354190" y="2701"/>
                  </a:lnTo>
                  <a:lnTo>
                    <a:pt x="309069" y="10605"/>
                  </a:lnTo>
                  <a:lnTo>
                    <a:pt x="265817" y="23407"/>
                  </a:lnTo>
                  <a:lnTo>
                    <a:pt x="224735" y="40804"/>
                  </a:lnTo>
                  <a:lnTo>
                    <a:pt x="186127" y="62494"/>
                  </a:lnTo>
                  <a:lnTo>
                    <a:pt x="150296" y="88174"/>
                  </a:lnTo>
                  <a:lnTo>
                    <a:pt x="117546" y="117540"/>
                  </a:lnTo>
                  <a:lnTo>
                    <a:pt x="88179" y="150289"/>
                  </a:lnTo>
                  <a:lnTo>
                    <a:pt x="62498" y="186118"/>
                  </a:lnTo>
                  <a:lnTo>
                    <a:pt x="40807" y="224725"/>
                  </a:lnTo>
                  <a:lnTo>
                    <a:pt x="23408" y="265805"/>
                  </a:lnTo>
                  <a:lnTo>
                    <a:pt x="10605" y="309057"/>
                  </a:lnTo>
                  <a:lnTo>
                    <a:pt x="2702" y="354177"/>
                  </a:lnTo>
                  <a:lnTo>
                    <a:pt x="0" y="400862"/>
                  </a:lnTo>
                  <a:lnTo>
                    <a:pt x="2702" y="447547"/>
                  </a:lnTo>
                  <a:lnTo>
                    <a:pt x="10605" y="492668"/>
                  </a:lnTo>
                  <a:lnTo>
                    <a:pt x="23408" y="535921"/>
                  </a:lnTo>
                  <a:lnTo>
                    <a:pt x="40807" y="577002"/>
                  </a:lnTo>
                  <a:lnTo>
                    <a:pt x="62498" y="615610"/>
                  </a:lnTo>
                  <a:lnTo>
                    <a:pt x="88179" y="651441"/>
                  </a:lnTo>
                  <a:lnTo>
                    <a:pt x="117546" y="684191"/>
                  </a:lnTo>
                  <a:lnTo>
                    <a:pt x="150296" y="713559"/>
                  </a:lnTo>
                  <a:lnTo>
                    <a:pt x="186127" y="739239"/>
                  </a:lnTo>
                  <a:lnTo>
                    <a:pt x="224735" y="760930"/>
                  </a:lnTo>
                  <a:lnTo>
                    <a:pt x="265817" y="778329"/>
                  </a:lnTo>
                  <a:lnTo>
                    <a:pt x="309069" y="791132"/>
                  </a:lnTo>
                  <a:lnTo>
                    <a:pt x="354190" y="799036"/>
                  </a:lnTo>
                  <a:lnTo>
                    <a:pt x="400875" y="801738"/>
                  </a:lnTo>
                  <a:lnTo>
                    <a:pt x="447563" y="799036"/>
                  </a:lnTo>
                  <a:lnTo>
                    <a:pt x="492685" y="791132"/>
                  </a:lnTo>
                  <a:lnTo>
                    <a:pt x="535940" y="778329"/>
                  </a:lnTo>
                  <a:lnTo>
                    <a:pt x="577023" y="760930"/>
                  </a:lnTo>
                  <a:lnTo>
                    <a:pt x="615632" y="739239"/>
                  </a:lnTo>
                  <a:lnTo>
                    <a:pt x="651464" y="713559"/>
                  </a:lnTo>
                  <a:lnTo>
                    <a:pt x="684215" y="684191"/>
                  </a:lnTo>
                  <a:lnTo>
                    <a:pt x="713583" y="651441"/>
                  </a:lnTo>
                  <a:lnTo>
                    <a:pt x="739264" y="615610"/>
                  </a:lnTo>
                  <a:lnTo>
                    <a:pt x="760956" y="577002"/>
                  </a:lnTo>
                  <a:lnTo>
                    <a:pt x="778354" y="535921"/>
                  </a:lnTo>
                  <a:lnTo>
                    <a:pt x="791157" y="492668"/>
                  </a:lnTo>
                  <a:lnTo>
                    <a:pt x="799061" y="447547"/>
                  </a:lnTo>
                  <a:lnTo>
                    <a:pt x="801763" y="400862"/>
                  </a:lnTo>
                  <a:lnTo>
                    <a:pt x="799061" y="354177"/>
                  </a:lnTo>
                  <a:lnTo>
                    <a:pt x="791157" y="309057"/>
                  </a:lnTo>
                  <a:lnTo>
                    <a:pt x="778354" y="265805"/>
                  </a:lnTo>
                  <a:lnTo>
                    <a:pt x="760956" y="224725"/>
                  </a:lnTo>
                  <a:lnTo>
                    <a:pt x="739264" y="186118"/>
                  </a:lnTo>
                  <a:lnTo>
                    <a:pt x="713583" y="150289"/>
                  </a:lnTo>
                  <a:lnTo>
                    <a:pt x="684215" y="117540"/>
                  </a:lnTo>
                  <a:lnTo>
                    <a:pt x="651464" y="88174"/>
                  </a:lnTo>
                  <a:lnTo>
                    <a:pt x="615632" y="62494"/>
                  </a:lnTo>
                  <a:lnTo>
                    <a:pt x="577023" y="40804"/>
                  </a:lnTo>
                  <a:lnTo>
                    <a:pt x="535940" y="23407"/>
                  </a:lnTo>
                  <a:lnTo>
                    <a:pt x="492685" y="10605"/>
                  </a:lnTo>
                  <a:lnTo>
                    <a:pt x="447563" y="2701"/>
                  </a:lnTo>
                  <a:lnTo>
                    <a:pt x="400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2181" y="5441848"/>
              <a:ext cx="729754" cy="72975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5864" y="5475526"/>
              <a:ext cx="662393" cy="662406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681063" y="5612972"/>
            <a:ext cx="301625" cy="3822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350" spc="54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23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528540" y="4317426"/>
            <a:ext cx="249554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50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528540" y="4787720"/>
            <a:ext cx="249554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450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0" y="6664495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69" y="0"/>
                </a:moveTo>
                <a:lnTo>
                  <a:pt x="0" y="0"/>
                </a:lnTo>
                <a:lnTo>
                  <a:pt x="0" y="450672"/>
                </a:lnTo>
                <a:lnTo>
                  <a:pt x="2231784" y="450672"/>
                </a:lnTo>
                <a:lnTo>
                  <a:pt x="268246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820204" y="6705596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Источкник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669766" y="6794496"/>
            <a:ext cx="353123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10">
                <a:solidFill>
                  <a:srgbClr val="6D6E71"/>
                </a:solidFill>
                <a:latin typeface="Arial"/>
                <a:cs typeface="Arial"/>
              </a:rPr>
              <a:t>Статья</a:t>
            </a:r>
            <a:r>
              <a:rPr dirty="0" sz="1700" spc="-5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dirty="0" sz="1700" spc="-200">
                <a:solidFill>
                  <a:srgbClr val="6D6E71"/>
                </a:solidFill>
                <a:latin typeface="Arial"/>
                <a:cs typeface="Arial"/>
              </a:rPr>
              <a:t>177</a:t>
            </a:r>
            <a:r>
              <a:rPr dirty="0" sz="1700" spc="-1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D6E71"/>
                </a:solidFill>
                <a:latin typeface="Arial"/>
                <a:cs typeface="Arial"/>
              </a:rPr>
              <a:t>Жилищного</a:t>
            </a:r>
            <a:r>
              <a:rPr dirty="0" sz="1700" spc="-5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dirty="0" sz="1700">
                <a:solidFill>
                  <a:srgbClr val="6D6E71"/>
                </a:solidFill>
                <a:latin typeface="Arial"/>
                <a:cs typeface="Arial"/>
              </a:rPr>
              <a:t>кодекса</a:t>
            </a:r>
            <a:r>
              <a:rPr dirty="0" sz="1700" spc="-1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dirty="0" sz="1700" spc="-25">
                <a:solidFill>
                  <a:srgbClr val="6D6E71"/>
                </a:solidFill>
                <a:latin typeface="Arial"/>
                <a:cs typeface="Arial"/>
              </a:rPr>
              <a:t>РФ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06040" y="5358054"/>
            <a:ext cx="1785962" cy="2202002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8218457" y="3339439"/>
            <a:ext cx="1659889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Никаких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25" b="1">
                <a:solidFill>
                  <a:srgbClr val="002454"/>
                </a:solidFill>
                <a:latin typeface="Arial"/>
                <a:cs typeface="Arial"/>
              </a:rPr>
              <a:t>иных</a:t>
            </a:r>
            <a:r>
              <a:rPr dirty="0" sz="16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002454"/>
                </a:solidFill>
                <a:latin typeface="Arial"/>
                <a:cs typeface="Arial"/>
              </a:rPr>
              <a:t>документов 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600" spc="-8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согласований не</a:t>
            </a:r>
            <a:r>
              <a:rPr dirty="0" sz="1600" spc="-9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требуется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520695" y="2556596"/>
            <a:ext cx="802005" cy="802005"/>
            <a:chOff x="8520695" y="2556596"/>
            <a:chExt cx="802005" cy="802005"/>
          </a:xfrm>
        </p:grpSpPr>
        <p:sp>
          <p:nvSpPr>
            <p:cNvPr id="38" name="object 38" descr=""/>
            <p:cNvSpPr/>
            <p:nvPr/>
          </p:nvSpPr>
          <p:spPr>
            <a:xfrm>
              <a:off x="8520695" y="2556596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7"/>
                  </a:lnTo>
                  <a:lnTo>
                    <a:pt x="150299" y="88178"/>
                  </a:lnTo>
                  <a:lnTo>
                    <a:pt x="117548" y="117544"/>
                  </a:lnTo>
                  <a:lnTo>
                    <a:pt x="88180" y="150294"/>
                  </a:lnTo>
                  <a:lnTo>
                    <a:pt x="62499" y="186124"/>
                  </a:lnTo>
                  <a:lnTo>
                    <a:pt x="40807" y="224730"/>
                  </a:lnTo>
                  <a:lnTo>
                    <a:pt x="23408" y="265811"/>
                  </a:lnTo>
                  <a:lnTo>
                    <a:pt x="10606" y="309061"/>
                  </a:lnTo>
                  <a:lnTo>
                    <a:pt x="2702" y="354180"/>
                  </a:lnTo>
                  <a:lnTo>
                    <a:pt x="0" y="400862"/>
                  </a:lnTo>
                  <a:lnTo>
                    <a:pt x="2702" y="447550"/>
                  </a:lnTo>
                  <a:lnTo>
                    <a:pt x="10606" y="492673"/>
                  </a:lnTo>
                  <a:lnTo>
                    <a:pt x="23408" y="535927"/>
                  </a:lnTo>
                  <a:lnTo>
                    <a:pt x="40807" y="577010"/>
                  </a:lnTo>
                  <a:lnTo>
                    <a:pt x="62499" y="615620"/>
                  </a:lnTo>
                  <a:lnTo>
                    <a:pt x="88180" y="651451"/>
                  </a:lnTo>
                  <a:lnTo>
                    <a:pt x="117548" y="684202"/>
                  </a:lnTo>
                  <a:lnTo>
                    <a:pt x="150299" y="713570"/>
                  </a:lnTo>
                  <a:lnTo>
                    <a:pt x="186130" y="739251"/>
                  </a:lnTo>
                  <a:lnTo>
                    <a:pt x="224740" y="760943"/>
                  </a:lnTo>
                  <a:lnTo>
                    <a:pt x="265823" y="778342"/>
                  </a:lnTo>
                  <a:lnTo>
                    <a:pt x="309077" y="791144"/>
                  </a:lnTo>
                  <a:lnTo>
                    <a:pt x="354200" y="799048"/>
                  </a:lnTo>
                  <a:lnTo>
                    <a:pt x="400888" y="801751"/>
                  </a:lnTo>
                  <a:lnTo>
                    <a:pt x="447578" y="799048"/>
                  </a:lnTo>
                  <a:lnTo>
                    <a:pt x="492701" y="791144"/>
                  </a:lnTo>
                  <a:lnTo>
                    <a:pt x="535956" y="778342"/>
                  </a:lnTo>
                  <a:lnTo>
                    <a:pt x="577039" y="760943"/>
                  </a:lnTo>
                  <a:lnTo>
                    <a:pt x="615647" y="739251"/>
                  </a:lnTo>
                  <a:lnTo>
                    <a:pt x="651477" y="713570"/>
                  </a:lnTo>
                  <a:lnTo>
                    <a:pt x="684226" y="684202"/>
                  </a:lnTo>
                  <a:lnTo>
                    <a:pt x="713592" y="651451"/>
                  </a:lnTo>
                  <a:lnTo>
                    <a:pt x="739271" y="615620"/>
                  </a:lnTo>
                  <a:lnTo>
                    <a:pt x="760960" y="577010"/>
                  </a:lnTo>
                  <a:lnTo>
                    <a:pt x="778357" y="535927"/>
                  </a:lnTo>
                  <a:lnTo>
                    <a:pt x="791159" y="492673"/>
                  </a:lnTo>
                  <a:lnTo>
                    <a:pt x="799062" y="447550"/>
                  </a:lnTo>
                  <a:lnTo>
                    <a:pt x="801763" y="400862"/>
                  </a:lnTo>
                  <a:lnTo>
                    <a:pt x="799062" y="354180"/>
                  </a:lnTo>
                  <a:lnTo>
                    <a:pt x="791159" y="309061"/>
                  </a:lnTo>
                  <a:lnTo>
                    <a:pt x="778357" y="265811"/>
                  </a:lnTo>
                  <a:lnTo>
                    <a:pt x="760960" y="224730"/>
                  </a:lnTo>
                  <a:lnTo>
                    <a:pt x="739271" y="186124"/>
                  </a:lnTo>
                  <a:lnTo>
                    <a:pt x="713592" y="150294"/>
                  </a:lnTo>
                  <a:lnTo>
                    <a:pt x="684226" y="117544"/>
                  </a:lnTo>
                  <a:lnTo>
                    <a:pt x="651477" y="88178"/>
                  </a:lnTo>
                  <a:lnTo>
                    <a:pt x="615647" y="62497"/>
                  </a:lnTo>
                  <a:lnTo>
                    <a:pt x="577039" y="40807"/>
                  </a:lnTo>
                  <a:lnTo>
                    <a:pt x="535956" y="23408"/>
                  </a:lnTo>
                  <a:lnTo>
                    <a:pt x="492701" y="10605"/>
                  </a:lnTo>
                  <a:lnTo>
                    <a:pt x="447578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56714" y="2592578"/>
              <a:ext cx="729754" cy="72975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0398" y="2626267"/>
              <a:ext cx="662381" cy="662406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8780053" y="2760114"/>
            <a:ext cx="2654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660">
                <a:solidFill>
                  <a:srgbClr val="8DC63F"/>
                </a:solidFill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185025"/>
            <a:chOff x="0" y="0"/>
            <a:chExt cx="10692130" cy="718502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2003" y="0"/>
                  </a:moveTo>
                  <a:lnTo>
                    <a:pt x="0" y="0"/>
                  </a:lnTo>
                  <a:lnTo>
                    <a:pt x="0" y="1342085"/>
                  </a:lnTo>
                  <a:lnTo>
                    <a:pt x="10692003" y="1342085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064" y="1639227"/>
              <a:ext cx="108000" cy="554542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528528" y="1870747"/>
            <a:ext cx="7468234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Заказчик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работ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капитальному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ремонту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одного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МКД,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это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заказ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малого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и,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возможно,</a:t>
            </a:r>
            <a:r>
              <a:rPr dirty="0" sz="16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среднего</a:t>
            </a:r>
            <a:r>
              <a:rPr dirty="0" sz="1600" spc="-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бизнеса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528528" y="5453163"/>
            <a:ext cx="72644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Накоплений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специальном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счете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всегда</a:t>
            </a:r>
            <a:r>
              <a:rPr dirty="0" sz="16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достаточно</a:t>
            </a:r>
            <a:r>
              <a:rPr dirty="0" sz="16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для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финансирования</a:t>
            </a:r>
            <a:r>
              <a:rPr dirty="0" sz="16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неотложных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работ.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Заказчик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заинтересован</a:t>
            </a:r>
            <a:r>
              <a:rPr dirty="0" sz="16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 подрядчике,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который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может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дать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рассрочку</a:t>
            </a:r>
            <a:r>
              <a:rPr dirty="0" sz="16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оплате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528528" y="6508990"/>
            <a:ext cx="71691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Отношения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между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заказчиком/собственниками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231F20"/>
                </a:solidFill>
                <a:latin typeface="Arial"/>
                <a:cs typeface="Arial"/>
              </a:rPr>
              <a:t>подрядчиком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строятся</a:t>
            </a:r>
            <a:r>
              <a:rPr dirty="0" sz="16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dirty="0" sz="1600" spc="-10">
                <a:solidFill>
                  <a:srgbClr val="231F20"/>
                </a:solidFill>
                <a:latin typeface="Arial"/>
                <a:cs typeface="Arial"/>
              </a:rPr>
              <a:t>доверии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2865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495"/>
              </a:spcBef>
            </a:pPr>
            <a:r>
              <a:rPr dirty="0"/>
              <a:t>Заказчик</a:t>
            </a:r>
            <a:r>
              <a:rPr dirty="0" spc="15"/>
              <a:t> </a:t>
            </a:r>
            <a:r>
              <a:rPr dirty="0" spc="-10"/>
              <a:t>(сообщество</a:t>
            </a:r>
            <a:r>
              <a:rPr dirty="0" spc="20"/>
              <a:t> </a:t>
            </a:r>
            <a:r>
              <a:rPr dirty="0"/>
              <a:t>собственников</a:t>
            </a:r>
            <a:r>
              <a:rPr dirty="0" spc="20"/>
              <a:t> </a:t>
            </a:r>
            <a:r>
              <a:rPr dirty="0" spc="-10"/>
              <a:t>помещений)</a:t>
            </a:r>
            <a:r>
              <a:rPr dirty="0" spc="20"/>
              <a:t> </a:t>
            </a:r>
            <a:r>
              <a:rPr dirty="0"/>
              <a:t>при</a:t>
            </a:r>
            <a:r>
              <a:rPr dirty="0" spc="15"/>
              <a:t> </a:t>
            </a:r>
            <a:r>
              <a:rPr dirty="0" spc="-10"/>
              <a:t>выборе</a:t>
            </a:r>
            <a:r>
              <a:rPr dirty="0" spc="20"/>
              <a:t> </a:t>
            </a:r>
            <a:r>
              <a:rPr dirty="0" spc="-10"/>
              <a:t>подрядчика:</a:t>
            </a:r>
          </a:p>
          <a:p>
            <a:pPr marL="38100">
              <a:lnSpc>
                <a:spcPts val="2120"/>
              </a:lnSpc>
              <a:spcBef>
                <a:spcPts val="470"/>
              </a:spcBef>
            </a:pPr>
            <a:r>
              <a:rPr dirty="0" baseline="-10233" sz="2850" spc="652">
                <a:solidFill>
                  <a:srgbClr val="8DC63F"/>
                </a:solidFill>
              </a:rPr>
              <a:t>�</a:t>
            </a:r>
            <a:r>
              <a:rPr dirty="0" baseline="-10233" sz="2850" spc="-60">
                <a:solidFill>
                  <a:srgbClr val="8DC63F"/>
                </a:solidFill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ожидает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индивидуального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подхода,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профессионального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и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честного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предложения</a:t>
            </a:r>
            <a:endParaRPr sz="1300">
              <a:latin typeface="Bahnschrift SemiLight"/>
              <a:cs typeface="Bahnschrift SemiLight"/>
            </a:endParaRPr>
          </a:p>
          <a:p>
            <a:pPr marL="332740" marR="247015" indent="-295275">
              <a:lnSpc>
                <a:spcPct val="92900"/>
              </a:lnSpc>
            </a:pPr>
            <a:r>
              <a:rPr dirty="0" baseline="-16081" sz="2850" spc="652">
                <a:solidFill>
                  <a:srgbClr val="8DC63F"/>
                </a:solidFill>
              </a:rPr>
              <a:t>�</a:t>
            </a:r>
            <a:r>
              <a:rPr dirty="0" baseline="-16081" sz="2850" spc="-30">
                <a:solidFill>
                  <a:srgbClr val="8DC63F"/>
                </a:solidFill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заинтересован</a:t>
            </a:r>
            <a:r>
              <a:rPr dirty="0" sz="1300" spc="-3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в</a:t>
            </a:r>
            <a:r>
              <a:rPr dirty="0" sz="1300" spc="-2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эффективном</a:t>
            </a:r>
            <a:r>
              <a:rPr dirty="0" sz="1300" spc="-2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расходовании</a:t>
            </a:r>
            <a:r>
              <a:rPr dirty="0" sz="1300" spc="-30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средств,</a:t>
            </a:r>
            <a:r>
              <a:rPr dirty="0" sz="1300" spc="-2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получении</a:t>
            </a:r>
            <a:r>
              <a:rPr dirty="0" sz="1300" spc="-3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наилучшего</a:t>
            </a:r>
            <a:r>
              <a:rPr dirty="0" sz="1300" spc="-25" b="0"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latin typeface="Bahnschrift SemiLight"/>
                <a:cs typeface="Bahnschrift SemiLight"/>
              </a:rPr>
              <a:t>возможного </a:t>
            </a:r>
            <a:r>
              <a:rPr dirty="0" sz="1300" spc="-10" b="0">
                <a:latin typeface="Bahnschrift SemiLight"/>
                <a:cs typeface="Bahnschrift SemiLight"/>
              </a:rPr>
              <a:t>результата</a:t>
            </a:r>
            <a:endParaRPr sz="1300">
              <a:latin typeface="Bahnschrift SemiLight"/>
              <a:cs typeface="Bahnschrift SemiLight"/>
            </a:endParaRPr>
          </a:p>
          <a:p>
            <a:pPr marL="38100">
              <a:lnSpc>
                <a:spcPts val="2020"/>
              </a:lnSpc>
            </a:pPr>
            <a:r>
              <a:rPr dirty="0" baseline="-8771" sz="2850" spc="652">
                <a:solidFill>
                  <a:srgbClr val="8DC63F"/>
                </a:solidFill>
              </a:rPr>
              <a:t>�</a:t>
            </a:r>
            <a:r>
              <a:rPr dirty="0" baseline="-8771" sz="2850" spc="22">
                <a:solidFill>
                  <a:srgbClr val="8DC63F"/>
                </a:solidFill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не ограничен</a:t>
            </a:r>
            <a:r>
              <a:rPr dirty="0" sz="1300" spc="-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«внешними»</a:t>
            </a:r>
            <a:r>
              <a:rPr dirty="0" sz="1300" spc="-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правилами/порядками,</a:t>
            </a:r>
            <a:r>
              <a:rPr dirty="0" sz="1300" b="0">
                <a:latin typeface="Bahnschrift SemiLight"/>
                <a:cs typeface="Bahnschrift SemiLight"/>
              </a:rPr>
              <a:t> но</a:t>
            </a:r>
            <a:r>
              <a:rPr dirty="0" sz="1300" spc="-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заинтересован</a:t>
            </a:r>
            <a:r>
              <a:rPr dirty="0" sz="1300" spc="-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в квалифицированном</a:t>
            </a:r>
            <a:r>
              <a:rPr dirty="0" sz="1300" spc="-5" b="0">
                <a:latin typeface="Bahnschrift SemiLight"/>
                <a:cs typeface="Bahnschrift SemiLight"/>
              </a:rPr>
              <a:t> </a:t>
            </a:r>
            <a:r>
              <a:rPr dirty="0" sz="1300" spc="-155" b="0">
                <a:latin typeface="Bahnschrift SemiLight"/>
                <a:cs typeface="Bahnschrift SemiLight"/>
              </a:rPr>
              <a:t>и</a:t>
            </a:r>
            <a:endParaRPr sz="1300">
              <a:latin typeface="Bahnschrift SemiLight"/>
              <a:cs typeface="Bahnschrift SemiLight"/>
            </a:endParaRPr>
          </a:p>
          <a:p>
            <a:pPr marL="332740">
              <a:lnSpc>
                <a:spcPts val="1400"/>
              </a:lnSpc>
            </a:pPr>
            <a:r>
              <a:rPr dirty="0" sz="1300" b="0">
                <a:latin typeface="Bahnschrift SemiLight"/>
                <a:cs typeface="Bahnschrift SemiLight"/>
              </a:rPr>
              <a:t>надежном</a:t>
            </a:r>
            <a:r>
              <a:rPr dirty="0" sz="1300" spc="-50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подрядчике</a:t>
            </a:r>
            <a:endParaRPr sz="1300">
              <a:latin typeface="Bahnschrift SemiLight"/>
              <a:cs typeface="Bahnschrift SemiLight"/>
            </a:endParaRPr>
          </a:p>
          <a:p>
            <a:pPr marL="38100">
              <a:lnSpc>
                <a:spcPts val="2020"/>
              </a:lnSpc>
            </a:pPr>
            <a:r>
              <a:rPr dirty="0" baseline="-8771" sz="2850" spc="652">
                <a:solidFill>
                  <a:srgbClr val="8DC63F"/>
                </a:solidFill>
              </a:rPr>
              <a:t>�</a:t>
            </a:r>
            <a:r>
              <a:rPr dirty="0" baseline="-8771" sz="2850">
                <a:solidFill>
                  <a:srgbClr val="8DC63F"/>
                </a:solidFill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заинтересован</a:t>
            </a:r>
            <a:r>
              <a:rPr dirty="0" sz="1300" spc="-1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в</a:t>
            </a:r>
            <a:r>
              <a:rPr dirty="0" sz="1300" spc="-1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непосредственном</a:t>
            </a:r>
            <a:r>
              <a:rPr dirty="0" sz="1300" spc="-1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исполнении</a:t>
            </a:r>
            <a:r>
              <a:rPr dirty="0" sz="1300" spc="-1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заказа</a:t>
            </a:r>
            <a:r>
              <a:rPr dirty="0" sz="1300" spc="-1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выбранным</a:t>
            </a:r>
            <a:r>
              <a:rPr dirty="0" sz="1300" spc="-1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подрядчиком</a:t>
            </a:r>
            <a:endParaRPr sz="1300">
              <a:latin typeface="Bahnschrift SemiLight"/>
              <a:cs typeface="Bahnschrift SemiLight"/>
            </a:endParaRPr>
          </a:p>
          <a:p>
            <a:pPr marL="38100">
              <a:lnSpc>
                <a:spcPts val="1960"/>
              </a:lnSpc>
            </a:pPr>
            <a:r>
              <a:rPr dirty="0" baseline="-8771" sz="2850" spc="652">
                <a:solidFill>
                  <a:srgbClr val="8DC63F"/>
                </a:solidFill>
              </a:rPr>
              <a:t>�</a:t>
            </a:r>
            <a:r>
              <a:rPr dirty="0" baseline="-8771" sz="2850" spc="-60">
                <a:solidFill>
                  <a:srgbClr val="8DC63F"/>
                </a:solidFill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способен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организовать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дотошный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ежедневный</a:t>
            </a:r>
            <a:r>
              <a:rPr dirty="0" sz="1300" spc="-40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контроль</a:t>
            </a:r>
            <a:endParaRPr sz="1300">
              <a:latin typeface="Bahnschrift SemiLight"/>
              <a:cs typeface="Bahnschrift SemiLight"/>
            </a:endParaRPr>
          </a:p>
          <a:p>
            <a:pPr marL="332740" marR="45085" indent="-295275">
              <a:lnSpc>
                <a:spcPct val="92900"/>
              </a:lnSpc>
            </a:pPr>
            <a:r>
              <a:rPr dirty="0" baseline="-11695" sz="2850" spc="652">
                <a:solidFill>
                  <a:srgbClr val="8DC63F"/>
                </a:solidFill>
              </a:rPr>
              <a:t>�</a:t>
            </a:r>
            <a:r>
              <a:rPr dirty="0" baseline="-11695" sz="2850" spc="-52">
                <a:solidFill>
                  <a:srgbClr val="8DC63F"/>
                </a:solidFill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готов</a:t>
            </a:r>
            <a:r>
              <a:rPr dirty="0" sz="1300" spc="-30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делиться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успешным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latin typeface="Bahnschrift SemiLight"/>
                <a:cs typeface="Bahnschrift SemiLight"/>
              </a:rPr>
              <a:t>опытом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работы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с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подрядчиком,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рекомендовать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его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latin typeface="Bahnschrift SemiLight"/>
                <a:cs typeface="Bahnschrift SemiLight"/>
              </a:rPr>
              <a:t>собственникам </a:t>
            </a:r>
            <a:r>
              <a:rPr dirty="0" sz="1300" b="0">
                <a:latin typeface="Bahnschrift SemiLight"/>
                <a:cs typeface="Bahnschrift SemiLight"/>
              </a:rPr>
              <a:t>в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b="0">
                <a:latin typeface="Bahnschrift SemiLight"/>
                <a:cs typeface="Bahnschrift SemiLight"/>
              </a:rPr>
              <a:t>других</a:t>
            </a:r>
            <a:r>
              <a:rPr dirty="0" sz="1300" spc="-35" b="0"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latin typeface="Bahnschrift SemiLight"/>
                <a:cs typeface="Bahnschrift SemiLight"/>
              </a:rPr>
              <a:t>МКД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753300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50" b="1">
                <a:latin typeface="Arial"/>
                <a:cs typeface="Arial"/>
              </a:rPr>
              <a:t>МКД</a:t>
            </a:r>
            <a:r>
              <a:rPr dirty="0" spc="5" b="1">
                <a:latin typeface="Arial"/>
                <a:cs typeface="Arial"/>
              </a:rPr>
              <a:t> </a:t>
            </a:r>
            <a:r>
              <a:rPr dirty="0" spc="-290" b="1">
                <a:latin typeface="Arial"/>
                <a:cs typeface="Arial"/>
              </a:rPr>
              <a:t>СО</a:t>
            </a:r>
            <a:r>
              <a:rPr dirty="0" spc="114" b="1">
                <a:latin typeface="Arial"/>
                <a:cs typeface="Arial"/>
              </a:rPr>
              <a:t> </a:t>
            </a:r>
            <a:r>
              <a:rPr dirty="0" spc="-40" b="1">
                <a:latin typeface="Arial"/>
                <a:cs typeface="Arial"/>
              </a:rPr>
              <a:t>СПЕЦИАЛЬНЫМИ</a:t>
            </a:r>
            <a:r>
              <a:rPr dirty="0" spc="65" b="1">
                <a:latin typeface="Arial"/>
                <a:cs typeface="Arial"/>
              </a:rPr>
              <a:t> </a:t>
            </a:r>
            <a:r>
              <a:rPr dirty="0" spc="-75" b="1">
                <a:latin typeface="Arial"/>
                <a:cs typeface="Arial"/>
              </a:rPr>
              <a:t>СЧЕТАМИ</a:t>
            </a:r>
            <a:r>
              <a:rPr dirty="0" spc="60" b="1">
                <a:latin typeface="Arial"/>
                <a:cs typeface="Arial"/>
              </a:rPr>
              <a:t> </a:t>
            </a:r>
            <a:r>
              <a:rPr dirty="0" spc="-425" b="1">
                <a:latin typeface="Arial"/>
                <a:cs typeface="Arial"/>
              </a:rPr>
              <a:t>―</a:t>
            </a:r>
          </a:p>
          <a:p>
            <a:pPr marL="12700">
              <a:lnSpc>
                <a:spcPct val="100000"/>
              </a:lnSpc>
            </a:pPr>
            <a:r>
              <a:rPr dirty="0" b="1">
                <a:latin typeface="Arial"/>
                <a:cs typeface="Arial"/>
              </a:rPr>
              <a:t>КЛИЕНТЫ</a:t>
            </a:r>
            <a:r>
              <a:rPr dirty="0" spc="30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ДЛЯ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-80" b="1">
                <a:latin typeface="Arial"/>
                <a:cs typeface="Arial"/>
              </a:rPr>
              <a:t>МАЛОГО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b="1">
                <a:latin typeface="Arial"/>
                <a:cs typeface="Arial"/>
              </a:rPr>
              <a:t>И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-50" b="1">
                <a:latin typeface="Arial"/>
                <a:cs typeface="Arial"/>
              </a:rPr>
              <a:t>СРЕДНЕГО</a:t>
            </a:r>
            <a:r>
              <a:rPr dirty="0" spc="35" b="1">
                <a:latin typeface="Arial"/>
                <a:cs typeface="Arial"/>
              </a:rPr>
              <a:t> </a:t>
            </a:r>
            <a:r>
              <a:rPr dirty="0" spc="-35" b="1">
                <a:latin typeface="Arial"/>
                <a:cs typeface="Arial"/>
              </a:rPr>
              <a:t>БИЗНЕСА</a:t>
            </a: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730" y="406337"/>
              <a:ext cx="1232890" cy="1232890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573521" y="646437"/>
            <a:ext cx="74422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443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478285" y="1765349"/>
            <a:ext cx="677545" cy="677545"/>
            <a:chOff x="1478285" y="1765349"/>
            <a:chExt cx="677545" cy="677545"/>
          </a:xfrm>
        </p:grpSpPr>
        <p:sp>
          <p:nvSpPr>
            <p:cNvPr id="15" name="object 15" descr=""/>
            <p:cNvSpPr/>
            <p:nvPr/>
          </p:nvSpPr>
          <p:spPr>
            <a:xfrm>
              <a:off x="1478285" y="1765349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4" h="677544">
                  <a:moveTo>
                    <a:pt x="338785" y="0"/>
                  </a:moveTo>
                  <a:lnTo>
                    <a:pt x="292874" y="3098"/>
                  </a:lnTo>
                  <a:lnTo>
                    <a:pt x="248822" y="12121"/>
                  </a:lnTo>
                  <a:lnTo>
                    <a:pt x="207036" y="26663"/>
                  </a:lnTo>
                  <a:lnTo>
                    <a:pt x="167922" y="46317"/>
                  </a:lnTo>
                  <a:lnTo>
                    <a:pt x="131886" y="70677"/>
                  </a:lnTo>
                  <a:lnTo>
                    <a:pt x="99336" y="99334"/>
                  </a:lnTo>
                  <a:lnTo>
                    <a:pt x="70677" y="131884"/>
                  </a:lnTo>
                  <a:lnTo>
                    <a:pt x="46318" y="167918"/>
                  </a:lnTo>
                  <a:lnTo>
                    <a:pt x="26664" y="207031"/>
                  </a:lnTo>
                  <a:lnTo>
                    <a:pt x="12121" y="248815"/>
                  </a:lnTo>
                  <a:lnTo>
                    <a:pt x="3098" y="292864"/>
                  </a:lnTo>
                  <a:lnTo>
                    <a:pt x="0" y="338772"/>
                  </a:lnTo>
                  <a:lnTo>
                    <a:pt x="3098" y="384677"/>
                  </a:lnTo>
                  <a:lnTo>
                    <a:pt x="12121" y="428724"/>
                  </a:lnTo>
                  <a:lnTo>
                    <a:pt x="26664" y="470506"/>
                  </a:lnTo>
                  <a:lnTo>
                    <a:pt x="46318" y="509617"/>
                  </a:lnTo>
                  <a:lnTo>
                    <a:pt x="70677" y="545650"/>
                  </a:lnTo>
                  <a:lnTo>
                    <a:pt x="99336" y="578199"/>
                  </a:lnTo>
                  <a:lnTo>
                    <a:pt x="131886" y="606856"/>
                  </a:lnTo>
                  <a:lnTo>
                    <a:pt x="167922" y="631214"/>
                  </a:lnTo>
                  <a:lnTo>
                    <a:pt x="207036" y="650868"/>
                  </a:lnTo>
                  <a:lnTo>
                    <a:pt x="248822" y="665410"/>
                  </a:lnTo>
                  <a:lnTo>
                    <a:pt x="292874" y="674434"/>
                  </a:lnTo>
                  <a:lnTo>
                    <a:pt x="338785" y="677532"/>
                  </a:lnTo>
                  <a:lnTo>
                    <a:pt x="384689" y="674434"/>
                  </a:lnTo>
                  <a:lnTo>
                    <a:pt x="428736" y="665410"/>
                  </a:lnTo>
                  <a:lnTo>
                    <a:pt x="470519" y="650868"/>
                  </a:lnTo>
                  <a:lnTo>
                    <a:pt x="509630" y="631214"/>
                  </a:lnTo>
                  <a:lnTo>
                    <a:pt x="545663" y="606856"/>
                  </a:lnTo>
                  <a:lnTo>
                    <a:pt x="578211" y="578199"/>
                  </a:lnTo>
                  <a:lnTo>
                    <a:pt x="606868" y="545650"/>
                  </a:lnTo>
                  <a:lnTo>
                    <a:pt x="631227" y="509617"/>
                  </a:lnTo>
                  <a:lnTo>
                    <a:pt x="650881" y="470506"/>
                  </a:lnTo>
                  <a:lnTo>
                    <a:pt x="665423" y="428724"/>
                  </a:lnTo>
                  <a:lnTo>
                    <a:pt x="674446" y="384677"/>
                  </a:lnTo>
                  <a:lnTo>
                    <a:pt x="677545" y="338772"/>
                  </a:lnTo>
                  <a:lnTo>
                    <a:pt x="674446" y="292864"/>
                  </a:lnTo>
                  <a:lnTo>
                    <a:pt x="665423" y="248815"/>
                  </a:lnTo>
                  <a:lnTo>
                    <a:pt x="650881" y="207031"/>
                  </a:lnTo>
                  <a:lnTo>
                    <a:pt x="631227" y="167918"/>
                  </a:lnTo>
                  <a:lnTo>
                    <a:pt x="606868" y="131884"/>
                  </a:lnTo>
                  <a:lnTo>
                    <a:pt x="578211" y="99334"/>
                  </a:lnTo>
                  <a:lnTo>
                    <a:pt x="545663" y="70677"/>
                  </a:lnTo>
                  <a:lnTo>
                    <a:pt x="509630" y="46317"/>
                  </a:lnTo>
                  <a:lnTo>
                    <a:pt x="470519" y="26663"/>
                  </a:lnTo>
                  <a:lnTo>
                    <a:pt x="428736" y="12121"/>
                  </a:lnTo>
                  <a:lnTo>
                    <a:pt x="384689" y="3098"/>
                  </a:lnTo>
                  <a:lnTo>
                    <a:pt x="33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8709" y="1795767"/>
              <a:ext cx="616711" cy="61669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537172" y="1824227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69">
                  <a:moveTo>
                    <a:pt x="279895" y="0"/>
                  </a:moveTo>
                  <a:lnTo>
                    <a:pt x="234494" y="3663"/>
                  </a:lnTo>
                  <a:lnTo>
                    <a:pt x="191425" y="14269"/>
                  </a:lnTo>
                  <a:lnTo>
                    <a:pt x="151266" y="31240"/>
                  </a:lnTo>
                  <a:lnTo>
                    <a:pt x="114591" y="54002"/>
                  </a:lnTo>
                  <a:lnTo>
                    <a:pt x="81978" y="81978"/>
                  </a:lnTo>
                  <a:lnTo>
                    <a:pt x="54002" y="114591"/>
                  </a:lnTo>
                  <a:lnTo>
                    <a:pt x="31240" y="151266"/>
                  </a:lnTo>
                  <a:lnTo>
                    <a:pt x="14269" y="191425"/>
                  </a:lnTo>
                  <a:lnTo>
                    <a:pt x="3663" y="234494"/>
                  </a:lnTo>
                  <a:lnTo>
                    <a:pt x="0" y="279895"/>
                  </a:lnTo>
                  <a:lnTo>
                    <a:pt x="3663" y="325289"/>
                  </a:lnTo>
                  <a:lnTo>
                    <a:pt x="14269" y="368353"/>
                  </a:lnTo>
                  <a:lnTo>
                    <a:pt x="31240" y="408510"/>
                  </a:lnTo>
                  <a:lnTo>
                    <a:pt x="54002" y="445183"/>
                  </a:lnTo>
                  <a:lnTo>
                    <a:pt x="81978" y="477796"/>
                  </a:lnTo>
                  <a:lnTo>
                    <a:pt x="114591" y="505772"/>
                  </a:lnTo>
                  <a:lnTo>
                    <a:pt x="151266" y="528534"/>
                  </a:lnTo>
                  <a:lnTo>
                    <a:pt x="191425" y="545507"/>
                  </a:lnTo>
                  <a:lnTo>
                    <a:pt x="234494" y="556114"/>
                  </a:lnTo>
                  <a:lnTo>
                    <a:pt x="279895" y="559777"/>
                  </a:lnTo>
                  <a:lnTo>
                    <a:pt x="325296" y="556114"/>
                  </a:lnTo>
                  <a:lnTo>
                    <a:pt x="368363" y="545507"/>
                  </a:lnTo>
                  <a:lnTo>
                    <a:pt x="408521" y="528534"/>
                  </a:lnTo>
                  <a:lnTo>
                    <a:pt x="445194" y="505772"/>
                  </a:lnTo>
                  <a:lnTo>
                    <a:pt x="477805" y="477796"/>
                  </a:lnTo>
                  <a:lnTo>
                    <a:pt x="505779" y="445183"/>
                  </a:lnTo>
                  <a:lnTo>
                    <a:pt x="528539" y="408510"/>
                  </a:lnTo>
                  <a:lnTo>
                    <a:pt x="545510" y="368353"/>
                  </a:lnTo>
                  <a:lnTo>
                    <a:pt x="556114" y="325289"/>
                  </a:lnTo>
                  <a:lnTo>
                    <a:pt x="559777" y="279895"/>
                  </a:lnTo>
                  <a:lnTo>
                    <a:pt x="556114" y="234494"/>
                  </a:lnTo>
                  <a:lnTo>
                    <a:pt x="545510" y="191425"/>
                  </a:lnTo>
                  <a:lnTo>
                    <a:pt x="528539" y="151266"/>
                  </a:lnTo>
                  <a:lnTo>
                    <a:pt x="505779" y="114591"/>
                  </a:lnTo>
                  <a:lnTo>
                    <a:pt x="477805" y="81978"/>
                  </a:lnTo>
                  <a:lnTo>
                    <a:pt x="445194" y="54002"/>
                  </a:lnTo>
                  <a:lnTo>
                    <a:pt x="408521" y="31240"/>
                  </a:lnTo>
                  <a:lnTo>
                    <a:pt x="368363" y="14269"/>
                  </a:lnTo>
                  <a:lnTo>
                    <a:pt x="325296" y="3663"/>
                  </a:lnTo>
                  <a:lnTo>
                    <a:pt x="27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6880" y="1843951"/>
              <a:ext cx="520357" cy="520344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1702445" y="1938412"/>
            <a:ext cx="259079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9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478285" y="2566548"/>
            <a:ext cx="677545" cy="677545"/>
            <a:chOff x="1478285" y="2566548"/>
            <a:chExt cx="677545" cy="677545"/>
          </a:xfrm>
        </p:grpSpPr>
        <p:sp>
          <p:nvSpPr>
            <p:cNvPr id="21" name="object 21" descr=""/>
            <p:cNvSpPr/>
            <p:nvPr/>
          </p:nvSpPr>
          <p:spPr>
            <a:xfrm>
              <a:off x="1478285" y="2566548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4" h="677544">
                  <a:moveTo>
                    <a:pt x="338785" y="0"/>
                  </a:moveTo>
                  <a:lnTo>
                    <a:pt x="292874" y="3098"/>
                  </a:lnTo>
                  <a:lnTo>
                    <a:pt x="248822" y="12121"/>
                  </a:lnTo>
                  <a:lnTo>
                    <a:pt x="207036" y="26663"/>
                  </a:lnTo>
                  <a:lnTo>
                    <a:pt x="167922" y="46317"/>
                  </a:lnTo>
                  <a:lnTo>
                    <a:pt x="131886" y="70677"/>
                  </a:lnTo>
                  <a:lnTo>
                    <a:pt x="99336" y="99334"/>
                  </a:lnTo>
                  <a:lnTo>
                    <a:pt x="70677" y="131884"/>
                  </a:lnTo>
                  <a:lnTo>
                    <a:pt x="46318" y="167918"/>
                  </a:lnTo>
                  <a:lnTo>
                    <a:pt x="26664" y="207031"/>
                  </a:lnTo>
                  <a:lnTo>
                    <a:pt x="12121" y="248815"/>
                  </a:lnTo>
                  <a:lnTo>
                    <a:pt x="3098" y="292864"/>
                  </a:lnTo>
                  <a:lnTo>
                    <a:pt x="0" y="338772"/>
                  </a:lnTo>
                  <a:lnTo>
                    <a:pt x="3098" y="384677"/>
                  </a:lnTo>
                  <a:lnTo>
                    <a:pt x="12121" y="428724"/>
                  </a:lnTo>
                  <a:lnTo>
                    <a:pt x="26664" y="470506"/>
                  </a:lnTo>
                  <a:lnTo>
                    <a:pt x="46318" y="509617"/>
                  </a:lnTo>
                  <a:lnTo>
                    <a:pt x="70677" y="545650"/>
                  </a:lnTo>
                  <a:lnTo>
                    <a:pt x="99336" y="578199"/>
                  </a:lnTo>
                  <a:lnTo>
                    <a:pt x="131886" y="606856"/>
                  </a:lnTo>
                  <a:lnTo>
                    <a:pt x="167922" y="631214"/>
                  </a:lnTo>
                  <a:lnTo>
                    <a:pt x="207036" y="650868"/>
                  </a:lnTo>
                  <a:lnTo>
                    <a:pt x="248822" y="665410"/>
                  </a:lnTo>
                  <a:lnTo>
                    <a:pt x="292874" y="674434"/>
                  </a:lnTo>
                  <a:lnTo>
                    <a:pt x="338785" y="677532"/>
                  </a:lnTo>
                  <a:lnTo>
                    <a:pt x="384689" y="674434"/>
                  </a:lnTo>
                  <a:lnTo>
                    <a:pt x="428736" y="665410"/>
                  </a:lnTo>
                  <a:lnTo>
                    <a:pt x="470519" y="650868"/>
                  </a:lnTo>
                  <a:lnTo>
                    <a:pt x="509630" y="631214"/>
                  </a:lnTo>
                  <a:lnTo>
                    <a:pt x="545663" y="606856"/>
                  </a:lnTo>
                  <a:lnTo>
                    <a:pt x="578211" y="578199"/>
                  </a:lnTo>
                  <a:lnTo>
                    <a:pt x="606868" y="545650"/>
                  </a:lnTo>
                  <a:lnTo>
                    <a:pt x="631227" y="509617"/>
                  </a:lnTo>
                  <a:lnTo>
                    <a:pt x="650881" y="470506"/>
                  </a:lnTo>
                  <a:lnTo>
                    <a:pt x="665423" y="428724"/>
                  </a:lnTo>
                  <a:lnTo>
                    <a:pt x="674446" y="384677"/>
                  </a:lnTo>
                  <a:lnTo>
                    <a:pt x="677545" y="338772"/>
                  </a:lnTo>
                  <a:lnTo>
                    <a:pt x="674446" y="292864"/>
                  </a:lnTo>
                  <a:lnTo>
                    <a:pt x="665423" y="248815"/>
                  </a:lnTo>
                  <a:lnTo>
                    <a:pt x="650881" y="207031"/>
                  </a:lnTo>
                  <a:lnTo>
                    <a:pt x="631227" y="167918"/>
                  </a:lnTo>
                  <a:lnTo>
                    <a:pt x="606868" y="131884"/>
                  </a:lnTo>
                  <a:lnTo>
                    <a:pt x="578211" y="99334"/>
                  </a:lnTo>
                  <a:lnTo>
                    <a:pt x="545663" y="70677"/>
                  </a:lnTo>
                  <a:lnTo>
                    <a:pt x="509630" y="46317"/>
                  </a:lnTo>
                  <a:lnTo>
                    <a:pt x="470519" y="26663"/>
                  </a:lnTo>
                  <a:lnTo>
                    <a:pt x="428736" y="12121"/>
                  </a:lnTo>
                  <a:lnTo>
                    <a:pt x="384689" y="3098"/>
                  </a:lnTo>
                  <a:lnTo>
                    <a:pt x="33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09" y="2596985"/>
              <a:ext cx="616711" cy="61667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537172" y="2625424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69">
                  <a:moveTo>
                    <a:pt x="279895" y="0"/>
                  </a:moveTo>
                  <a:lnTo>
                    <a:pt x="234494" y="3663"/>
                  </a:lnTo>
                  <a:lnTo>
                    <a:pt x="191425" y="14269"/>
                  </a:lnTo>
                  <a:lnTo>
                    <a:pt x="151266" y="31240"/>
                  </a:lnTo>
                  <a:lnTo>
                    <a:pt x="114591" y="54002"/>
                  </a:lnTo>
                  <a:lnTo>
                    <a:pt x="81978" y="81978"/>
                  </a:lnTo>
                  <a:lnTo>
                    <a:pt x="54002" y="114591"/>
                  </a:lnTo>
                  <a:lnTo>
                    <a:pt x="31240" y="151266"/>
                  </a:lnTo>
                  <a:lnTo>
                    <a:pt x="14269" y="191425"/>
                  </a:lnTo>
                  <a:lnTo>
                    <a:pt x="3663" y="234494"/>
                  </a:lnTo>
                  <a:lnTo>
                    <a:pt x="0" y="279895"/>
                  </a:lnTo>
                  <a:lnTo>
                    <a:pt x="3663" y="325289"/>
                  </a:lnTo>
                  <a:lnTo>
                    <a:pt x="14269" y="368353"/>
                  </a:lnTo>
                  <a:lnTo>
                    <a:pt x="31240" y="408510"/>
                  </a:lnTo>
                  <a:lnTo>
                    <a:pt x="54002" y="445183"/>
                  </a:lnTo>
                  <a:lnTo>
                    <a:pt x="81978" y="477796"/>
                  </a:lnTo>
                  <a:lnTo>
                    <a:pt x="114591" y="505772"/>
                  </a:lnTo>
                  <a:lnTo>
                    <a:pt x="151266" y="528534"/>
                  </a:lnTo>
                  <a:lnTo>
                    <a:pt x="191425" y="545507"/>
                  </a:lnTo>
                  <a:lnTo>
                    <a:pt x="234494" y="556114"/>
                  </a:lnTo>
                  <a:lnTo>
                    <a:pt x="279895" y="559777"/>
                  </a:lnTo>
                  <a:lnTo>
                    <a:pt x="325296" y="556114"/>
                  </a:lnTo>
                  <a:lnTo>
                    <a:pt x="368363" y="545507"/>
                  </a:lnTo>
                  <a:lnTo>
                    <a:pt x="408521" y="528534"/>
                  </a:lnTo>
                  <a:lnTo>
                    <a:pt x="445194" y="505772"/>
                  </a:lnTo>
                  <a:lnTo>
                    <a:pt x="477805" y="477796"/>
                  </a:lnTo>
                  <a:lnTo>
                    <a:pt x="505779" y="445183"/>
                  </a:lnTo>
                  <a:lnTo>
                    <a:pt x="528539" y="408510"/>
                  </a:lnTo>
                  <a:lnTo>
                    <a:pt x="545510" y="368353"/>
                  </a:lnTo>
                  <a:lnTo>
                    <a:pt x="556114" y="325289"/>
                  </a:lnTo>
                  <a:lnTo>
                    <a:pt x="559777" y="279895"/>
                  </a:lnTo>
                  <a:lnTo>
                    <a:pt x="556114" y="234494"/>
                  </a:lnTo>
                  <a:lnTo>
                    <a:pt x="545510" y="191425"/>
                  </a:lnTo>
                  <a:lnTo>
                    <a:pt x="528539" y="151266"/>
                  </a:lnTo>
                  <a:lnTo>
                    <a:pt x="505779" y="114591"/>
                  </a:lnTo>
                  <a:lnTo>
                    <a:pt x="477805" y="81978"/>
                  </a:lnTo>
                  <a:lnTo>
                    <a:pt x="445194" y="54002"/>
                  </a:lnTo>
                  <a:lnTo>
                    <a:pt x="408521" y="31240"/>
                  </a:lnTo>
                  <a:lnTo>
                    <a:pt x="368363" y="14269"/>
                  </a:lnTo>
                  <a:lnTo>
                    <a:pt x="325296" y="3663"/>
                  </a:lnTo>
                  <a:lnTo>
                    <a:pt x="27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6880" y="2645143"/>
              <a:ext cx="520357" cy="520357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1702445" y="2739610"/>
            <a:ext cx="259079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9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478285" y="5499441"/>
            <a:ext cx="677545" cy="677545"/>
            <a:chOff x="1478285" y="5499441"/>
            <a:chExt cx="677545" cy="677545"/>
          </a:xfrm>
        </p:grpSpPr>
        <p:sp>
          <p:nvSpPr>
            <p:cNvPr id="27" name="object 27" descr=""/>
            <p:cNvSpPr/>
            <p:nvPr/>
          </p:nvSpPr>
          <p:spPr>
            <a:xfrm>
              <a:off x="1478285" y="5499441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4" h="677545">
                  <a:moveTo>
                    <a:pt x="338785" y="0"/>
                  </a:moveTo>
                  <a:lnTo>
                    <a:pt x="292874" y="3098"/>
                  </a:lnTo>
                  <a:lnTo>
                    <a:pt x="248822" y="12121"/>
                  </a:lnTo>
                  <a:lnTo>
                    <a:pt x="207036" y="26663"/>
                  </a:lnTo>
                  <a:lnTo>
                    <a:pt x="167922" y="46317"/>
                  </a:lnTo>
                  <a:lnTo>
                    <a:pt x="131886" y="70677"/>
                  </a:lnTo>
                  <a:lnTo>
                    <a:pt x="99336" y="99334"/>
                  </a:lnTo>
                  <a:lnTo>
                    <a:pt x="70677" y="131884"/>
                  </a:lnTo>
                  <a:lnTo>
                    <a:pt x="46318" y="167918"/>
                  </a:lnTo>
                  <a:lnTo>
                    <a:pt x="26664" y="207031"/>
                  </a:lnTo>
                  <a:lnTo>
                    <a:pt x="12121" y="248815"/>
                  </a:lnTo>
                  <a:lnTo>
                    <a:pt x="3098" y="292864"/>
                  </a:lnTo>
                  <a:lnTo>
                    <a:pt x="0" y="338772"/>
                  </a:lnTo>
                  <a:lnTo>
                    <a:pt x="3098" y="384677"/>
                  </a:lnTo>
                  <a:lnTo>
                    <a:pt x="12121" y="428724"/>
                  </a:lnTo>
                  <a:lnTo>
                    <a:pt x="26664" y="470506"/>
                  </a:lnTo>
                  <a:lnTo>
                    <a:pt x="46318" y="509617"/>
                  </a:lnTo>
                  <a:lnTo>
                    <a:pt x="70677" y="545650"/>
                  </a:lnTo>
                  <a:lnTo>
                    <a:pt x="99336" y="578199"/>
                  </a:lnTo>
                  <a:lnTo>
                    <a:pt x="131886" y="606856"/>
                  </a:lnTo>
                  <a:lnTo>
                    <a:pt x="167922" y="631214"/>
                  </a:lnTo>
                  <a:lnTo>
                    <a:pt x="207036" y="650868"/>
                  </a:lnTo>
                  <a:lnTo>
                    <a:pt x="248822" y="665410"/>
                  </a:lnTo>
                  <a:lnTo>
                    <a:pt x="292874" y="674434"/>
                  </a:lnTo>
                  <a:lnTo>
                    <a:pt x="338785" y="677532"/>
                  </a:lnTo>
                  <a:lnTo>
                    <a:pt x="384689" y="674434"/>
                  </a:lnTo>
                  <a:lnTo>
                    <a:pt x="428736" y="665410"/>
                  </a:lnTo>
                  <a:lnTo>
                    <a:pt x="470519" y="650868"/>
                  </a:lnTo>
                  <a:lnTo>
                    <a:pt x="509630" y="631214"/>
                  </a:lnTo>
                  <a:lnTo>
                    <a:pt x="545663" y="606856"/>
                  </a:lnTo>
                  <a:lnTo>
                    <a:pt x="578211" y="578199"/>
                  </a:lnTo>
                  <a:lnTo>
                    <a:pt x="606868" y="545650"/>
                  </a:lnTo>
                  <a:lnTo>
                    <a:pt x="631227" y="509617"/>
                  </a:lnTo>
                  <a:lnTo>
                    <a:pt x="650881" y="470506"/>
                  </a:lnTo>
                  <a:lnTo>
                    <a:pt x="665423" y="428724"/>
                  </a:lnTo>
                  <a:lnTo>
                    <a:pt x="674446" y="384677"/>
                  </a:lnTo>
                  <a:lnTo>
                    <a:pt x="677545" y="338772"/>
                  </a:lnTo>
                  <a:lnTo>
                    <a:pt x="674446" y="292864"/>
                  </a:lnTo>
                  <a:lnTo>
                    <a:pt x="665423" y="248815"/>
                  </a:lnTo>
                  <a:lnTo>
                    <a:pt x="650881" y="207031"/>
                  </a:lnTo>
                  <a:lnTo>
                    <a:pt x="631227" y="167918"/>
                  </a:lnTo>
                  <a:lnTo>
                    <a:pt x="606868" y="131884"/>
                  </a:lnTo>
                  <a:lnTo>
                    <a:pt x="578211" y="99334"/>
                  </a:lnTo>
                  <a:lnTo>
                    <a:pt x="545663" y="70677"/>
                  </a:lnTo>
                  <a:lnTo>
                    <a:pt x="509630" y="46317"/>
                  </a:lnTo>
                  <a:lnTo>
                    <a:pt x="470519" y="26663"/>
                  </a:lnTo>
                  <a:lnTo>
                    <a:pt x="428736" y="12121"/>
                  </a:lnTo>
                  <a:lnTo>
                    <a:pt x="384689" y="3098"/>
                  </a:lnTo>
                  <a:lnTo>
                    <a:pt x="33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08709" y="5529872"/>
              <a:ext cx="616711" cy="61668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537172" y="5558317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279895" y="0"/>
                  </a:moveTo>
                  <a:lnTo>
                    <a:pt x="234494" y="3663"/>
                  </a:lnTo>
                  <a:lnTo>
                    <a:pt x="191425" y="14269"/>
                  </a:lnTo>
                  <a:lnTo>
                    <a:pt x="151266" y="31240"/>
                  </a:lnTo>
                  <a:lnTo>
                    <a:pt x="114591" y="54002"/>
                  </a:lnTo>
                  <a:lnTo>
                    <a:pt x="81978" y="81978"/>
                  </a:lnTo>
                  <a:lnTo>
                    <a:pt x="54002" y="114591"/>
                  </a:lnTo>
                  <a:lnTo>
                    <a:pt x="31240" y="151266"/>
                  </a:lnTo>
                  <a:lnTo>
                    <a:pt x="14269" y="191425"/>
                  </a:lnTo>
                  <a:lnTo>
                    <a:pt x="3663" y="234494"/>
                  </a:lnTo>
                  <a:lnTo>
                    <a:pt x="0" y="279895"/>
                  </a:lnTo>
                  <a:lnTo>
                    <a:pt x="3663" y="325289"/>
                  </a:lnTo>
                  <a:lnTo>
                    <a:pt x="14269" y="368353"/>
                  </a:lnTo>
                  <a:lnTo>
                    <a:pt x="31240" y="408510"/>
                  </a:lnTo>
                  <a:lnTo>
                    <a:pt x="54002" y="445183"/>
                  </a:lnTo>
                  <a:lnTo>
                    <a:pt x="81978" y="477796"/>
                  </a:lnTo>
                  <a:lnTo>
                    <a:pt x="114591" y="505772"/>
                  </a:lnTo>
                  <a:lnTo>
                    <a:pt x="151266" y="528534"/>
                  </a:lnTo>
                  <a:lnTo>
                    <a:pt x="191425" y="545507"/>
                  </a:lnTo>
                  <a:lnTo>
                    <a:pt x="234494" y="556114"/>
                  </a:lnTo>
                  <a:lnTo>
                    <a:pt x="279895" y="559777"/>
                  </a:lnTo>
                  <a:lnTo>
                    <a:pt x="325296" y="556114"/>
                  </a:lnTo>
                  <a:lnTo>
                    <a:pt x="368363" y="545507"/>
                  </a:lnTo>
                  <a:lnTo>
                    <a:pt x="408521" y="528534"/>
                  </a:lnTo>
                  <a:lnTo>
                    <a:pt x="445194" y="505772"/>
                  </a:lnTo>
                  <a:lnTo>
                    <a:pt x="477805" y="477796"/>
                  </a:lnTo>
                  <a:lnTo>
                    <a:pt x="505779" y="445183"/>
                  </a:lnTo>
                  <a:lnTo>
                    <a:pt x="528539" y="408510"/>
                  </a:lnTo>
                  <a:lnTo>
                    <a:pt x="545510" y="368353"/>
                  </a:lnTo>
                  <a:lnTo>
                    <a:pt x="556114" y="325289"/>
                  </a:lnTo>
                  <a:lnTo>
                    <a:pt x="559777" y="279895"/>
                  </a:lnTo>
                  <a:lnTo>
                    <a:pt x="556114" y="234494"/>
                  </a:lnTo>
                  <a:lnTo>
                    <a:pt x="545510" y="191425"/>
                  </a:lnTo>
                  <a:lnTo>
                    <a:pt x="528539" y="151266"/>
                  </a:lnTo>
                  <a:lnTo>
                    <a:pt x="505779" y="114591"/>
                  </a:lnTo>
                  <a:lnTo>
                    <a:pt x="477805" y="81978"/>
                  </a:lnTo>
                  <a:lnTo>
                    <a:pt x="445194" y="54002"/>
                  </a:lnTo>
                  <a:lnTo>
                    <a:pt x="408521" y="31240"/>
                  </a:lnTo>
                  <a:lnTo>
                    <a:pt x="368363" y="14269"/>
                  </a:lnTo>
                  <a:lnTo>
                    <a:pt x="325296" y="3663"/>
                  </a:lnTo>
                  <a:lnTo>
                    <a:pt x="27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6880" y="5578043"/>
              <a:ext cx="520357" cy="520344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1702445" y="5672504"/>
            <a:ext cx="259079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9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478285" y="6409563"/>
            <a:ext cx="677545" cy="677545"/>
            <a:chOff x="1478285" y="6409563"/>
            <a:chExt cx="677545" cy="677545"/>
          </a:xfrm>
        </p:grpSpPr>
        <p:sp>
          <p:nvSpPr>
            <p:cNvPr id="33" name="object 33" descr=""/>
            <p:cNvSpPr/>
            <p:nvPr/>
          </p:nvSpPr>
          <p:spPr>
            <a:xfrm>
              <a:off x="1478285" y="6409563"/>
              <a:ext cx="677545" cy="677545"/>
            </a:xfrm>
            <a:custGeom>
              <a:avLst/>
              <a:gdLst/>
              <a:ahLst/>
              <a:cxnLst/>
              <a:rect l="l" t="t" r="r" b="b"/>
              <a:pathLst>
                <a:path w="677544" h="677545">
                  <a:moveTo>
                    <a:pt x="338785" y="0"/>
                  </a:moveTo>
                  <a:lnTo>
                    <a:pt x="292874" y="3098"/>
                  </a:lnTo>
                  <a:lnTo>
                    <a:pt x="248822" y="12121"/>
                  </a:lnTo>
                  <a:lnTo>
                    <a:pt x="207036" y="26663"/>
                  </a:lnTo>
                  <a:lnTo>
                    <a:pt x="167922" y="46317"/>
                  </a:lnTo>
                  <a:lnTo>
                    <a:pt x="131886" y="70677"/>
                  </a:lnTo>
                  <a:lnTo>
                    <a:pt x="99336" y="99334"/>
                  </a:lnTo>
                  <a:lnTo>
                    <a:pt x="70677" y="131884"/>
                  </a:lnTo>
                  <a:lnTo>
                    <a:pt x="46318" y="167918"/>
                  </a:lnTo>
                  <a:lnTo>
                    <a:pt x="26664" y="207031"/>
                  </a:lnTo>
                  <a:lnTo>
                    <a:pt x="12121" y="248815"/>
                  </a:lnTo>
                  <a:lnTo>
                    <a:pt x="3098" y="292864"/>
                  </a:lnTo>
                  <a:lnTo>
                    <a:pt x="0" y="338772"/>
                  </a:lnTo>
                  <a:lnTo>
                    <a:pt x="3098" y="384677"/>
                  </a:lnTo>
                  <a:lnTo>
                    <a:pt x="12121" y="428724"/>
                  </a:lnTo>
                  <a:lnTo>
                    <a:pt x="26664" y="470506"/>
                  </a:lnTo>
                  <a:lnTo>
                    <a:pt x="46318" y="509617"/>
                  </a:lnTo>
                  <a:lnTo>
                    <a:pt x="70677" y="545650"/>
                  </a:lnTo>
                  <a:lnTo>
                    <a:pt x="99336" y="578199"/>
                  </a:lnTo>
                  <a:lnTo>
                    <a:pt x="131886" y="606856"/>
                  </a:lnTo>
                  <a:lnTo>
                    <a:pt x="167922" y="631214"/>
                  </a:lnTo>
                  <a:lnTo>
                    <a:pt x="207036" y="650868"/>
                  </a:lnTo>
                  <a:lnTo>
                    <a:pt x="248822" y="665410"/>
                  </a:lnTo>
                  <a:lnTo>
                    <a:pt x="292874" y="674434"/>
                  </a:lnTo>
                  <a:lnTo>
                    <a:pt x="338785" y="677532"/>
                  </a:lnTo>
                  <a:lnTo>
                    <a:pt x="384689" y="674434"/>
                  </a:lnTo>
                  <a:lnTo>
                    <a:pt x="428736" y="665410"/>
                  </a:lnTo>
                  <a:lnTo>
                    <a:pt x="470519" y="650868"/>
                  </a:lnTo>
                  <a:lnTo>
                    <a:pt x="509630" y="631214"/>
                  </a:lnTo>
                  <a:lnTo>
                    <a:pt x="545663" y="606856"/>
                  </a:lnTo>
                  <a:lnTo>
                    <a:pt x="578211" y="578199"/>
                  </a:lnTo>
                  <a:lnTo>
                    <a:pt x="606868" y="545650"/>
                  </a:lnTo>
                  <a:lnTo>
                    <a:pt x="631227" y="509617"/>
                  </a:lnTo>
                  <a:lnTo>
                    <a:pt x="650881" y="470506"/>
                  </a:lnTo>
                  <a:lnTo>
                    <a:pt x="665423" y="428724"/>
                  </a:lnTo>
                  <a:lnTo>
                    <a:pt x="674446" y="384677"/>
                  </a:lnTo>
                  <a:lnTo>
                    <a:pt x="677545" y="338772"/>
                  </a:lnTo>
                  <a:lnTo>
                    <a:pt x="674446" y="292864"/>
                  </a:lnTo>
                  <a:lnTo>
                    <a:pt x="665423" y="248815"/>
                  </a:lnTo>
                  <a:lnTo>
                    <a:pt x="650881" y="207031"/>
                  </a:lnTo>
                  <a:lnTo>
                    <a:pt x="631227" y="167918"/>
                  </a:lnTo>
                  <a:lnTo>
                    <a:pt x="606868" y="131884"/>
                  </a:lnTo>
                  <a:lnTo>
                    <a:pt x="578211" y="99334"/>
                  </a:lnTo>
                  <a:lnTo>
                    <a:pt x="545663" y="70677"/>
                  </a:lnTo>
                  <a:lnTo>
                    <a:pt x="509630" y="46317"/>
                  </a:lnTo>
                  <a:lnTo>
                    <a:pt x="470519" y="26663"/>
                  </a:lnTo>
                  <a:lnTo>
                    <a:pt x="428736" y="12121"/>
                  </a:lnTo>
                  <a:lnTo>
                    <a:pt x="384689" y="3098"/>
                  </a:lnTo>
                  <a:lnTo>
                    <a:pt x="3387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8709" y="6439979"/>
              <a:ext cx="616711" cy="61669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537172" y="6468439"/>
              <a:ext cx="560070" cy="560070"/>
            </a:xfrm>
            <a:custGeom>
              <a:avLst/>
              <a:gdLst/>
              <a:ahLst/>
              <a:cxnLst/>
              <a:rect l="l" t="t" r="r" b="b"/>
              <a:pathLst>
                <a:path w="560069" h="560070">
                  <a:moveTo>
                    <a:pt x="279895" y="0"/>
                  </a:moveTo>
                  <a:lnTo>
                    <a:pt x="234494" y="3663"/>
                  </a:lnTo>
                  <a:lnTo>
                    <a:pt x="191425" y="14269"/>
                  </a:lnTo>
                  <a:lnTo>
                    <a:pt x="151266" y="31240"/>
                  </a:lnTo>
                  <a:lnTo>
                    <a:pt x="114591" y="54002"/>
                  </a:lnTo>
                  <a:lnTo>
                    <a:pt x="81978" y="81978"/>
                  </a:lnTo>
                  <a:lnTo>
                    <a:pt x="54002" y="114591"/>
                  </a:lnTo>
                  <a:lnTo>
                    <a:pt x="31240" y="151266"/>
                  </a:lnTo>
                  <a:lnTo>
                    <a:pt x="14269" y="191425"/>
                  </a:lnTo>
                  <a:lnTo>
                    <a:pt x="3663" y="234494"/>
                  </a:lnTo>
                  <a:lnTo>
                    <a:pt x="0" y="279895"/>
                  </a:lnTo>
                  <a:lnTo>
                    <a:pt x="3663" y="325289"/>
                  </a:lnTo>
                  <a:lnTo>
                    <a:pt x="14269" y="368353"/>
                  </a:lnTo>
                  <a:lnTo>
                    <a:pt x="31240" y="408510"/>
                  </a:lnTo>
                  <a:lnTo>
                    <a:pt x="54002" y="445183"/>
                  </a:lnTo>
                  <a:lnTo>
                    <a:pt x="81978" y="477796"/>
                  </a:lnTo>
                  <a:lnTo>
                    <a:pt x="114591" y="505772"/>
                  </a:lnTo>
                  <a:lnTo>
                    <a:pt x="151266" y="528534"/>
                  </a:lnTo>
                  <a:lnTo>
                    <a:pt x="191425" y="545507"/>
                  </a:lnTo>
                  <a:lnTo>
                    <a:pt x="234494" y="556114"/>
                  </a:lnTo>
                  <a:lnTo>
                    <a:pt x="279895" y="559777"/>
                  </a:lnTo>
                  <a:lnTo>
                    <a:pt x="325296" y="556114"/>
                  </a:lnTo>
                  <a:lnTo>
                    <a:pt x="368363" y="545507"/>
                  </a:lnTo>
                  <a:lnTo>
                    <a:pt x="408521" y="528534"/>
                  </a:lnTo>
                  <a:lnTo>
                    <a:pt x="445194" y="505772"/>
                  </a:lnTo>
                  <a:lnTo>
                    <a:pt x="477805" y="477796"/>
                  </a:lnTo>
                  <a:lnTo>
                    <a:pt x="505779" y="445183"/>
                  </a:lnTo>
                  <a:lnTo>
                    <a:pt x="528539" y="408510"/>
                  </a:lnTo>
                  <a:lnTo>
                    <a:pt x="545510" y="368353"/>
                  </a:lnTo>
                  <a:lnTo>
                    <a:pt x="556114" y="325289"/>
                  </a:lnTo>
                  <a:lnTo>
                    <a:pt x="559777" y="279895"/>
                  </a:lnTo>
                  <a:lnTo>
                    <a:pt x="556114" y="234494"/>
                  </a:lnTo>
                  <a:lnTo>
                    <a:pt x="545510" y="191425"/>
                  </a:lnTo>
                  <a:lnTo>
                    <a:pt x="528539" y="151266"/>
                  </a:lnTo>
                  <a:lnTo>
                    <a:pt x="505779" y="114591"/>
                  </a:lnTo>
                  <a:lnTo>
                    <a:pt x="477805" y="81978"/>
                  </a:lnTo>
                  <a:lnTo>
                    <a:pt x="445194" y="54002"/>
                  </a:lnTo>
                  <a:lnTo>
                    <a:pt x="408521" y="31240"/>
                  </a:lnTo>
                  <a:lnTo>
                    <a:pt x="368363" y="14269"/>
                  </a:lnTo>
                  <a:lnTo>
                    <a:pt x="325296" y="3663"/>
                  </a:lnTo>
                  <a:lnTo>
                    <a:pt x="279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56880" y="6488163"/>
              <a:ext cx="520357" cy="520331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702445" y="6582626"/>
            <a:ext cx="259079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495">
                <a:solidFill>
                  <a:srgbClr val="8DC63F"/>
                </a:solidFill>
                <a:latin typeface="Arial"/>
                <a:cs typeface="Arial"/>
              </a:rPr>
              <a:t>�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503422" y="1882103"/>
            <a:ext cx="4479925" cy="344805"/>
          </a:xfrm>
          <a:custGeom>
            <a:avLst/>
            <a:gdLst/>
            <a:ahLst/>
            <a:cxnLst/>
            <a:rect l="l" t="t" r="r" b="b"/>
            <a:pathLst>
              <a:path w="4479925" h="344805">
                <a:moveTo>
                  <a:pt x="4335602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0" y="200787"/>
                </a:lnTo>
                <a:lnTo>
                  <a:pt x="7373" y="246173"/>
                </a:lnTo>
                <a:lnTo>
                  <a:pt x="27881" y="285685"/>
                </a:lnTo>
                <a:lnTo>
                  <a:pt x="59102" y="316902"/>
                </a:lnTo>
                <a:lnTo>
                  <a:pt x="98617" y="337407"/>
                </a:lnTo>
                <a:lnTo>
                  <a:pt x="144005" y="344779"/>
                </a:lnTo>
                <a:lnTo>
                  <a:pt x="4335602" y="344779"/>
                </a:lnTo>
                <a:lnTo>
                  <a:pt x="4380990" y="337407"/>
                </a:lnTo>
                <a:lnTo>
                  <a:pt x="4420505" y="316902"/>
                </a:lnTo>
                <a:lnTo>
                  <a:pt x="4451726" y="285685"/>
                </a:lnTo>
                <a:lnTo>
                  <a:pt x="4472233" y="246173"/>
                </a:lnTo>
                <a:lnTo>
                  <a:pt x="4479607" y="200787"/>
                </a:lnTo>
                <a:lnTo>
                  <a:pt x="4479607" y="143992"/>
                </a:lnTo>
                <a:lnTo>
                  <a:pt x="4472233" y="98605"/>
                </a:lnTo>
                <a:lnTo>
                  <a:pt x="4451726" y="59094"/>
                </a:lnTo>
                <a:lnTo>
                  <a:pt x="4420505" y="27876"/>
                </a:lnTo>
                <a:lnTo>
                  <a:pt x="4380990" y="7372"/>
                </a:lnTo>
                <a:lnTo>
                  <a:pt x="433560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0692130" cy="1642110"/>
          </a:xfrm>
          <a:custGeom>
            <a:avLst/>
            <a:gdLst/>
            <a:ahLst/>
            <a:cxnLst/>
            <a:rect l="l" t="t" r="r" b="b"/>
            <a:pathLst>
              <a:path w="10692130" h="1642110">
                <a:moveTo>
                  <a:pt x="0" y="0"/>
                </a:moveTo>
                <a:lnTo>
                  <a:pt x="10692003" y="0"/>
                </a:lnTo>
                <a:lnTo>
                  <a:pt x="10692003" y="1642033"/>
                </a:lnTo>
                <a:lnTo>
                  <a:pt x="0" y="1642033"/>
                </a:lnTo>
                <a:lnTo>
                  <a:pt x="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3127" y="426823"/>
            <a:ext cx="7011670" cy="1003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dirty="0" spc="-70" b="1">
                <a:latin typeface="Arial"/>
                <a:cs typeface="Arial"/>
              </a:rPr>
              <a:t>ЭКСПЕРТНЫЕ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ОЦЕНКИ:</a:t>
            </a:r>
          </a:p>
          <a:p>
            <a:pPr marL="12700" marR="5080">
              <a:lnSpc>
                <a:spcPts val="2400"/>
              </a:lnSpc>
              <a:spcBef>
                <a:spcPts val="30"/>
              </a:spcBef>
            </a:pPr>
            <a:r>
              <a:rPr dirty="0" sz="2000" spc="-75" b="1">
                <a:latin typeface="Arial"/>
                <a:cs typeface="Arial"/>
              </a:rPr>
              <a:t>БАРЬЕРЫ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ДЛЯ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УВЕЛИЧЕНИЯ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ОБЪЕМА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КАПИТАЛЬНОГО </a:t>
            </a:r>
            <a:r>
              <a:rPr dirty="0" sz="2000" spc="-70" b="1">
                <a:latin typeface="Arial"/>
                <a:cs typeface="Arial"/>
              </a:rPr>
              <a:t>РЕМОНТА </a:t>
            </a:r>
            <a:r>
              <a:rPr dirty="0" sz="2000" spc="-65" b="1">
                <a:latin typeface="Arial"/>
                <a:cs typeface="Arial"/>
              </a:rPr>
              <a:t>ДОМОВ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85" b="1">
                <a:latin typeface="Arial"/>
                <a:cs typeface="Arial"/>
              </a:rPr>
              <a:t>СО</a:t>
            </a:r>
            <a:r>
              <a:rPr dirty="0" sz="2000" spc="4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СПЕЦИАЛЬНЫМИ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СЧЕТАМИ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5383530" cy="3404235"/>
            <a:chOff x="0" y="0"/>
            <a:chExt cx="5383530" cy="3404235"/>
          </a:xfrm>
        </p:grpSpPr>
        <p:sp>
          <p:nvSpPr>
            <p:cNvPr id="6" name="object 6" descr=""/>
            <p:cNvSpPr/>
            <p:nvPr/>
          </p:nvSpPr>
          <p:spPr>
            <a:xfrm>
              <a:off x="1047196" y="1882108"/>
              <a:ext cx="4336415" cy="344805"/>
            </a:xfrm>
            <a:custGeom>
              <a:avLst/>
              <a:gdLst/>
              <a:ahLst/>
              <a:cxnLst/>
              <a:rect l="l" t="t" r="r" b="b"/>
              <a:pathLst>
                <a:path w="4336415" h="344805">
                  <a:moveTo>
                    <a:pt x="4191863" y="0"/>
                  </a:moveTo>
                  <a:lnTo>
                    <a:pt x="279628" y="0"/>
                  </a:lnTo>
                  <a:lnTo>
                    <a:pt x="0" y="344766"/>
                  </a:lnTo>
                  <a:lnTo>
                    <a:pt x="165" y="344779"/>
                  </a:lnTo>
                  <a:lnTo>
                    <a:pt x="4191941" y="344766"/>
                  </a:lnTo>
                  <a:lnTo>
                    <a:pt x="4237251" y="337407"/>
                  </a:lnTo>
                  <a:lnTo>
                    <a:pt x="4276766" y="316902"/>
                  </a:lnTo>
                  <a:lnTo>
                    <a:pt x="4307987" y="285685"/>
                  </a:lnTo>
                  <a:lnTo>
                    <a:pt x="4328495" y="246173"/>
                  </a:lnTo>
                  <a:lnTo>
                    <a:pt x="4335868" y="200787"/>
                  </a:lnTo>
                  <a:lnTo>
                    <a:pt x="4335868" y="143992"/>
                  </a:lnTo>
                  <a:lnTo>
                    <a:pt x="4328495" y="98610"/>
                  </a:lnTo>
                  <a:lnTo>
                    <a:pt x="4307987" y="59099"/>
                  </a:lnTo>
                  <a:lnTo>
                    <a:pt x="4276766" y="27880"/>
                  </a:lnTo>
                  <a:lnTo>
                    <a:pt x="4237251" y="7373"/>
                  </a:lnTo>
                  <a:lnTo>
                    <a:pt x="4191863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624507" y="602424"/>
            <a:ext cx="671830" cy="800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50" spc="3400">
                <a:solidFill>
                  <a:srgbClr val="8DC63F"/>
                </a:solidFill>
                <a:latin typeface="Arial"/>
                <a:cs typeface="Arial"/>
              </a:rPr>
              <a:t>-</a:t>
            </a:r>
            <a:endParaRPr sz="50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32744" y="1923588"/>
            <a:ext cx="95376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БАРЬЕРЫ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02236" y="2312779"/>
            <a:ext cx="30054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 b="1">
                <a:solidFill>
                  <a:srgbClr val="8DC63F"/>
                </a:solidFill>
                <a:latin typeface="Arial"/>
                <a:cs typeface="Arial"/>
              </a:rPr>
              <a:t>ЗАКОНОДАТЕЛЬНЫЕ</a:t>
            </a:r>
            <a:r>
              <a:rPr dirty="0" sz="1500" spc="5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45" b="1">
                <a:solidFill>
                  <a:srgbClr val="8DC63F"/>
                </a:solidFill>
                <a:latin typeface="Arial"/>
                <a:cs typeface="Arial"/>
              </a:rPr>
              <a:t>БАРЬЕРЫ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67380" y="1923588"/>
            <a:ext cx="15709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ПРЕДЛОЖЕНИЯ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65057" y="2632447"/>
            <a:ext cx="9118600" cy="4648200"/>
            <a:chOff x="865057" y="2632447"/>
            <a:chExt cx="9118600" cy="4648200"/>
          </a:xfrm>
        </p:grpSpPr>
        <p:sp>
          <p:nvSpPr>
            <p:cNvPr id="14" name="object 14" descr=""/>
            <p:cNvSpPr/>
            <p:nvPr/>
          </p:nvSpPr>
          <p:spPr>
            <a:xfrm>
              <a:off x="865057" y="2632447"/>
              <a:ext cx="4479925" cy="4629150"/>
            </a:xfrm>
            <a:custGeom>
              <a:avLst/>
              <a:gdLst/>
              <a:ahLst/>
              <a:cxnLst/>
              <a:rect l="l" t="t" r="r" b="b"/>
              <a:pathLst>
                <a:path w="4479925" h="4629150">
                  <a:moveTo>
                    <a:pt x="4335602" y="0"/>
                  </a:moveTo>
                  <a:lnTo>
                    <a:pt x="144005" y="0"/>
                  </a:lnTo>
                  <a:lnTo>
                    <a:pt x="98617" y="7372"/>
                  </a:lnTo>
                  <a:lnTo>
                    <a:pt x="59102" y="27876"/>
                  </a:lnTo>
                  <a:lnTo>
                    <a:pt x="27881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4485055"/>
                  </a:lnTo>
                  <a:lnTo>
                    <a:pt x="7373" y="4530442"/>
                  </a:lnTo>
                  <a:lnTo>
                    <a:pt x="27881" y="4569954"/>
                  </a:lnTo>
                  <a:lnTo>
                    <a:pt x="59102" y="4601171"/>
                  </a:lnTo>
                  <a:lnTo>
                    <a:pt x="98617" y="4621676"/>
                  </a:lnTo>
                  <a:lnTo>
                    <a:pt x="144005" y="4629048"/>
                  </a:lnTo>
                  <a:lnTo>
                    <a:pt x="4335602" y="4629048"/>
                  </a:lnTo>
                  <a:lnTo>
                    <a:pt x="4380990" y="4621676"/>
                  </a:lnTo>
                  <a:lnTo>
                    <a:pt x="4420505" y="4601171"/>
                  </a:lnTo>
                  <a:lnTo>
                    <a:pt x="4451726" y="4569954"/>
                  </a:lnTo>
                  <a:lnTo>
                    <a:pt x="4472233" y="4530442"/>
                  </a:lnTo>
                  <a:lnTo>
                    <a:pt x="4479607" y="4485055"/>
                  </a:lnTo>
                  <a:lnTo>
                    <a:pt x="4479607" y="143992"/>
                  </a:lnTo>
                  <a:lnTo>
                    <a:pt x="4472233" y="98605"/>
                  </a:lnTo>
                  <a:lnTo>
                    <a:pt x="4451726" y="59094"/>
                  </a:lnTo>
                  <a:lnTo>
                    <a:pt x="4420505" y="27876"/>
                  </a:lnTo>
                  <a:lnTo>
                    <a:pt x="4380990" y="7372"/>
                  </a:lnTo>
                  <a:lnTo>
                    <a:pt x="433560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03422" y="2651088"/>
              <a:ext cx="4479925" cy="4629150"/>
            </a:xfrm>
            <a:custGeom>
              <a:avLst/>
              <a:gdLst/>
              <a:ahLst/>
              <a:cxnLst/>
              <a:rect l="l" t="t" r="r" b="b"/>
              <a:pathLst>
                <a:path w="4479925" h="4629150">
                  <a:moveTo>
                    <a:pt x="4335602" y="0"/>
                  </a:moveTo>
                  <a:lnTo>
                    <a:pt x="144005" y="0"/>
                  </a:lnTo>
                  <a:lnTo>
                    <a:pt x="98617" y="7372"/>
                  </a:lnTo>
                  <a:lnTo>
                    <a:pt x="59102" y="27876"/>
                  </a:lnTo>
                  <a:lnTo>
                    <a:pt x="27881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4485055"/>
                  </a:lnTo>
                  <a:lnTo>
                    <a:pt x="7373" y="4530442"/>
                  </a:lnTo>
                  <a:lnTo>
                    <a:pt x="27881" y="4569954"/>
                  </a:lnTo>
                  <a:lnTo>
                    <a:pt x="59102" y="4601171"/>
                  </a:lnTo>
                  <a:lnTo>
                    <a:pt x="98617" y="4621676"/>
                  </a:lnTo>
                  <a:lnTo>
                    <a:pt x="144005" y="4629048"/>
                  </a:lnTo>
                  <a:lnTo>
                    <a:pt x="4335602" y="4629048"/>
                  </a:lnTo>
                  <a:lnTo>
                    <a:pt x="4380990" y="4621676"/>
                  </a:lnTo>
                  <a:lnTo>
                    <a:pt x="4420505" y="4601171"/>
                  </a:lnTo>
                  <a:lnTo>
                    <a:pt x="4451726" y="4569954"/>
                  </a:lnTo>
                  <a:lnTo>
                    <a:pt x="4472233" y="4530442"/>
                  </a:lnTo>
                  <a:lnTo>
                    <a:pt x="4479607" y="4485055"/>
                  </a:lnTo>
                  <a:lnTo>
                    <a:pt x="4479607" y="143992"/>
                  </a:lnTo>
                  <a:lnTo>
                    <a:pt x="4472233" y="98605"/>
                  </a:lnTo>
                  <a:lnTo>
                    <a:pt x="4451726" y="59094"/>
                  </a:lnTo>
                  <a:lnTo>
                    <a:pt x="4420505" y="27876"/>
                  </a:lnTo>
                  <a:lnTo>
                    <a:pt x="4380990" y="7372"/>
                  </a:lnTo>
                  <a:lnTo>
                    <a:pt x="4335602" y="0"/>
                  </a:lnTo>
                  <a:close/>
                </a:path>
              </a:pathLst>
            </a:custGeom>
            <a:solidFill>
              <a:srgbClr val="8DC63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104962" y="2716940"/>
            <a:ext cx="407035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Высокий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«порог»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принятия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о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–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2/3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голосов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04962" y="5867213"/>
            <a:ext cx="3775710" cy="131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31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Изменение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способа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формирования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по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решению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органов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власти:</a:t>
            </a:r>
            <a:endParaRPr sz="1300">
              <a:latin typeface="Bahnschrift SemiLight"/>
              <a:cs typeface="Bahnschrift SemiLight"/>
            </a:endParaRPr>
          </a:p>
          <a:p>
            <a:pPr marL="266065" marR="508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невыполнении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срок,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установленный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3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</a:t>
            </a:r>
            <a:endParaRPr sz="1300">
              <a:latin typeface="Bahnschrift SemiLight"/>
              <a:cs typeface="Bahnschrift SemiLight"/>
            </a:endParaRPr>
          </a:p>
          <a:p>
            <a:pPr marL="266065" marR="178435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неполноте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формирования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на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04962" y="3380642"/>
            <a:ext cx="4046854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Ограничения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перечню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услуг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 финансируемых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минимального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КР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(ч.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2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166,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ч.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41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170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РФ)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04978" y="2716940"/>
            <a:ext cx="392239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Внести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изменения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–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понизив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«не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менее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50%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голосов»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704978" y="3380642"/>
            <a:ext cx="4076700" cy="2306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Дифференцировать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подход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расходованию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фондов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специальным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счетом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МКД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«котле»:</a:t>
            </a:r>
            <a:endParaRPr sz="1300">
              <a:latin typeface="Bahnschrift SemiLight"/>
              <a:cs typeface="Bahnschrift SemiLight"/>
            </a:endParaRPr>
          </a:p>
          <a:p>
            <a:pPr marL="266065" marR="508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дать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право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тратить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счете,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сформированные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взносами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минимальном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размере,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любые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энергоэффективные</a:t>
            </a:r>
            <a:r>
              <a:rPr dirty="0" sz="13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мероприятия</a:t>
            </a:r>
            <a:endParaRPr sz="1300">
              <a:latin typeface="Bahnschrift SemiLight"/>
              <a:cs typeface="Bahnschrift SemiLight"/>
            </a:endParaRPr>
          </a:p>
          <a:p>
            <a:pPr algn="just" marL="266065" marR="66802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одновременно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ограничить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возможность перехода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региональному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оператору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решению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требованием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восстановить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КР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04978" y="5867543"/>
            <a:ext cx="3999865" cy="1265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7244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Внести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-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исключить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возможность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передачи</a:t>
            </a:r>
            <a:r>
              <a:rPr dirty="0" sz="13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13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endParaRPr sz="1300">
              <a:latin typeface="Bahnschrift SemiLight"/>
              <a:cs typeface="Bahnschrift SemiLight"/>
            </a:endParaRPr>
          </a:p>
          <a:p>
            <a:pPr marL="12700" marR="5080">
              <a:lnSpc>
                <a:spcPct val="100000"/>
              </a:lnSpc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«общий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котел»,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передать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управление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специальным счетом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«кризисному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управляющему»</a:t>
            </a:r>
            <a:endParaRPr sz="1300">
              <a:latin typeface="Bahnschrift SemiLight"/>
              <a:cs typeface="Bahnschrift SemiLight"/>
            </a:endParaRPr>
          </a:p>
          <a:p>
            <a:pPr marL="12700" marR="22352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Расширить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меры,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применяемые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 должникам</a:t>
            </a:r>
            <a:endParaRPr sz="1300">
              <a:latin typeface="Bahnschrift SemiLight"/>
              <a:cs typeface="Bahnschrift SemiLight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050602" y="3263035"/>
            <a:ext cx="8791575" cy="3669029"/>
            <a:chOff x="1050602" y="3263035"/>
            <a:chExt cx="8791575" cy="3669029"/>
          </a:xfrm>
        </p:grpSpPr>
        <p:sp>
          <p:nvSpPr>
            <p:cNvPr id="23" name="object 23" descr=""/>
            <p:cNvSpPr/>
            <p:nvPr/>
          </p:nvSpPr>
          <p:spPr>
            <a:xfrm>
              <a:off x="1050602" y="3275735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50602" y="5791134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7635" y="4128968"/>
              <a:ext cx="64858" cy="6487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7635" y="4962945"/>
              <a:ext cx="64858" cy="6487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667" y="6409555"/>
              <a:ext cx="64858" cy="6487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7667" y="6866699"/>
              <a:ext cx="64858" cy="64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503422" y="1882103"/>
            <a:ext cx="4479925" cy="344805"/>
          </a:xfrm>
          <a:custGeom>
            <a:avLst/>
            <a:gdLst/>
            <a:ahLst/>
            <a:cxnLst/>
            <a:rect l="l" t="t" r="r" b="b"/>
            <a:pathLst>
              <a:path w="4479925" h="344805">
                <a:moveTo>
                  <a:pt x="4335602" y="0"/>
                </a:moveTo>
                <a:lnTo>
                  <a:pt x="144005" y="0"/>
                </a:lnTo>
                <a:lnTo>
                  <a:pt x="98617" y="7372"/>
                </a:lnTo>
                <a:lnTo>
                  <a:pt x="59102" y="27876"/>
                </a:lnTo>
                <a:lnTo>
                  <a:pt x="27881" y="59094"/>
                </a:lnTo>
                <a:lnTo>
                  <a:pt x="7373" y="98605"/>
                </a:lnTo>
                <a:lnTo>
                  <a:pt x="0" y="143992"/>
                </a:lnTo>
                <a:lnTo>
                  <a:pt x="0" y="200787"/>
                </a:lnTo>
                <a:lnTo>
                  <a:pt x="7373" y="246173"/>
                </a:lnTo>
                <a:lnTo>
                  <a:pt x="27881" y="285685"/>
                </a:lnTo>
                <a:lnTo>
                  <a:pt x="59102" y="316902"/>
                </a:lnTo>
                <a:lnTo>
                  <a:pt x="98617" y="337407"/>
                </a:lnTo>
                <a:lnTo>
                  <a:pt x="144005" y="344779"/>
                </a:lnTo>
                <a:lnTo>
                  <a:pt x="4335602" y="344779"/>
                </a:lnTo>
                <a:lnTo>
                  <a:pt x="4380990" y="337407"/>
                </a:lnTo>
                <a:lnTo>
                  <a:pt x="4420505" y="316902"/>
                </a:lnTo>
                <a:lnTo>
                  <a:pt x="4451726" y="285685"/>
                </a:lnTo>
                <a:lnTo>
                  <a:pt x="4472233" y="246173"/>
                </a:lnTo>
                <a:lnTo>
                  <a:pt x="4479607" y="200787"/>
                </a:lnTo>
                <a:lnTo>
                  <a:pt x="4479607" y="143992"/>
                </a:lnTo>
                <a:lnTo>
                  <a:pt x="4472233" y="98605"/>
                </a:lnTo>
                <a:lnTo>
                  <a:pt x="4451726" y="59094"/>
                </a:lnTo>
                <a:lnTo>
                  <a:pt x="4420505" y="27876"/>
                </a:lnTo>
                <a:lnTo>
                  <a:pt x="4380990" y="7372"/>
                </a:lnTo>
                <a:lnTo>
                  <a:pt x="4335602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0692130" cy="1642110"/>
          </a:xfrm>
          <a:custGeom>
            <a:avLst/>
            <a:gdLst/>
            <a:ahLst/>
            <a:cxnLst/>
            <a:rect l="l" t="t" r="r" b="b"/>
            <a:pathLst>
              <a:path w="10692130" h="1642110">
                <a:moveTo>
                  <a:pt x="0" y="0"/>
                </a:moveTo>
                <a:lnTo>
                  <a:pt x="10692003" y="0"/>
                </a:lnTo>
                <a:lnTo>
                  <a:pt x="10692003" y="1642033"/>
                </a:lnTo>
                <a:lnTo>
                  <a:pt x="0" y="1642033"/>
                </a:lnTo>
                <a:lnTo>
                  <a:pt x="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3140" y="426823"/>
            <a:ext cx="7011670" cy="1003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dirty="0" spc="-70" b="1">
                <a:latin typeface="Arial"/>
                <a:cs typeface="Arial"/>
              </a:rPr>
              <a:t>ЭКСПЕРТНЫЕ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ОЦЕНКИ:</a:t>
            </a:r>
          </a:p>
          <a:p>
            <a:pPr marL="12700" marR="5080">
              <a:lnSpc>
                <a:spcPts val="2400"/>
              </a:lnSpc>
              <a:spcBef>
                <a:spcPts val="30"/>
              </a:spcBef>
            </a:pPr>
            <a:r>
              <a:rPr dirty="0" sz="2000" spc="-75" b="1">
                <a:latin typeface="Arial"/>
                <a:cs typeface="Arial"/>
              </a:rPr>
              <a:t>БАРЬЕРЫ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ДЛЯ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УВЕЛИЧЕНИЯ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ОБЪЕМА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КАПИТАЛЬНОГО </a:t>
            </a:r>
            <a:r>
              <a:rPr dirty="0" sz="2000" spc="-70" b="1">
                <a:latin typeface="Arial"/>
                <a:cs typeface="Arial"/>
              </a:rPr>
              <a:t>РЕМОНТА </a:t>
            </a:r>
            <a:r>
              <a:rPr dirty="0" sz="2000" spc="-65" b="1">
                <a:latin typeface="Arial"/>
                <a:cs typeface="Arial"/>
              </a:rPr>
              <a:t>ДОМОВ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85" b="1">
                <a:latin typeface="Arial"/>
                <a:cs typeface="Arial"/>
              </a:rPr>
              <a:t>СО</a:t>
            </a:r>
            <a:r>
              <a:rPr dirty="0" sz="2000" spc="4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СПЕЦИАЛЬНЫМИ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СЧЕТАМИ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24507" y="602424"/>
            <a:ext cx="671830" cy="800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50" spc="3400">
                <a:solidFill>
                  <a:srgbClr val="8DC63F"/>
                </a:solidFill>
                <a:latin typeface="Arial"/>
                <a:cs typeface="Arial"/>
              </a:rPr>
              <a:t>-</a:t>
            </a:r>
            <a:endParaRPr sz="50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03017" y="2312686"/>
            <a:ext cx="24028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5" b="1">
                <a:solidFill>
                  <a:srgbClr val="8DC63F"/>
                </a:solidFill>
                <a:latin typeface="Arial"/>
                <a:cs typeface="Arial"/>
              </a:rPr>
              <a:t>ФИНАНСОВЫЕ</a:t>
            </a:r>
            <a:r>
              <a:rPr dirty="0" sz="1500" spc="3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45" b="1">
                <a:solidFill>
                  <a:srgbClr val="8DC63F"/>
                </a:solidFill>
                <a:latin typeface="Arial"/>
                <a:cs typeface="Arial"/>
              </a:rPr>
              <a:t>БАРЬЕРЫ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67363" y="1923495"/>
            <a:ext cx="15709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ПРЕДЛОЖЕНИЯ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65057" y="2632447"/>
            <a:ext cx="9118600" cy="4648200"/>
            <a:chOff x="865057" y="2632447"/>
            <a:chExt cx="9118600" cy="4648200"/>
          </a:xfrm>
        </p:grpSpPr>
        <p:sp>
          <p:nvSpPr>
            <p:cNvPr id="12" name="object 12" descr=""/>
            <p:cNvSpPr/>
            <p:nvPr/>
          </p:nvSpPr>
          <p:spPr>
            <a:xfrm>
              <a:off x="865057" y="2632447"/>
              <a:ext cx="4479925" cy="4629150"/>
            </a:xfrm>
            <a:custGeom>
              <a:avLst/>
              <a:gdLst/>
              <a:ahLst/>
              <a:cxnLst/>
              <a:rect l="l" t="t" r="r" b="b"/>
              <a:pathLst>
                <a:path w="4479925" h="4629150">
                  <a:moveTo>
                    <a:pt x="4335602" y="0"/>
                  </a:moveTo>
                  <a:lnTo>
                    <a:pt x="144005" y="0"/>
                  </a:lnTo>
                  <a:lnTo>
                    <a:pt x="98617" y="7372"/>
                  </a:lnTo>
                  <a:lnTo>
                    <a:pt x="59102" y="27876"/>
                  </a:lnTo>
                  <a:lnTo>
                    <a:pt x="27881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4485055"/>
                  </a:lnTo>
                  <a:lnTo>
                    <a:pt x="7373" y="4530442"/>
                  </a:lnTo>
                  <a:lnTo>
                    <a:pt x="27881" y="4569954"/>
                  </a:lnTo>
                  <a:lnTo>
                    <a:pt x="59102" y="4601171"/>
                  </a:lnTo>
                  <a:lnTo>
                    <a:pt x="98617" y="4621676"/>
                  </a:lnTo>
                  <a:lnTo>
                    <a:pt x="144005" y="4629048"/>
                  </a:lnTo>
                  <a:lnTo>
                    <a:pt x="4335602" y="4629048"/>
                  </a:lnTo>
                  <a:lnTo>
                    <a:pt x="4380990" y="4621676"/>
                  </a:lnTo>
                  <a:lnTo>
                    <a:pt x="4420505" y="4601171"/>
                  </a:lnTo>
                  <a:lnTo>
                    <a:pt x="4451726" y="4569954"/>
                  </a:lnTo>
                  <a:lnTo>
                    <a:pt x="4472233" y="4530442"/>
                  </a:lnTo>
                  <a:lnTo>
                    <a:pt x="4479607" y="4485055"/>
                  </a:lnTo>
                  <a:lnTo>
                    <a:pt x="4479607" y="143992"/>
                  </a:lnTo>
                  <a:lnTo>
                    <a:pt x="4472233" y="98605"/>
                  </a:lnTo>
                  <a:lnTo>
                    <a:pt x="4451726" y="59094"/>
                  </a:lnTo>
                  <a:lnTo>
                    <a:pt x="4420505" y="27876"/>
                  </a:lnTo>
                  <a:lnTo>
                    <a:pt x="4380990" y="7372"/>
                  </a:lnTo>
                  <a:lnTo>
                    <a:pt x="433560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03422" y="2651088"/>
              <a:ext cx="4479925" cy="4629150"/>
            </a:xfrm>
            <a:custGeom>
              <a:avLst/>
              <a:gdLst/>
              <a:ahLst/>
              <a:cxnLst/>
              <a:rect l="l" t="t" r="r" b="b"/>
              <a:pathLst>
                <a:path w="4479925" h="4629150">
                  <a:moveTo>
                    <a:pt x="4335602" y="0"/>
                  </a:moveTo>
                  <a:lnTo>
                    <a:pt x="144005" y="0"/>
                  </a:lnTo>
                  <a:lnTo>
                    <a:pt x="98617" y="7372"/>
                  </a:lnTo>
                  <a:lnTo>
                    <a:pt x="59102" y="27876"/>
                  </a:lnTo>
                  <a:lnTo>
                    <a:pt x="27881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4485055"/>
                  </a:lnTo>
                  <a:lnTo>
                    <a:pt x="7373" y="4530442"/>
                  </a:lnTo>
                  <a:lnTo>
                    <a:pt x="27881" y="4569954"/>
                  </a:lnTo>
                  <a:lnTo>
                    <a:pt x="59102" y="4601171"/>
                  </a:lnTo>
                  <a:lnTo>
                    <a:pt x="98617" y="4621676"/>
                  </a:lnTo>
                  <a:lnTo>
                    <a:pt x="144005" y="4629048"/>
                  </a:lnTo>
                  <a:lnTo>
                    <a:pt x="4335602" y="4629048"/>
                  </a:lnTo>
                  <a:lnTo>
                    <a:pt x="4380990" y="4621676"/>
                  </a:lnTo>
                  <a:lnTo>
                    <a:pt x="4420505" y="4601171"/>
                  </a:lnTo>
                  <a:lnTo>
                    <a:pt x="4451726" y="4569954"/>
                  </a:lnTo>
                  <a:lnTo>
                    <a:pt x="4472233" y="4530442"/>
                  </a:lnTo>
                  <a:lnTo>
                    <a:pt x="4479607" y="4485055"/>
                  </a:lnTo>
                  <a:lnTo>
                    <a:pt x="4479607" y="143992"/>
                  </a:lnTo>
                  <a:lnTo>
                    <a:pt x="4472233" y="98605"/>
                  </a:lnTo>
                  <a:lnTo>
                    <a:pt x="4451726" y="59094"/>
                  </a:lnTo>
                  <a:lnTo>
                    <a:pt x="4420505" y="27876"/>
                  </a:lnTo>
                  <a:lnTo>
                    <a:pt x="4380990" y="7372"/>
                  </a:lnTo>
                  <a:lnTo>
                    <a:pt x="4335602" y="0"/>
                  </a:lnTo>
                  <a:close/>
                </a:path>
              </a:pathLst>
            </a:custGeom>
            <a:solidFill>
              <a:srgbClr val="8DC63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04962" y="2716940"/>
            <a:ext cx="3836670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Невозможность</a:t>
            </a:r>
            <a:r>
              <a:rPr dirty="0" sz="13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90" b="1">
                <a:solidFill>
                  <a:srgbClr val="231F20"/>
                </a:solidFill>
                <a:latin typeface="Arial"/>
                <a:cs typeface="Arial"/>
              </a:rPr>
              <a:t>сообществу</a:t>
            </a:r>
            <a:r>
              <a:rPr dirty="0" sz="1300" spc="5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231F20"/>
                </a:solidFill>
                <a:latin typeface="Arial"/>
                <a:cs typeface="Arial"/>
              </a:rPr>
              <a:t>собственников </a:t>
            </a: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привлечь</a:t>
            </a:r>
            <a:r>
              <a:rPr dirty="0" sz="13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заемные</a:t>
            </a:r>
            <a:r>
              <a:rPr dirty="0" sz="13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  <a:r>
              <a:rPr dirty="0" sz="13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231F20"/>
                </a:solidFill>
                <a:latin typeface="Arial"/>
                <a:cs typeface="Arial"/>
              </a:rPr>
              <a:t>капитальный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ремонт,</a:t>
            </a:r>
            <a:r>
              <a:rPr dirty="0" sz="13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как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это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предполагается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ч.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170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04962" y="5453473"/>
            <a:ext cx="4076065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60" b="1">
                <a:solidFill>
                  <a:srgbClr val="231F20"/>
                </a:solidFill>
                <a:latin typeface="Arial"/>
                <a:cs typeface="Arial"/>
              </a:rPr>
              <a:t>Заниженный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размер</a:t>
            </a:r>
            <a:r>
              <a:rPr dirty="0" sz="13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минимального</a:t>
            </a:r>
            <a:r>
              <a:rPr dirty="0" sz="13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231F20"/>
                </a:solidFill>
                <a:latin typeface="Arial"/>
                <a:cs typeface="Arial"/>
              </a:rPr>
              <a:t>взноса</a:t>
            </a:r>
            <a:r>
              <a:rPr dirty="0" sz="13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обеспечивает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отсутствии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бюджетных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субсидий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04962" y="4184679"/>
            <a:ext cx="3602354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55" b="1">
                <a:solidFill>
                  <a:srgbClr val="231F20"/>
                </a:solidFill>
                <a:latin typeface="Arial"/>
                <a:cs typeface="Arial"/>
              </a:rPr>
              <a:t>Ограничения</a:t>
            </a:r>
            <a:r>
              <a:rPr dirty="0" sz="13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3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0" b="1">
                <a:solidFill>
                  <a:srgbClr val="231F20"/>
                </a:solidFill>
                <a:latin typeface="Arial"/>
                <a:cs typeface="Arial"/>
              </a:rPr>
              <a:t>перечню</a:t>
            </a:r>
            <a:r>
              <a:rPr dirty="0" sz="13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95" b="1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dirty="0" sz="13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dirty="0" sz="1300" spc="-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231F20"/>
                </a:solidFill>
                <a:latin typeface="Arial"/>
                <a:cs typeface="Arial"/>
              </a:rPr>
              <a:t>работ</a:t>
            </a:r>
            <a:r>
              <a:rPr dirty="0" sz="13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5" b="1">
                <a:solidFill>
                  <a:srgbClr val="231F20"/>
                </a:solidFill>
                <a:latin typeface="Arial"/>
                <a:cs typeface="Arial"/>
              </a:rPr>
              <a:t>не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позволяют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231F20"/>
                </a:solidFill>
                <a:latin typeface="Arial"/>
                <a:cs typeface="Arial"/>
              </a:rPr>
              <a:t>привлекать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заемные</a:t>
            </a:r>
            <a:r>
              <a:rPr dirty="0" sz="13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средства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для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включенных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перечень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которые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можно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финансировать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минимального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04978" y="2716940"/>
            <a:ext cx="4037329" cy="121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Внести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изменения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РФ,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определив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статус собственников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как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коллективного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заемщика, действующего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через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представителя,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обязательства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каждого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возврату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путем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уплаты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специальный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(законопроект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подготовлен)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04978" y="4184679"/>
            <a:ext cx="393763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Снять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ограничения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использование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(см.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предложение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законодательным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барьерам)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704978" y="5453473"/>
            <a:ext cx="3950970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Определять,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кроме минимального размера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экономически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обоснованный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случае,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если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общим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собранием собственников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определен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</a:t>
            </a:r>
            <a:r>
              <a:rPr dirty="0" sz="1300" spc="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КР,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превышающий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минимальный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взноса,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предоставлении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гражданам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субсидии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для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оплаты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ЖКУ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учитывать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КР,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пределах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экономически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обоснованного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размера</a:t>
            </a:r>
            <a:endParaRPr sz="1300">
              <a:latin typeface="Bahnschrift SemiLight"/>
              <a:cs typeface="Bahnschrift SemiLigh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047196" y="1882108"/>
            <a:ext cx="8794750" cy="3462654"/>
            <a:chOff x="1047196" y="1882108"/>
            <a:chExt cx="8794750" cy="3462654"/>
          </a:xfrm>
        </p:grpSpPr>
        <p:sp>
          <p:nvSpPr>
            <p:cNvPr id="21" name="object 21" descr=""/>
            <p:cNvSpPr/>
            <p:nvPr/>
          </p:nvSpPr>
          <p:spPr>
            <a:xfrm>
              <a:off x="1050602" y="4055538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50602" y="5331931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47196" y="1882108"/>
              <a:ext cx="4336415" cy="344805"/>
            </a:xfrm>
            <a:custGeom>
              <a:avLst/>
              <a:gdLst/>
              <a:ahLst/>
              <a:cxnLst/>
              <a:rect l="l" t="t" r="r" b="b"/>
              <a:pathLst>
                <a:path w="4336415" h="344805">
                  <a:moveTo>
                    <a:pt x="4191863" y="0"/>
                  </a:moveTo>
                  <a:lnTo>
                    <a:pt x="279628" y="0"/>
                  </a:lnTo>
                  <a:lnTo>
                    <a:pt x="0" y="344766"/>
                  </a:lnTo>
                  <a:lnTo>
                    <a:pt x="4191863" y="344779"/>
                  </a:lnTo>
                  <a:lnTo>
                    <a:pt x="4237251" y="337407"/>
                  </a:lnTo>
                  <a:lnTo>
                    <a:pt x="4276766" y="316902"/>
                  </a:lnTo>
                  <a:lnTo>
                    <a:pt x="4307987" y="285685"/>
                  </a:lnTo>
                  <a:lnTo>
                    <a:pt x="4328495" y="246173"/>
                  </a:lnTo>
                  <a:lnTo>
                    <a:pt x="4335868" y="200787"/>
                  </a:lnTo>
                  <a:lnTo>
                    <a:pt x="4335868" y="143992"/>
                  </a:lnTo>
                  <a:lnTo>
                    <a:pt x="4328495" y="98610"/>
                  </a:lnTo>
                  <a:lnTo>
                    <a:pt x="4307987" y="59099"/>
                  </a:lnTo>
                  <a:lnTo>
                    <a:pt x="4276766" y="27880"/>
                  </a:lnTo>
                  <a:lnTo>
                    <a:pt x="4237251" y="7373"/>
                  </a:lnTo>
                  <a:lnTo>
                    <a:pt x="4191863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632744" y="1923588"/>
            <a:ext cx="953769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БАРЬЕРЫ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503422" y="1882103"/>
            <a:ext cx="4479925" cy="344805"/>
          </a:xfrm>
          <a:custGeom>
            <a:avLst/>
            <a:gdLst/>
            <a:ahLst/>
            <a:cxnLst/>
            <a:rect l="l" t="t" r="r" b="b"/>
            <a:pathLst>
              <a:path w="4479925" h="344805">
                <a:moveTo>
                  <a:pt x="4335589" y="0"/>
                </a:moveTo>
                <a:lnTo>
                  <a:pt x="144005" y="0"/>
                </a:lnTo>
                <a:lnTo>
                  <a:pt x="98612" y="7372"/>
                </a:lnTo>
                <a:lnTo>
                  <a:pt x="59096" y="27876"/>
                </a:lnTo>
                <a:lnTo>
                  <a:pt x="27877" y="59094"/>
                </a:lnTo>
                <a:lnTo>
                  <a:pt x="7372" y="98605"/>
                </a:lnTo>
                <a:lnTo>
                  <a:pt x="0" y="143992"/>
                </a:lnTo>
                <a:lnTo>
                  <a:pt x="0" y="200787"/>
                </a:lnTo>
                <a:lnTo>
                  <a:pt x="7372" y="246173"/>
                </a:lnTo>
                <a:lnTo>
                  <a:pt x="27877" y="285685"/>
                </a:lnTo>
                <a:lnTo>
                  <a:pt x="59096" y="316902"/>
                </a:lnTo>
                <a:lnTo>
                  <a:pt x="98612" y="337407"/>
                </a:lnTo>
                <a:lnTo>
                  <a:pt x="144005" y="344779"/>
                </a:lnTo>
                <a:lnTo>
                  <a:pt x="4335589" y="344779"/>
                </a:lnTo>
                <a:lnTo>
                  <a:pt x="4380988" y="337407"/>
                </a:lnTo>
                <a:lnTo>
                  <a:pt x="4420507" y="316902"/>
                </a:lnTo>
                <a:lnTo>
                  <a:pt x="4451729" y="285685"/>
                </a:lnTo>
                <a:lnTo>
                  <a:pt x="4472234" y="246173"/>
                </a:lnTo>
                <a:lnTo>
                  <a:pt x="4479607" y="200787"/>
                </a:lnTo>
                <a:lnTo>
                  <a:pt x="4479607" y="143992"/>
                </a:lnTo>
                <a:lnTo>
                  <a:pt x="4472234" y="98605"/>
                </a:lnTo>
                <a:lnTo>
                  <a:pt x="4451729" y="59094"/>
                </a:lnTo>
                <a:lnTo>
                  <a:pt x="4420507" y="27876"/>
                </a:lnTo>
                <a:lnTo>
                  <a:pt x="4380988" y="7372"/>
                </a:lnTo>
                <a:lnTo>
                  <a:pt x="4335589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0" y="0"/>
            <a:ext cx="10692130" cy="1642110"/>
          </a:xfrm>
          <a:custGeom>
            <a:avLst/>
            <a:gdLst/>
            <a:ahLst/>
            <a:cxnLst/>
            <a:rect l="l" t="t" r="r" b="b"/>
            <a:pathLst>
              <a:path w="10692130" h="1642110">
                <a:moveTo>
                  <a:pt x="0" y="0"/>
                </a:moveTo>
                <a:lnTo>
                  <a:pt x="10692003" y="0"/>
                </a:lnTo>
                <a:lnTo>
                  <a:pt x="10692003" y="1642033"/>
                </a:lnTo>
                <a:lnTo>
                  <a:pt x="0" y="1642033"/>
                </a:lnTo>
                <a:lnTo>
                  <a:pt x="0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03140" y="426823"/>
            <a:ext cx="7011670" cy="10033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dirty="0" spc="-70" b="1">
                <a:latin typeface="Arial"/>
                <a:cs typeface="Arial"/>
              </a:rPr>
              <a:t>ЭКСПЕРТНЫЕ</a:t>
            </a:r>
            <a:r>
              <a:rPr dirty="0" spc="-35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ОЦЕНКИ:</a:t>
            </a:r>
          </a:p>
          <a:p>
            <a:pPr marL="12700" marR="5080">
              <a:lnSpc>
                <a:spcPts val="2400"/>
              </a:lnSpc>
              <a:spcBef>
                <a:spcPts val="30"/>
              </a:spcBef>
            </a:pPr>
            <a:r>
              <a:rPr dirty="0" sz="2000" spc="-75" b="1">
                <a:latin typeface="Arial"/>
                <a:cs typeface="Arial"/>
              </a:rPr>
              <a:t>БАРЬЕРЫ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ДЛЯ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УВЕЛИЧЕНИЯ</a:t>
            </a:r>
            <a:r>
              <a:rPr dirty="0" sz="2000" spc="40" b="1">
                <a:latin typeface="Arial"/>
                <a:cs typeface="Arial"/>
              </a:rPr>
              <a:t> </a:t>
            </a:r>
            <a:r>
              <a:rPr dirty="0" sz="2000" spc="-130" b="1">
                <a:latin typeface="Arial"/>
                <a:cs typeface="Arial"/>
              </a:rPr>
              <a:t>ОБЪЕМА</a:t>
            </a:r>
            <a:r>
              <a:rPr dirty="0" sz="2000" spc="35" b="1">
                <a:latin typeface="Arial"/>
                <a:cs typeface="Arial"/>
              </a:rPr>
              <a:t> </a:t>
            </a:r>
            <a:r>
              <a:rPr dirty="0" sz="2000" spc="-40" b="1">
                <a:latin typeface="Arial"/>
                <a:cs typeface="Arial"/>
              </a:rPr>
              <a:t>КАПИТАЛЬНОГО </a:t>
            </a:r>
            <a:r>
              <a:rPr dirty="0" sz="2000" spc="-70" b="1">
                <a:latin typeface="Arial"/>
                <a:cs typeface="Arial"/>
              </a:rPr>
              <a:t>РЕМОНТА </a:t>
            </a:r>
            <a:r>
              <a:rPr dirty="0" sz="2000" spc="-65" b="1">
                <a:latin typeface="Arial"/>
                <a:cs typeface="Arial"/>
              </a:rPr>
              <a:t>ДОМОВ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85" b="1">
                <a:latin typeface="Arial"/>
                <a:cs typeface="Arial"/>
              </a:rPr>
              <a:t>СО</a:t>
            </a:r>
            <a:r>
              <a:rPr dirty="0" sz="2000" spc="45" b="1">
                <a:latin typeface="Arial"/>
                <a:cs typeface="Arial"/>
              </a:rPr>
              <a:t> </a:t>
            </a:r>
            <a:r>
              <a:rPr dirty="0" sz="2000" spc="-30" b="1">
                <a:latin typeface="Arial"/>
                <a:cs typeface="Arial"/>
              </a:rPr>
              <a:t>СПЕЦИАЛЬНЫМИ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СЧЕТАМИ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20" y="382537"/>
              <a:ext cx="1232865" cy="123289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24507" y="602424"/>
            <a:ext cx="671830" cy="8007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50" spc="3400">
                <a:solidFill>
                  <a:srgbClr val="8DC63F"/>
                </a:solidFill>
                <a:latin typeface="Arial"/>
                <a:cs typeface="Arial"/>
              </a:rPr>
              <a:t>-</a:t>
            </a:r>
            <a:endParaRPr sz="50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65057" y="2874254"/>
            <a:ext cx="9118600" cy="4406265"/>
            <a:chOff x="865057" y="2874254"/>
            <a:chExt cx="9118600" cy="4406265"/>
          </a:xfrm>
        </p:grpSpPr>
        <p:sp>
          <p:nvSpPr>
            <p:cNvPr id="10" name="object 10" descr=""/>
            <p:cNvSpPr/>
            <p:nvPr/>
          </p:nvSpPr>
          <p:spPr>
            <a:xfrm>
              <a:off x="865057" y="2874254"/>
              <a:ext cx="4479925" cy="4397375"/>
            </a:xfrm>
            <a:custGeom>
              <a:avLst/>
              <a:gdLst/>
              <a:ahLst/>
              <a:cxnLst/>
              <a:rect l="l" t="t" r="r" b="b"/>
              <a:pathLst>
                <a:path w="4479925" h="4397375">
                  <a:moveTo>
                    <a:pt x="4335602" y="0"/>
                  </a:moveTo>
                  <a:lnTo>
                    <a:pt x="144005" y="0"/>
                  </a:lnTo>
                  <a:lnTo>
                    <a:pt x="98617" y="7372"/>
                  </a:lnTo>
                  <a:lnTo>
                    <a:pt x="59102" y="27876"/>
                  </a:lnTo>
                  <a:lnTo>
                    <a:pt x="27881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4253128"/>
                  </a:lnTo>
                  <a:lnTo>
                    <a:pt x="7373" y="4298515"/>
                  </a:lnTo>
                  <a:lnTo>
                    <a:pt x="27881" y="4338026"/>
                  </a:lnTo>
                  <a:lnTo>
                    <a:pt x="59102" y="4369244"/>
                  </a:lnTo>
                  <a:lnTo>
                    <a:pt x="98617" y="4389748"/>
                  </a:lnTo>
                  <a:lnTo>
                    <a:pt x="144005" y="4397121"/>
                  </a:lnTo>
                  <a:lnTo>
                    <a:pt x="4335602" y="4397121"/>
                  </a:lnTo>
                  <a:lnTo>
                    <a:pt x="4380990" y="4389748"/>
                  </a:lnTo>
                  <a:lnTo>
                    <a:pt x="4420505" y="4369244"/>
                  </a:lnTo>
                  <a:lnTo>
                    <a:pt x="4451726" y="4338026"/>
                  </a:lnTo>
                  <a:lnTo>
                    <a:pt x="4472233" y="4298515"/>
                  </a:lnTo>
                  <a:lnTo>
                    <a:pt x="4479607" y="4253128"/>
                  </a:lnTo>
                  <a:lnTo>
                    <a:pt x="4479607" y="143992"/>
                  </a:lnTo>
                  <a:lnTo>
                    <a:pt x="4472233" y="98605"/>
                  </a:lnTo>
                  <a:lnTo>
                    <a:pt x="4451726" y="59094"/>
                  </a:lnTo>
                  <a:lnTo>
                    <a:pt x="4420505" y="27876"/>
                  </a:lnTo>
                  <a:lnTo>
                    <a:pt x="4380990" y="7372"/>
                  </a:lnTo>
                  <a:lnTo>
                    <a:pt x="4335602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03422" y="2892896"/>
              <a:ext cx="4479925" cy="4387850"/>
            </a:xfrm>
            <a:custGeom>
              <a:avLst/>
              <a:gdLst/>
              <a:ahLst/>
              <a:cxnLst/>
              <a:rect l="l" t="t" r="r" b="b"/>
              <a:pathLst>
                <a:path w="4479925" h="4387850">
                  <a:moveTo>
                    <a:pt x="4335614" y="0"/>
                  </a:moveTo>
                  <a:lnTo>
                    <a:pt x="143992" y="0"/>
                  </a:lnTo>
                  <a:lnTo>
                    <a:pt x="98605" y="7372"/>
                  </a:lnTo>
                  <a:lnTo>
                    <a:pt x="59094" y="27876"/>
                  </a:lnTo>
                  <a:lnTo>
                    <a:pt x="27876" y="59094"/>
                  </a:lnTo>
                  <a:lnTo>
                    <a:pt x="7372" y="98605"/>
                  </a:lnTo>
                  <a:lnTo>
                    <a:pt x="0" y="143992"/>
                  </a:lnTo>
                  <a:lnTo>
                    <a:pt x="0" y="4243247"/>
                  </a:lnTo>
                  <a:lnTo>
                    <a:pt x="7372" y="4288634"/>
                  </a:lnTo>
                  <a:lnTo>
                    <a:pt x="27876" y="4328146"/>
                  </a:lnTo>
                  <a:lnTo>
                    <a:pt x="59094" y="4359363"/>
                  </a:lnTo>
                  <a:lnTo>
                    <a:pt x="98605" y="4379868"/>
                  </a:lnTo>
                  <a:lnTo>
                    <a:pt x="143992" y="4387240"/>
                  </a:lnTo>
                  <a:lnTo>
                    <a:pt x="4335614" y="4387240"/>
                  </a:lnTo>
                  <a:lnTo>
                    <a:pt x="4381001" y="4379868"/>
                  </a:lnTo>
                  <a:lnTo>
                    <a:pt x="4420513" y="4359363"/>
                  </a:lnTo>
                  <a:lnTo>
                    <a:pt x="4451730" y="4328146"/>
                  </a:lnTo>
                  <a:lnTo>
                    <a:pt x="4472235" y="4288634"/>
                  </a:lnTo>
                  <a:lnTo>
                    <a:pt x="4479607" y="4243247"/>
                  </a:lnTo>
                  <a:lnTo>
                    <a:pt x="4479607" y="143992"/>
                  </a:lnTo>
                  <a:lnTo>
                    <a:pt x="4472235" y="98605"/>
                  </a:lnTo>
                  <a:lnTo>
                    <a:pt x="4451730" y="59094"/>
                  </a:lnTo>
                  <a:lnTo>
                    <a:pt x="4420513" y="27876"/>
                  </a:lnTo>
                  <a:lnTo>
                    <a:pt x="4381001" y="7372"/>
                  </a:lnTo>
                  <a:lnTo>
                    <a:pt x="4335614" y="0"/>
                  </a:lnTo>
                  <a:close/>
                </a:path>
              </a:pathLst>
            </a:custGeom>
            <a:solidFill>
              <a:srgbClr val="8DC63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104962" y="2907879"/>
            <a:ext cx="3739515" cy="2012314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Запреты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231F20"/>
                </a:solidFill>
                <a:latin typeface="Arial"/>
                <a:cs typeface="Arial"/>
              </a:rPr>
              <a:t>органов</a:t>
            </a:r>
            <a:r>
              <a:rPr dirty="0" sz="13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0" b="1">
                <a:solidFill>
                  <a:srgbClr val="231F20"/>
                </a:solidFill>
                <a:latin typeface="Arial"/>
                <a:cs typeface="Arial"/>
              </a:rPr>
              <a:t>жилищного</a:t>
            </a:r>
            <a:r>
              <a:rPr dirty="0" sz="1300" spc="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231F20"/>
                </a:solidFill>
                <a:latin typeface="Arial"/>
                <a:cs typeface="Arial"/>
              </a:rPr>
              <a:t>надзора:</a:t>
            </a:r>
            <a:endParaRPr sz="1300">
              <a:latin typeface="Arial"/>
              <a:cs typeface="Arial"/>
            </a:endParaRPr>
          </a:p>
          <a:p>
            <a:pPr marL="266065" marR="508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минимального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взноса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предусмотренных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 программой</a:t>
            </a:r>
            <a:endParaRPr sz="1300">
              <a:latin typeface="Bahnschrift SemiLight"/>
              <a:cs typeface="Bahnschrift SemiLight"/>
            </a:endParaRPr>
          </a:p>
          <a:p>
            <a:pPr marL="266065" marR="76835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КР,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если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на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накоплена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их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полная стоимость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/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заключение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договоров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с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условием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оплаты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рассрочку</a:t>
            </a:r>
            <a:endParaRPr sz="1300">
              <a:latin typeface="Bahnschrift SemiLight"/>
              <a:cs typeface="Bahnschrift SemiLight"/>
            </a:endParaRPr>
          </a:p>
          <a:p>
            <a:pPr marL="266065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поэтапное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выполнение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КР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4962" y="6544042"/>
            <a:ext cx="26879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5" b="1">
                <a:solidFill>
                  <a:srgbClr val="231F20"/>
                </a:solidFill>
                <a:latin typeface="Arial"/>
                <a:cs typeface="Arial"/>
              </a:rPr>
              <a:t>Превышение</a:t>
            </a:r>
            <a:r>
              <a:rPr dirty="0" sz="13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5" b="1">
                <a:solidFill>
                  <a:srgbClr val="231F20"/>
                </a:solidFill>
                <a:latin typeface="Arial"/>
                <a:cs typeface="Arial"/>
              </a:rPr>
              <a:t>полномочий</a:t>
            </a:r>
            <a:r>
              <a:rPr dirty="0" sz="13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5" b="1">
                <a:solidFill>
                  <a:srgbClr val="231F20"/>
                </a:solidFill>
                <a:latin typeface="Arial"/>
                <a:cs typeface="Arial"/>
              </a:rPr>
              <a:t>банками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4962" y="5220600"/>
            <a:ext cx="4046854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Неправомерные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5" b="1">
                <a:solidFill>
                  <a:srgbClr val="231F20"/>
                </a:solidFill>
                <a:latin typeface="Arial"/>
                <a:cs typeface="Arial"/>
              </a:rPr>
              <a:t>действия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0" b="1">
                <a:solidFill>
                  <a:srgbClr val="231F20"/>
                </a:solidFill>
                <a:latin typeface="Arial"/>
                <a:cs typeface="Arial"/>
              </a:rPr>
              <a:t>владельцев</a:t>
            </a:r>
            <a:r>
              <a:rPr dirty="0" sz="1300" spc="1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5" b="1">
                <a:solidFill>
                  <a:srgbClr val="231F20"/>
                </a:solidFill>
                <a:latin typeface="Arial"/>
                <a:cs typeface="Arial"/>
              </a:rPr>
              <a:t>специальных </a:t>
            </a:r>
            <a:r>
              <a:rPr dirty="0" sz="1300" spc="-75" b="1">
                <a:solidFill>
                  <a:srgbClr val="231F20"/>
                </a:solidFill>
                <a:latin typeface="Arial"/>
                <a:cs typeface="Arial"/>
              </a:rPr>
              <a:t>счетов</a:t>
            </a:r>
            <a:r>
              <a:rPr dirty="0" sz="13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(ревизия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документов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собрания,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решений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собственников,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неисполнение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решения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перечислению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со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счета)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04978" y="2958730"/>
            <a:ext cx="4076065" cy="18599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Устранить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противоречие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между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ч.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2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166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ЖК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РФ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(определившими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работы,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которые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могут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финансироваться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минимального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взноса)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ч.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4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42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170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(можно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финансировать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только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работы,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включенные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региональную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программу)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-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изменить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редакцию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частей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41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42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ст.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170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или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исключить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их.</a:t>
            </a:r>
            <a:endParaRPr sz="1300">
              <a:latin typeface="Bahnschrift SemiLight"/>
              <a:cs typeface="Bahnschrift SemiLight"/>
            </a:endParaRPr>
          </a:p>
          <a:p>
            <a:pPr marL="12700" marR="821055">
              <a:lnSpc>
                <a:spcPct val="100000"/>
              </a:lnSpc>
              <a:spcBef>
                <a:spcPts val="4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Разработать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инструкцию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Главного государственного</a:t>
            </a:r>
            <a:r>
              <a:rPr dirty="0" sz="1300" spc="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300" spc="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инспектора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704978" y="5220600"/>
            <a:ext cx="3782060" cy="817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Внести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дополнение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ЖК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–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обязанность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владелец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обязан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исполнять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собрания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МКД.</a:t>
            </a:r>
            <a:endParaRPr sz="1300">
              <a:latin typeface="Bahnschrift SemiLight"/>
              <a:cs typeface="Bahnschrift SemiLigh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704978" y="6544042"/>
            <a:ext cx="3839845" cy="619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Разработать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инструкцию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/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подготовить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разъяснение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Центрального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Банка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полномочиях банка</a:t>
            </a:r>
            <a:endParaRPr sz="1300">
              <a:latin typeface="Bahnschrift SemiLight"/>
              <a:cs typeface="Bahnschrift SemiLight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047196" y="1882108"/>
            <a:ext cx="8794750" cy="4534535"/>
            <a:chOff x="1047196" y="1882108"/>
            <a:chExt cx="8794750" cy="4534535"/>
          </a:xfrm>
        </p:grpSpPr>
        <p:sp>
          <p:nvSpPr>
            <p:cNvPr id="19" name="object 19" descr=""/>
            <p:cNvSpPr/>
            <p:nvPr/>
          </p:nvSpPr>
          <p:spPr>
            <a:xfrm>
              <a:off x="1050602" y="5100199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50602" y="6403364"/>
              <a:ext cx="8791575" cy="0"/>
            </a:xfrm>
            <a:custGeom>
              <a:avLst/>
              <a:gdLst/>
              <a:ahLst/>
              <a:cxnLst/>
              <a:rect l="l" t="t" r="r" b="b"/>
              <a:pathLst>
                <a:path w="8791575" h="0">
                  <a:moveTo>
                    <a:pt x="0" y="0"/>
                  </a:moveTo>
                  <a:lnTo>
                    <a:pt x="879096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667" y="3299617"/>
              <a:ext cx="64858" cy="6487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667" y="3956967"/>
              <a:ext cx="64858" cy="6487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7667" y="4800531"/>
              <a:ext cx="64858" cy="6487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47196" y="1882108"/>
              <a:ext cx="4336415" cy="344805"/>
            </a:xfrm>
            <a:custGeom>
              <a:avLst/>
              <a:gdLst/>
              <a:ahLst/>
              <a:cxnLst/>
              <a:rect l="l" t="t" r="r" b="b"/>
              <a:pathLst>
                <a:path w="4336415" h="344805">
                  <a:moveTo>
                    <a:pt x="4191863" y="0"/>
                  </a:moveTo>
                  <a:lnTo>
                    <a:pt x="279628" y="0"/>
                  </a:lnTo>
                  <a:lnTo>
                    <a:pt x="0" y="344766"/>
                  </a:lnTo>
                  <a:lnTo>
                    <a:pt x="4191863" y="344779"/>
                  </a:lnTo>
                  <a:lnTo>
                    <a:pt x="4237250" y="337407"/>
                  </a:lnTo>
                  <a:lnTo>
                    <a:pt x="4276762" y="316902"/>
                  </a:lnTo>
                  <a:lnTo>
                    <a:pt x="4307979" y="285685"/>
                  </a:lnTo>
                  <a:lnTo>
                    <a:pt x="4328483" y="246173"/>
                  </a:lnTo>
                  <a:lnTo>
                    <a:pt x="4335856" y="200787"/>
                  </a:lnTo>
                  <a:lnTo>
                    <a:pt x="4335856" y="143992"/>
                  </a:lnTo>
                  <a:lnTo>
                    <a:pt x="4328483" y="98610"/>
                  </a:lnTo>
                  <a:lnTo>
                    <a:pt x="4307979" y="59099"/>
                  </a:lnTo>
                  <a:lnTo>
                    <a:pt x="4276762" y="27880"/>
                  </a:lnTo>
                  <a:lnTo>
                    <a:pt x="4237250" y="7373"/>
                  </a:lnTo>
                  <a:lnTo>
                    <a:pt x="4191863" y="0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2128554" y="1923588"/>
            <a:ext cx="6560820" cy="871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6255">
              <a:lnSpc>
                <a:spcPct val="100000"/>
              </a:lnSpc>
              <a:spcBef>
                <a:spcPts val="100"/>
              </a:spcBef>
              <a:tabLst>
                <a:tab pos="4850765" algn="l"/>
              </a:tabLst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БАРЬЕРЫ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ПРЕДЛОЖЕНИЯ</a:t>
            </a:r>
            <a:endParaRPr sz="15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260"/>
              </a:spcBef>
            </a:pPr>
            <a:r>
              <a:rPr dirty="0" sz="1500" spc="-30" b="1">
                <a:solidFill>
                  <a:srgbClr val="8DC63F"/>
                </a:solidFill>
                <a:latin typeface="Arial"/>
                <a:cs typeface="Arial"/>
              </a:rPr>
              <a:t>АДМИНИСТРАТИВНЫЕ</a:t>
            </a:r>
            <a:r>
              <a:rPr dirty="0" sz="1500" spc="6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8DC63F"/>
                </a:solidFill>
                <a:latin typeface="Arial"/>
                <a:cs typeface="Arial"/>
              </a:rPr>
              <a:t>БАРЬЕРЫ,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 spc="-45" b="1">
                <a:solidFill>
                  <a:srgbClr val="8DC63F"/>
                </a:solidFill>
                <a:latin typeface="Arial"/>
                <a:cs typeface="Arial"/>
              </a:rPr>
              <a:t>СВЯЗАННЫЕ</a:t>
            </a:r>
            <a:r>
              <a:rPr dirty="0" sz="1500" spc="1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8DC63F"/>
                </a:solidFill>
                <a:latin typeface="Arial"/>
                <a:cs typeface="Arial"/>
              </a:rPr>
              <a:t>С</a:t>
            </a:r>
            <a:r>
              <a:rPr dirty="0" sz="1500" spc="1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40" b="1">
                <a:solidFill>
                  <a:srgbClr val="8DC63F"/>
                </a:solidFill>
                <a:latin typeface="Arial"/>
                <a:cs typeface="Arial"/>
              </a:rPr>
              <a:t>НЕОПРЕДЕЛЕННОСТЬЮ</a:t>
            </a:r>
            <a:r>
              <a:rPr dirty="0" sz="1500" spc="1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30" b="1">
                <a:solidFill>
                  <a:srgbClr val="8DC63F"/>
                </a:solidFill>
                <a:latin typeface="Arial"/>
                <a:cs typeface="Arial"/>
              </a:rPr>
              <a:t>ПОЛНОМОЧИЙ</a:t>
            </a:r>
            <a:r>
              <a:rPr dirty="0" sz="1500" spc="1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-40" b="1">
                <a:solidFill>
                  <a:srgbClr val="8DC63F"/>
                </a:solidFill>
                <a:latin typeface="Arial"/>
                <a:cs typeface="Arial"/>
              </a:rPr>
              <a:t>РАЗНЫХ</a:t>
            </a:r>
            <a:r>
              <a:rPr dirty="0" sz="1500" spc="1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1500" spc="30" b="1">
                <a:solidFill>
                  <a:srgbClr val="8DC63F"/>
                </a:solidFill>
                <a:latin typeface="Arial"/>
                <a:cs typeface="Arial"/>
              </a:rPr>
              <a:t>ЛИЦ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8514"/>
              <a:ext cx="4373448" cy="634154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8501"/>
              <a:ext cx="4543260" cy="63415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2003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2003" y="134207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6" cy="61228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12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СПЕЦИАЛЬНЫЙ</a:t>
            </a:r>
            <a:r>
              <a:rPr dirty="0" spc="215"/>
              <a:t> </a:t>
            </a:r>
            <a:r>
              <a:rPr dirty="0" spc="75"/>
              <a:t>СЧЕТ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2603127" y="1713616"/>
            <a:ext cx="7490459" cy="443484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265430">
              <a:lnSpc>
                <a:spcPct val="102899"/>
              </a:lnSpc>
              <a:spcBef>
                <a:spcPts val="4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Специальный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—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это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счет,</a:t>
            </a:r>
            <a:r>
              <a:rPr dirty="0" sz="1700" spc="-6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который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открыт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российской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кредитной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организации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и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сформирован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за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 счет:</a:t>
            </a:r>
            <a:endParaRPr sz="1700">
              <a:latin typeface="Bahnschrift SemiBold"/>
              <a:cs typeface="Bahnschrift SemiBold"/>
            </a:endParaRPr>
          </a:p>
          <a:p>
            <a:pPr marL="469900" marR="1105535">
              <a:lnSpc>
                <a:spcPct val="109300"/>
              </a:lnSpc>
              <a:spcBef>
                <a:spcPts val="880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ремонт,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уплаченных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собственниками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endParaRPr sz="1600">
              <a:latin typeface="Bahnschrift SemiLight"/>
              <a:cs typeface="Bahnschrift SemiLight"/>
            </a:endParaRPr>
          </a:p>
          <a:p>
            <a:pPr marL="469900" marR="5080">
              <a:lnSpc>
                <a:spcPct val="109300"/>
              </a:lnSpc>
              <a:spcBef>
                <a:spcPts val="905"/>
              </a:spcBef>
            </a:pP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пеней,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уплаченных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собственниками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связи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ненадлежащим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исполнением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ими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обязанности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уплате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endParaRPr sz="1600">
              <a:latin typeface="Bahnschrift SemiLight"/>
              <a:cs typeface="Bahnschrift SemiLight"/>
            </a:endParaRPr>
          </a:p>
          <a:p>
            <a:pPr marL="469900" marR="775970">
              <a:lnSpc>
                <a:spcPct val="109300"/>
              </a:lnSpc>
              <a:spcBef>
                <a:spcPts val="900"/>
              </a:spcBef>
            </a:pP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процентов,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начисленных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пользование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денежными</a:t>
            </a:r>
            <a:r>
              <a:rPr dirty="0" sz="16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средствами,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находящимися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endParaRPr sz="1600">
              <a:latin typeface="Bahnschrift SemiLight"/>
              <a:cs typeface="Bahnschrift SemiLight"/>
            </a:endParaRPr>
          </a:p>
          <a:p>
            <a:pPr marL="469900" marR="702310">
              <a:lnSpc>
                <a:spcPct val="109300"/>
              </a:lnSpc>
              <a:spcBef>
                <a:spcPts val="900"/>
              </a:spcBef>
            </a:pP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доходов,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полученных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размещения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депозите</a:t>
            </a:r>
            <a:endParaRPr sz="1600">
              <a:latin typeface="Bahnschrift SemiLight"/>
              <a:cs typeface="Bahnschrift SemiLight"/>
            </a:endParaRPr>
          </a:p>
          <a:p>
            <a:pPr marL="469900" marR="864235">
              <a:lnSpc>
                <a:spcPct val="109300"/>
              </a:lnSpc>
              <a:spcBef>
                <a:spcPts val="900"/>
              </a:spcBef>
            </a:pP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средства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финансовой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поддержки,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6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федерального бюджета,</a:t>
            </a:r>
            <a:r>
              <a:rPr dirty="0" sz="1600" spc="-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бюджета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субъекта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РФ,</a:t>
            </a:r>
            <a:r>
              <a:rPr dirty="0" sz="16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местного</a:t>
            </a:r>
            <a:r>
              <a:rPr dirty="0" sz="16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бюджета</a:t>
            </a:r>
            <a:endParaRPr sz="1600">
              <a:latin typeface="Bahnschrift SemiLight"/>
              <a:cs typeface="Bahnschrift SemiLight"/>
            </a:endParaRPr>
          </a:p>
          <a:p>
            <a:pPr marL="469900" marR="8890">
              <a:lnSpc>
                <a:spcPct val="109300"/>
              </a:lnSpc>
              <a:spcBef>
                <a:spcPts val="905"/>
              </a:spcBef>
            </a:pP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кредитных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(или)</a:t>
            </a:r>
            <a:r>
              <a:rPr dirty="0" sz="16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иных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заемных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средств,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привлеченных</a:t>
            </a:r>
            <a:r>
              <a:rPr dirty="0" sz="16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собственниками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6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b="0">
                <a:solidFill>
                  <a:srgbClr val="231F20"/>
                </a:solidFill>
                <a:latin typeface="Bahnschrift SemiLight"/>
                <a:cs typeface="Bahnschrift SemiLight"/>
              </a:rPr>
              <a:t>финансирования</a:t>
            </a:r>
            <a:r>
              <a:rPr dirty="0" sz="16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6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6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600">
              <a:latin typeface="Bahnschrift SemiLight"/>
              <a:cs typeface="Bahnschrift SemiLigh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6664495"/>
            <a:ext cx="2682875" cy="450850"/>
          </a:xfrm>
          <a:custGeom>
            <a:avLst/>
            <a:gdLst/>
            <a:ahLst/>
            <a:cxnLst/>
            <a:rect l="l" t="t" r="r" b="b"/>
            <a:pathLst>
              <a:path w="2682875" h="450850">
                <a:moveTo>
                  <a:pt x="2682469" y="0"/>
                </a:moveTo>
                <a:lnTo>
                  <a:pt x="0" y="0"/>
                </a:lnTo>
                <a:lnTo>
                  <a:pt x="0" y="450672"/>
                </a:lnTo>
                <a:lnTo>
                  <a:pt x="2231784" y="450672"/>
                </a:lnTo>
                <a:lnTo>
                  <a:pt x="2682469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20216" y="6705596"/>
            <a:ext cx="1273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69777" y="6794496"/>
            <a:ext cx="433832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Часть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170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700" spc="-3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25" b="0">
                <a:solidFill>
                  <a:srgbClr val="6D6E71"/>
                </a:solidFill>
                <a:latin typeface="Bahnschrift SemiLight"/>
                <a:cs typeface="Bahnschrift SemiLight"/>
              </a:rPr>
              <a:t>РФ</a:t>
            </a:r>
            <a:endParaRPr sz="1700">
              <a:latin typeface="Bahnschrift SemiLight"/>
              <a:cs typeface="Bahnschrift SemiLigh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6027" y="5358041"/>
            <a:ext cx="1785975" cy="2202014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315633" y="382550"/>
            <a:ext cx="1233170" cy="1233170"/>
            <a:chOff x="315633" y="382550"/>
            <a:chExt cx="1233170" cy="123317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633" y="382550"/>
              <a:ext cx="1232890" cy="12329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0668" y="589102"/>
              <a:ext cx="783405" cy="7414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570624" y="3766262"/>
            <a:ext cx="2559050" cy="1422400"/>
          </a:xfrm>
          <a:custGeom>
            <a:avLst/>
            <a:gdLst/>
            <a:ahLst/>
            <a:cxnLst/>
            <a:rect l="l" t="t" r="r" b="b"/>
            <a:pathLst>
              <a:path w="2559050" h="1422400">
                <a:moveTo>
                  <a:pt x="2558567" y="1277810"/>
                </a:moveTo>
                <a:lnTo>
                  <a:pt x="2551195" y="1323197"/>
                </a:lnTo>
                <a:lnTo>
                  <a:pt x="2530690" y="1362709"/>
                </a:lnTo>
                <a:lnTo>
                  <a:pt x="2499473" y="1393926"/>
                </a:lnTo>
                <a:lnTo>
                  <a:pt x="2459961" y="1414430"/>
                </a:lnTo>
                <a:lnTo>
                  <a:pt x="2414574" y="1421803"/>
                </a:lnTo>
                <a:lnTo>
                  <a:pt x="144005" y="1421803"/>
                </a:lnTo>
                <a:lnTo>
                  <a:pt x="98617" y="1414430"/>
                </a:lnTo>
                <a:lnTo>
                  <a:pt x="59102" y="1393926"/>
                </a:lnTo>
                <a:lnTo>
                  <a:pt x="27881" y="1362709"/>
                </a:lnTo>
                <a:lnTo>
                  <a:pt x="7373" y="1323197"/>
                </a:lnTo>
                <a:lnTo>
                  <a:pt x="0" y="1277810"/>
                </a:lnTo>
                <a:lnTo>
                  <a:pt x="0" y="144005"/>
                </a:lnTo>
                <a:lnTo>
                  <a:pt x="7373" y="98617"/>
                </a:lnTo>
                <a:lnTo>
                  <a:pt x="27881" y="59102"/>
                </a:lnTo>
                <a:lnTo>
                  <a:pt x="59102" y="27881"/>
                </a:lnTo>
                <a:lnTo>
                  <a:pt x="98617" y="7373"/>
                </a:lnTo>
                <a:lnTo>
                  <a:pt x="144005" y="0"/>
                </a:lnTo>
                <a:lnTo>
                  <a:pt x="2414574" y="0"/>
                </a:lnTo>
                <a:lnTo>
                  <a:pt x="2459961" y="7373"/>
                </a:lnTo>
                <a:lnTo>
                  <a:pt x="2499473" y="27881"/>
                </a:lnTo>
                <a:lnTo>
                  <a:pt x="2530690" y="59102"/>
                </a:lnTo>
                <a:lnTo>
                  <a:pt x="2551195" y="98617"/>
                </a:lnTo>
                <a:lnTo>
                  <a:pt x="2558567" y="144005"/>
                </a:lnTo>
                <a:lnTo>
                  <a:pt x="2558567" y="1277810"/>
                </a:lnTo>
                <a:close/>
              </a:path>
            </a:pathLst>
          </a:custGeom>
          <a:ln w="25400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532" y="3396375"/>
            <a:ext cx="64858" cy="648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8532" y="4022898"/>
            <a:ext cx="64858" cy="6487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0"/>
            <a:ext cx="10692130" cy="1642110"/>
          </a:xfrm>
          <a:custGeom>
            <a:avLst/>
            <a:gdLst/>
            <a:ahLst/>
            <a:cxnLst/>
            <a:rect l="l" t="t" r="r" b="b"/>
            <a:pathLst>
              <a:path w="10692130" h="1642110">
                <a:moveTo>
                  <a:pt x="10692015" y="0"/>
                </a:moveTo>
                <a:lnTo>
                  <a:pt x="0" y="0"/>
                </a:lnTo>
                <a:lnTo>
                  <a:pt x="0" y="1642033"/>
                </a:lnTo>
                <a:lnTo>
                  <a:pt x="10692015" y="1642033"/>
                </a:lnTo>
                <a:lnTo>
                  <a:pt x="10692015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603153" y="426823"/>
            <a:ext cx="4718050" cy="100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950"/>
              </a:lnSpc>
              <a:spcBef>
                <a:spcPts val="100"/>
              </a:spcBef>
            </a:pPr>
            <a:r>
              <a:rPr dirty="0" sz="2500" spc="-70" b="1">
                <a:solidFill>
                  <a:srgbClr val="8DC63F"/>
                </a:solidFill>
                <a:latin typeface="Arial"/>
                <a:cs typeface="Arial"/>
              </a:rPr>
              <a:t>ЭКСПЕРТНЫЕ</a:t>
            </a:r>
            <a:r>
              <a:rPr dirty="0" sz="2500" spc="-3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500" spc="-10" b="1">
                <a:solidFill>
                  <a:srgbClr val="8DC63F"/>
                </a:solidFill>
                <a:latin typeface="Arial"/>
                <a:cs typeface="Arial"/>
              </a:rPr>
              <a:t>ОЦЕНКИ:</a:t>
            </a:r>
            <a:endParaRPr sz="2500">
              <a:latin typeface="Arial"/>
              <a:cs typeface="Arial"/>
            </a:endParaRPr>
          </a:p>
          <a:p>
            <a:pPr marL="12700" marR="5080">
              <a:lnSpc>
                <a:spcPts val="2400"/>
              </a:lnSpc>
              <a:spcBef>
                <a:spcPts val="30"/>
              </a:spcBef>
            </a:pPr>
            <a:r>
              <a:rPr dirty="0" sz="2000" spc="-140" b="1">
                <a:solidFill>
                  <a:srgbClr val="8DC63F"/>
                </a:solidFill>
                <a:latin typeface="Arial"/>
                <a:cs typeface="Arial"/>
              </a:rPr>
              <a:t>ЧТО</a:t>
            </a:r>
            <a:r>
              <a:rPr dirty="0" sz="2000" b="1">
                <a:solidFill>
                  <a:srgbClr val="8DC63F"/>
                </a:solidFill>
                <a:latin typeface="Arial"/>
                <a:cs typeface="Arial"/>
              </a:rPr>
              <a:t> НУЖНО </a:t>
            </a:r>
            <a:r>
              <a:rPr dirty="0" sz="2000" spc="-10" b="1">
                <a:solidFill>
                  <a:srgbClr val="8DC63F"/>
                </a:solidFill>
                <a:latin typeface="Arial"/>
                <a:cs typeface="Arial"/>
              </a:rPr>
              <a:t>ИЗМЕНИТЬ</a:t>
            </a:r>
            <a:r>
              <a:rPr dirty="0" sz="2000" b="1">
                <a:solidFill>
                  <a:srgbClr val="8DC63F"/>
                </a:solidFill>
                <a:latin typeface="Arial"/>
                <a:cs typeface="Arial"/>
              </a:rPr>
              <a:t> В </a:t>
            </a:r>
            <a:r>
              <a:rPr dirty="0" sz="2000" spc="-40" b="1">
                <a:solidFill>
                  <a:srgbClr val="8DC63F"/>
                </a:solidFill>
                <a:latin typeface="Arial"/>
                <a:cs typeface="Arial"/>
              </a:rPr>
              <a:t>КОНТРОЛЕ </a:t>
            </a:r>
            <a:r>
              <a:rPr dirty="0" sz="2000" b="1">
                <a:solidFill>
                  <a:srgbClr val="8DC63F"/>
                </a:solidFill>
                <a:latin typeface="Arial"/>
                <a:cs typeface="Arial"/>
              </a:rPr>
              <a:t>ЗА</a:t>
            </a:r>
            <a:r>
              <a:rPr dirty="0" sz="2000" spc="-40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000" spc="-30" b="1">
                <a:solidFill>
                  <a:srgbClr val="8DC63F"/>
                </a:solidFill>
                <a:latin typeface="Arial"/>
                <a:cs typeface="Arial"/>
              </a:rPr>
              <a:t>СПЕЦИАЛЬНЫМИ</a:t>
            </a:r>
            <a:r>
              <a:rPr dirty="0" sz="2000" spc="-35" b="1">
                <a:solidFill>
                  <a:srgbClr val="8DC63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DC63F"/>
                </a:solidFill>
                <a:latin typeface="Arial"/>
                <a:cs typeface="Arial"/>
              </a:rPr>
              <a:t>СЧЕТАМИ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0"/>
            <a:ext cx="2760980" cy="3404235"/>
            <a:chOff x="0" y="0"/>
            <a:chExt cx="2760980" cy="340423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7" cy="34037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33" y="382537"/>
              <a:ext cx="1232890" cy="123289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24519" y="602424"/>
            <a:ext cx="671830" cy="80073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050" spc="3400" b="0">
                <a:latin typeface="Arial"/>
                <a:cs typeface="Arial"/>
              </a:rPr>
              <a:t>-</a:t>
            </a:r>
            <a:endParaRPr sz="505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22412" y="1851291"/>
            <a:ext cx="802005" cy="5423535"/>
            <a:chOff x="1522412" y="1851291"/>
            <a:chExt cx="802005" cy="5423535"/>
          </a:xfrm>
        </p:grpSpPr>
        <p:sp>
          <p:nvSpPr>
            <p:cNvPr id="12" name="object 12" descr=""/>
            <p:cNvSpPr/>
            <p:nvPr/>
          </p:nvSpPr>
          <p:spPr>
            <a:xfrm>
              <a:off x="1522412" y="1942221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5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8"/>
                  </a:lnTo>
                  <a:lnTo>
                    <a:pt x="150299" y="88179"/>
                  </a:lnTo>
                  <a:lnTo>
                    <a:pt x="117548" y="117546"/>
                  </a:lnTo>
                  <a:lnTo>
                    <a:pt x="88180" y="150296"/>
                  </a:lnTo>
                  <a:lnTo>
                    <a:pt x="62499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6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0"/>
                  </a:lnTo>
                  <a:lnTo>
                    <a:pt x="10606" y="492680"/>
                  </a:lnTo>
                  <a:lnTo>
                    <a:pt x="23408" y="535932"/>
                  </a:lnTo>
                  <a:lnTo>
                    <a:pt x="40807" y="577013"/>
                  </a:lnTo>
                  <a:lnTo>
                    <a:pt x="62499" y="615619"/>
                  </a:lnTo>
                  <a:lnTo>
                    <a:pt x="88180" y="651449"/>
                  </a:lnTo>
                  <a:lnTo>
                    <a:pt x="117548" y="684198"/>
                  </a:lnTo>
                  <a:lnTo>
                    <a:pt x="150299" y="713564"/>
                  </a:lnTo>
                  <a:lnTo>
                    <a:pt x="186130" y="739243"/>
                  </a:lnTo>
                  <a:lnTo>
                    <a:pt x="224740" y="760933"/>
                  </a:lnTo>
                  <a:lnTo>
                    <a:pt x="265823" y="778331"/>
                  </a:lnTo>
                  <a:lnTo>
                    <a:pt x="309077" y="791133"/>
                  </a:lnTo>
                  <a:lnTo>
                    <a:pt x="354200" y="799036"/>
                  </a:lnTo>
                  <a:lnTo>
                    <a:pt x="400888" y="801738"/>
                  </a:lnTo>
                  <a:lnTo>
                    <a:pt x="447575" y="799036"/>
                  </a:lnTo>
                  <a:lnTo>
                    <a:pt x="492697" y="791133"/>
                  </a:lnTo>
                  <a:lnTo>
                    <a:pt x="535951" y="778331"/>
                  </a:lnTo>
                  <a:lnTo>
                    <a:pt x="577033" y="760933"/>
                  </a:lnTo>
                  <a:lnTo>
                    <a:pt x="615641" y="739243"/>
                  </a:lnTo>
                  <a:lnTo>
                    <a:pt x="651472" y="713564"/>
                  </a:lnTo>
                  <a:lnTo>
                    <a:pt x="684222" y="684198"/>
                  </a:lnTo>
                  <a:lnTo>
                    <a:pt x="713588" y="651449"/>
                  </a:lnTo>
                  <a:lnTo>
                    <a:pt x="739268" y="615619"/>
                  </a:lnTo>
                  <a:lnTo>
                    <a:pt x="760958" y="577013"/>
                  </a:lnTo>
                  <a:lnTo>
                    <a:pt x="778356" y="535932"/>
                  </a:lnTo>
                  <a:lnTo>
                    <a:pt x="791158" y="492680"/>
                  </a:lnTo>
                  <a:lnTo>
                    <a:pt x="799061" y="447560"/>
                  </a:lnTo>
                  <a:lnTo>
                    <a:pt x="801763" y="400875"/>
                  </a:lnTo>
                  <a:lnTo>
                    <a:pt x="799061" y="354190"/>
                  </a:lnTo>
                  <a:lnTo>
                    <a:pt x="791158" y="309069"/>
                  </a:lnTo>
                  <a:lnTo>
                    <a:pt x="778356" y="265817"/>
                  </a:lnTo>
                  <a:lnTo>
                    <a:pt x="760958" y="224735"/>
                  </a:lnTo>
                  <a:lnTo>
                    <a:pt x="739268" y="186127"/>
                  </a:lnTo>
                  <a:lnTo>
                    <a:pt x="713588" y="150296"/>
                  </a:lnTo>
                  <a:lnTo>
                    <a:pt x="684222" y="117546"/>
                  </a:lnTo>
                  <a:lnTo>
                    <a:pt x="651472" y="88179"/>
                  </a:lnTo>
                  <a:lnTo>
                    <a:pt x="615641" y="62498"/>
                  </a:lnTo>
                  <a:lnTo>
                    <a:pt x="577033" y="40807"/>
                  </a:lnTo>
                  <a:lnTo>
                    <a:pt x="535951" y="23408"/>
                  </a:lnTo>
                  <a:lnTo>
                    <a:pt x="492697" y="10605"/>
                  </a:lnTo>
                  <a:lnTo>
                    <a:pt x="447575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8404" y="1978215"/>
              <a:ext cx="729780" cy="72975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2102" y="2011892"/>
              <a:ext cx="662393" cy="6623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2475" y="1851291"/>
              <a:ext cx="107975" cy="542291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522412" y="1942221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5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8"/>
                  </a:lnTo>
                  <a:lnTo>
                    <a:pt x="150299" y="88179"/>
                  </a:lnTo>
                  <a:lnTo>
                    <a:pt x="117548" y="117546"/>
                  </a:lnTo>
                  <a:lnTo>
                    <a:pt x="88180" y="150296"/>
                  </a:lnTo>
                  <a:lnTo>
                    <a:pt x="62499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6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0"/>
                  </a:lnTo>
                  <a:lnTo>
                    <a:pt x="10606" y="492680"/>
                  </a:lnTo>
                  <a:lnTo>
                    <a:pt x="23408" y="535932"/>
                  </a:lnTo>
                  <a:lnTo>
                    <a:pt x="40807" y="577013"/>
                  </a:lnTo>
                  <a:lnTo>
                    <a:pt x="62499" y="615619"/>
                  </a:lnTo>
                  <a:lnTo>
                    <a:pt x="88180" y="651449"/>
                  </a:lnTo>
                  <a:lnTo>
                    <a:pt x="117548" y="684198"/>
                  </a:lnTo>
                  <a:lnTo>
                    <a:pt x="150299" y="713564"/>
                  </a:lnTo>
                  <a:lnTo>
                    <a:pt x="186130" y="739243"/>
                  </a:lnTo>
                  <a:lnTo>
                    <a:pt x="224740" y="760933"/>
                  </a:lnTo>
                  <a:lnTo>
                    <a:pt x="265823" y="778331"/>
                  </a:lnTo>
                  <a:lnTo>
                    <a:pt x="309077" y="791133"/>
                  </a:lnTo>
                  <a:lnTo>
                    <a:pt x="354200" y="799036"/>
                  </a:lnTo>
                  <a:lnTo>
                    <a:pt x="400888" y="801738"/>
                  </a:lnTo>
                  <a:lnTo>
                    <a:pt x="447575" y="799036"/>
                  </a:lnTo>
                  <a:lnTo>
                    <a:pt x="492697" y="791133"/>
                  </a:lnTo>
                  <a:lnTo>
                    <a:pt x="535951" y="778331"/>
                  </a:lnTo>
                  <a:lnTo>
                    <a:pt x="577033" y="760933"/>
                  </a:lnTo>
                  <a:lnTo>
                    <a:pt x="615641" y="739243"/>
                  </a:lnTo>
                  <a:lnTo>
                    <a:pt x="651472" y="713564"/>
                  </a:lnTo>
                  <a:lnTo>
                    <a:pt x="684222" y="684198"/>
                  </a:lnTo>
                  <a:lnTo>
                    <a:pt x="713588" y="651449"/>
                  </a:lnTo>
                  <a:lnTo>
                    <a:pt x="739268" y="615619"/>
                  </a:lnTo>
                  <a:lnTo>
                    <a:pt x="760958" y="577013"/>
                  </a:lnTo>
                  <a:lnTo>
                    <a:pt x="778356" y="535932"/>
                  </a:lnTo>
                  <a:lnTo>
                    <a:pt x="791158" y="492680"/>
                  </a:lnTo>
                  <a:lnTo>
                    <a:pt x="799061" y="447560"/>
                  </a:lnTo>
                  <a:lnTo>
                    <a:pt x="801763" y="400875"/>
                  </a:lnTo>
                  <a:lnTo>
                    <a:pt x="799061" y="354190"/>
                  </a:lnTo>
                  <a:lnTo>
                    <a:pt x="791158" y="309069"/>
                  </a:lnTo>
                  <a:lnTo>
                    <a:pt x="778356" y="265817"/>
                  </a:lnTo>
                  <a:lnTo>
                    <a:pt x="760958" y="224735"/>
                  </a:lnTo>
                  <a:lnTo>
                    <a:pt x="739268" y="186127"/>
                  </a:lnTo>
                  <a:lnTo>
                    <a:pt x="713588" y="150296"/>
                  </a:lnTo>
                  <a:lnTo>
                    <a:pt x="684222" y="117546"/>
                  </a:lnTo>
                  <a:lnTo>
                    <a:pt x="651472" y="88179"/>
                  </a:lnTo>
                  <a:lnTo>
                    <a:pt x="615641" y="62498"/>
                  </a:lnTo>
                  <a:lnTo>
                    <a:pt x="577033" y="40807"/>
                  </a:lnTo>
                  <a:lnTo>
                    <a:pt x="535951" y="23408"/>
                  </a:lnTo>
                  <a:lnTo>
                    <a:pt x="492697" y="10605"/>
                  </a:lnTo>
                  <a:lnTo>
                    <a:pt x="447575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8404" y="1978215"/>
              <a:ext cx="729780" cy="72975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2102" y="2011892"/>
              <a:ext cx="662393" cy="66239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2603153" y="1982194"/>
            <a:ext cx="446722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80" b="1">
                <a:solidFill>
                  <a:srgbClr val="002454"/>
                </a:solidFill>
                <a:latin typeface="Arial"/>
                <a:cs typeface="Arial"/>
              </a:rPr>
              <a:t>Сегодня</a:t>
            </a:r>
            <a:r>
              <a:rPr dirty="0" sz="16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30" b="1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600" spc="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85" b="1">
                <a:solidFill>
                  <a:srgbClr val="002454"/>
                </a:solidFill>
                <a:latin typeface="Arial"/>
                <a:cs typeface="Arial"/>
              </a:rPr>
              <a:t>контроле</a:t>
            </a:r>
            <a:r>
              <a:rPr dirty="0" sz="1600" spc="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002454"/>
                </a:solidFill>
                <a:latin typeface="Arial"/>
                <a:cs typeface="Arial"/>
              </a:rPr>
              <a:t>«сверху»</a:t>
            </a:r>
            <a:r>
              <a:rPr dirty="0" sz="1600" spc="1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002454"/>
                </a:solidFill>
                <a:latin typeface="Arial"/>
                <a:cs typeface="Arial"/>
              </a:rPr>
              <a:t>контролируются </a:t>
            </a:r>
            <a:r>
              <a:rPr dirty="0" sz="1600" spc="-100" b="1">
                <a:solidFill>
                  <a:srgbClr val="002454"/>
                </a:solidFill>
                <a:latin typeface="Arial"/>
                <a:cs typeface="Arial"/>
              </a:rPr>
              <a:t>только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60" b="1">
                <a:solidFill>
                  <a:srgbClr val="002454"/>
                </a:solidFill>
                <a:latin typeface="Arial"/>
                <a:cs typeface="Arial"/>
              </a:rPr>
              <a:t>деньги,</a:t>
            </a:r>
            <a:r>
              <a:rPr dirty="0" sz="16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002454"/>
                </a:solidFill>
                <a:latin typeface="Arial"/>
                <a:cs typeface="Arial"/>
              </a:rPr>
              <a:t>нет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90" b="1">
                <a:solidFill>
                  <a:srgbClr val="002454"/>
                </a:solidFill>
                <a:latin typeface="Arial"/>
                <a:cs typeface="Arial"/>
              </a:rPr>
              <a:t>контроля</a:t>
            </a:r>
            <a:r>
              <a:rPr dirty="0" sz="16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за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002454"/>
                </a:solidFill>
                <a:latin typeface="Arial"/>
                <a:cs typeface="Arial"/>
              </a:rPr>
              <a:t>результатом</a:t>
            </a:r>
            <a:r>
              <a:rPr dirty="0" sz="1600" spc="-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2454"/>
                </a:solidFill>
                <a:latin typeface="Arial"/>
                <a:cs typeface="Arial"/>
              </a:rPr>
              <a:t>их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расходования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761877" y="2122397"/>
            <a:ext cx="379095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864">
                <a:solidFill>
                  <a:srgbClr val="8DC63F"/>
                </a:solidFill>
                <a:latin typeface="Arial"/>
                <a:cs typeface="Arial"/>
              </a:rPr>
              <a:t>-</a:t>
            </a:r>
            <a:endParaRPr sz="27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694383" y="6190788"/>
            <a:ext cx="5283200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90" b="1">
                <a:solidFill>
                  <a:srgbClr val="002454"/>
                </a:solidFill>
                <a:latin typeface="Arial"/>
                <a:cs typeface="Arial"/>
              </a:rPr>
              <a:t>Усилить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0" b="1">
                <a:solidFill>
                  <a:srgbClr val="002454"/>
                </a:solidFill>
                <a:latin typeface="Arial"/>
                <a:cs typeface="Arial"/>
              </a:rPr>
              <a:t>контроль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95" b="1">
                <a:solidFill>
                  <a:srgbClr val="002454"/>
                </a:solidFill>
                <a:latin typeface="Arial"/>
                <a:cs typeface="Arial"/>
              </a:rPr>
              <a:t>«снизу»,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со 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стороны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собственников </a:t>
            </a:r>
            <a:r>
              <a:rPr dirty="0" sz="1600" spc="-20">
                <a:solidFill>
                  <a:srgbClr val="002454"/>
                </a:solidFill>
                <a:latin typeface="Arial"/>
                <a:cs typeface="Arial"/>
              </a:rPr>
              <a:t>помещений</a:t>
            </a:r>
            <a:r>
              <a:rPr dirty="0" sz="1600" spc="-9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через</a:t>
            </a:r>
            <a:r>
              <a:rPr dirty="0" sz="1600" spc="-9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предоставление</a:t>
            </a:r>
            <a:r>
              <a:rPr dirty="0" sz="1600" spc="-9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информационно-</a:t>
            </a:r>
            <a:r>
              <a:rPr dirty="0" sz="1600" spc="-25">
                <a:solidFill>
                  <a:srgbClr val="002454"/>
                </a:solidFill>
                <a:latin typeface="Arial"/>
                <a:cs typeface="Arial"/>
              </a:rPr>
              <a:t>ме-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тодической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поддержки,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участие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 представителей обще-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ственного</a:t>
            </a:r>
            <a:r>
              <a:rPr dirty="0" sz="1600" spc="-3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контроля</a:t>
            </a:r>
            <a:r>
              <a:rPr dirty="0" sz="16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в</a:t>
            </a:r>
            <a:r>
              <a:rPr dirty="0" sz="1600" spc="-3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приемке</a:t>
            </a:r>
            <a:r>
              <a:rPr dirty="0" sz="1600" spc="-2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2454"/>
                </a:solidFill>
                <a:latin typeface="Arial"/>
                <a:cs typeface="Arial"/>
              </a:rPr>
              <a:t>работ</a:t>
            </a:r>
            <a:r>
              <a:rPr dirty="0" sz="1600" spc="-3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600" spc="-25">
                <a:solidFill>
                  <a:srgbClr val="002454"/>
                </a:solidFill>
                <a:latin typeface="Arial"/>
                <a:cs typeface="Arial"/>
              </a:rPr>
              <a:t> др.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522412" y="6249934"/>
            <a:ext cx="802005" cy="802005"/>
            <a:chOff x="1522412" y="6249934"/>
            <a:chExt cx="802005" cy="802005"/>
          </a:xfrm>
        </p:grpSpPr>
        <p:sp>
          <p:nvSpPr>
            <p:cNvPr id="23" name="object 23" descr=""/>
            <p:cNvSpPr/>
            <p:nvPr/>
          </p:nvSpPr>
          <p:spPr>
            <a:xfrm>
              <a:off x="1522412" y="6249934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8"/>
                  </a:lnTo>
                  <a:lnTo>
                    <a:pt x="150299" y="88179"/>
                  </a:lnTo>
                  <a:lnTo>
                    <a:pt x="117548" y="117546"/>
                  </a:lnTo>
                  <a:lnTo>
                    <a:pt x="88180" y="150296"/>
                  </a:lnTo>
                  <a:lnTo>
                    <a:pt x="62499" y="186127"/>
                  </a:lnTo>
                  <a:lnTo>
                    <a:pt x="40807" y="224735"/>
                  </a:lnTo>
                  <a:lnTo>
                    <a:pt x="23408" y="265817"/>
                  </a:lnTo>
                  <a:lnTo>
                    <a:pt x="10606" y="309069"/>
                  </a:lnTo>
                  <a:lnTo>
                    <a:pt x="2702" y="354190"/>
                  </a:lnTo>
                  <a:lnTo>
                    <a:pt x="0" y="400875"/>
                  </a:lnTo>
                  <a:lnTo>
                    <a:pt x="2702" y="447560"/>
                  </a:lnTo>
                  <a:lnTo>
                    <a:pt x="10606" y="492680"/>
                  </a:lnTo>
                  <a:lnTo>
                    <a:pt x="23408" y="535932"/>
                  </a:lnTo>
                  <a:lnTo>
                    <a:pt x="40807" y="577013"/>
                  </a:lnTo>
                  <a:lnTo>
                    <a:pt x="62499" y="615619"/>
                  </a:lnTo>
                  <a:lnTo>
                    <a:pt x="88180" y="651449"/>
                  </a:lnTo>
                  <a:lnTo>
                    <a:pt x="117548" y="684198"/>
                  </a:lnTo>
                  <a:lnTo>
                    <a:pt x="150299" y="713564"/>
                  </a:lnTo>
                  <a:lnTo>
                    <a:pt x="186130" y="739243"/>
                  </a:lnTo>
                  <a:lnTo>
                    <a:pt x="224740" y="760933"/>
                  </a:lnTo>
                  <a:lnTo>
                    <a:pt x="265823" y="778331"/>
                  </a:lnTo>
                  <a:lnTo>
                    <a:pt x="309077" y="791133"/>
                  </a:lnTo>
                  <a:lnTo>
                    <a:pt x="354200" y="799036"/>
                  </a:lnTo>
                  <a:lnTo>
                    <a:pt x="400888" y="801738"/>
                  </a:lnTo>
                  <a:lnTo>
                    <a:pt x="447575" y="799036"/>
                  </a:lnTo>
                  <a:lnTo>
                    <a:pt x="492697" y="791133"/>
                  </a:lnTo>
                  <a:lnTo>
                    <a:pt x="535951" y="778331"/>
                  </a:lnTo>
                  <a:lnTo>
                    <a:pt x="577033" y="760933"/>
                  </a:lnTo>
                  <a:lnTo>
                    <a:pt x="615641" y="739243"/>
                  </a:lnTo>
                  <a:lnTo>
                    <a:pt x="651472" y="713564"/>
                  </a:lnTo>
                  <a:lnTo>
                    <a:pt x="684222" y="684198"/>
                  </a:lnTo>
                  <a:lnTo>
                    <a:pt x="713588" y="651449"/>
                  </a:lnTo>
                  <a:lnTo>
                    <a:pt x="739268" y="615619"/>
                  </a:lnTo>
                  <a:lnTo>
                    <a:pt x="760958" y="577013"/>
                  </a:lnTo>
                  <a:lnTo>
                    <a:pt x="778356" y="535932"/>
                  </a:lnTo>
                  <a:lnTo>
                    <a:pt x="791158" y="492680"/>
                  </a:lnTo>
                  <a:lnTo>
                    <a:pt x="799061" y="447560"/>
                  </a:lnTo>
                  <a:lnTo>
                    <a:pt x="801763" y="400875"/>
                  </a:lnTo>
                  <a:lnTo>
                    <a:pt x="799061" y="354190"/>
                  </a:lnTo>
                  <a:lnTo>
                    <a:pt x="791158" y="309069"/>
                  </a:lnTo>
                  <a:lnTo>
                    <a:pt x="778356" y="265817"/>
                  </a:lnTo>
                  <a:lnTo>
                    <a:pt x="760958" y="224735"/>
                  </a:lnTo>
                  <a:lnTo>
                    <a:pt x="739268" y="186127"/>
                  </a:lnTo>
                  <a:lnTo>
                    <a:pt x="713588" y="150296"/>
                  </a:lnTo>
                  <a:lnTo>
                    <a:pt x="684222" y="117546"/>
                  </a:lnTo>
                  <a:lnTo>
                    <a:pt x="651472" y="88179"/>
                  </a:lnTo>
                  <a:lnTo>
                    <a:pt x="615641" y="62498"/>
                  </a:lnTo>
                  <a:lnTo>
                    <a:pt x="577033" y="40807"/>
                  </a:lnTo>
                  <a:lnTo>
                    <a:pt x="535951" y="23408"/>
                  </a:lnTo>
                  <a:lnTo>
                    <a:pt x="492697" y="10605"/>
                  </a:lnTo>
                  <a:lnTo>
                    <a:pt x="447575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8404" y="6285928"/>
              <a:ext cx="729780" cy="72976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2102" y="6319605"/>
              <a:ext cx="662393" cy="662393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1761877" y="6430115"/>
            <a:ext cx="379095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1864">
                <a:solidFill>
                  <a:srgbClr val="8DC63F"/>
                </a:solidFill>
                <a:latin typeface="Arial"/>
                <a:cs typeface="Arial"/>
              </a:rPr>
              <a:t>-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60425" y="2854510"/>
            <a:ext cx="525729" cy="525703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1807641" y="2975306"/>
            <a:ext cx="240665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1215">
                <a:solidFill>
                  <a:srgbClr val="8DC63F"/>
                </a:solidFill>
                <a:latin typeface="Arial"/>
                <a:cs typeface="Arial"/>
              </a:rPr>
              <a:t> 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603153" y="2888164"/>
            <a:ext cx="3797935" cy="305816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Предложения:</a:t>
            </a:r>
            <a:endParaRPr sz="1600">
              <a:latin typeface="Arial"/>
              <a:cs typeface="Arial"/>
            </a:endParaRPr>
          </a:p>
          <a:p>
            <a:pPr marL="273685" marR="59055">
              <a:lnSpc>
                <a:spcPct val="100000"/>
              </a:lnSpc>
              <a:spcBef>
                <a:spcPts val="57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Владелец</a:t>
            </a:r>
            <a:r>
              <a:rPr dirty="0" sz="13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13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должен представлять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ГЖИ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сведения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об</a:t>
            </a:r>
            <a:r>
              <a:rPr dirty="0" sz="13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оказанных услугах,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выполненных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работах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КР,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ГЖИ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–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передавать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сведения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уполномоченный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региональный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актуализации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300" spc="-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программы</a:t>
            </a:r>
            <a:endParaRPr sz="1300">
              <a:latin typeface="Bahnschrift SemiLight"/>
              <a:cs typeface="Bahnschrift SemiLight"/>
            </a:endParaRPr>
          </a:p>
          <a:p>
            <a:pPr marL="273685" marR="5080">
              <a:lnSpc>
                <a:spcPct val="100000"/>
              </a:lnSpc>
              <a:spcBef>
                <a:spcPts val="400"/>
              </a:spcBef>
            </a:pP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Дополнить</a:t>
            </a:r>
            <a:r>
              <a:rPr dirty="0" sz="13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(или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изменить?)</a:t>
            </a:r>
            <a:r>
              <a:rPr dirty="0" sz="13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полномочия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ГЖИ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контролем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результата</a:t>
            </a:r>
            <a:r>
              <a:rPr dirty="0" sz="13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выполненных</a:t>
            </a:r>
            <a:r>
              <a:rPr dirty="0" sz="1300" spc="-6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КР – улучшилось ли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техническое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состояние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результате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выполненных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КР?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Если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нет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–</a:t>
            </a:r>
            <a:r>
              <a:rPr dirty="0" sz="13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предупреждение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</a:t>
            </a:r>
            <a:r>
              <a:rPr dirty="0" sz="13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о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неэффективном</a:t>
            </a:r>
            <a:r>
              <a:rPr dirty="0" sz="13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расходовании</a:t>
            </a:r>
            <a:r>
              <a:rPr dirty="0" sz="13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3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 </a:t>
            </a:r>
            <a:r>
              <a:rPr dirty="0" sz="13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3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КР</a:t>
            </a:r>
            <a:endParaRPr sz="1300">
              <a:latin typeface="Bahnschrift SemiLight"/>
              <a:cs typeface="Bahnschrift SemiLight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06052" y="5358041"/>
            <a:ext cx="1785962" cy="2202014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7824606" y="4123664"/>
            <a:ext cx="189674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95" b="1">
                <a:solidFill>
                  <a:srgbClr val="002454"/>
                </a:solidFill>
                <a:latin typeface="Arial"/>
                <a:cs typeface="Arial"/>
              </a:rPr>
              <a:t>Контроль</a:t>
            </a:r>
            <a:r>
              <a:rPr dirty="0" sz="1600" spc="4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«СНИЗУ» </a:t>
            </a:r>
            <a:r>
              <a:rPr dirty="0" sz="1600" spc="-75" b="1">
                <a:solidFill>
                  <a:srgbClr val="002454"/>
                </a:solidFill>
                <a:latin typeface="Arial"/>
                <a:cs typeface="Arial"/>
              </a:rPr>
              <a:t>должен</a:t>
            </a:r>
            <a:r>
              <a:rPr dirty="0" sz="1600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2454"/>
                </a:solidFill>
                <a:latin typeface="Arial"/>
                <a:cs typeface="Arial"/>
              </a:rPr>
              <a:t>заменить </a:t>
            </a:r>
            <a:r>
              <a:rPr dirty="0" sz="1600" spc="-100" b="1">
                <a:solidFill>
                  <a:srgbClr val="002454"/>
                </a:solidFill>
                <a:latin typeface="Arial"/>
                <a:cs typeface="Arial"/>
              </a:rPr>
              <a:t>контроль</a:t>
            </a:r>
            <a:r>
              <a:rPr dirty="0" sz="1600" spc="45" b="1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600" spc="-105" b="1">
                <a:solidFill>
                  <a:srgbClr val="002454"/>
                </a:solidFill>
                <a:latin typeface="Arial"/>
                <a:cs typeface="Arial"/>
              </a:rPr>
              <a:t>«СВЕРХУ»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8052903" y="3326770"/>
            <a:ext cx="802005" cy="802005"/>
            <a:chOff x="8052903" y="3326770"/>
            <a:chExt cx="802005" cy="802005"/>
          </a:xfrm>
        </p:grpSpPr>
        <p:sp>
          <p:nvSpPr>
            <p:cNvPr id="33" name="object 33" descr=""/>
            <p:cNvSpPr/>
            <p:nvPr/>
          </p:nvSpPr>
          <p:spPr>
            <a:xfrm>
              <a:off x="8052903" y="3326770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400888" y="0"/>
                  </a:moveTo>
                  <a:lnTo>
                    <a:pt x="354200" y="2702"/>
                  </a:lnTo>
                  <a:lnTo>
                    <a:pt x="309077" y="10605"/>
                  </a:lnTo>
                  <a:lnTo>
                    <a:pt x="265823" y="23408"/>
                  </a:lnTo>
                  <a:lnTo>
                    <a:pt x="224740" y="40807"/>
                  </a:lnTo>
                  <a:lnTo>
                    <a:pt x="186130" y="62497"/>
                  </a:lnTo>
                  <a:lnTo>
                    <a:pt x="150299" y="88178"/>
                  </a:lnTo>
                  <a:lnTo>
                    <a:pt x="117548" y="117544"/>
                  </a:lnTo>
                  <a:lnTo>
                    <a:pt x="88180" y="150294"/>
                  </a:lnTo>
                  <a:lnTo>
                    <a:pt x="62499" y="186124"/>
                  </a:lnTo>
                  <a:lnTo>
                    <a:pt x="40807" y="224730"/>
                  </a:lnTo>
                  <a:lnTo>
                    <a:pt x="23408" y="265811"/>
                  </a:lnTo>
                  <a:lnTo>
                    <a:pt x="10606" y="309061"/>
                  </a:lnTo>
                  <a:lnTo>
                    <a:pt x="2702" y="354180"/>
                  </a:lnTo>
                  <a:lnTo>
                    <a:pt x="0" y="400862"/>
                  </a:lnTo>
                  <a:lnTo>
                    <a:pt x="2702" y="447550"/>
                  </a:lnTo>
                  <a:lnTo>
                    <a:pt x="10606" y="492673"/>
                  </a:lnTo>
                  <a:lnTo>
                    <a:pt x="23408" y="535927"/>
                  </a:lnTo>
                  <a:lnTo>
                    <a:pt x="40807" y="577010"/>
                  </a:lnTo>
                  <a:lnTo>
                    <a:pt x="62499" y="615620"/>
                  </a:lnTo>
                  <a:lnTo>
                    <a:pt x="88180" y="651451"/>
                  </a:lnTo>
                  <a:lnTo>
                    <a:pt x="117548" y="684202"/>
                  </a:lnTo>
                  <a:lnTo>
                    <a:pt x="150299" y="713570"/>
                  </a:lnTo>
                  <a:lnTo>
                    <a:pt x="186130" y="739251"/>
                  </a:lnTo>
                  <a:lnTo>
                    <a:pt x="224740" y="760943"/>
                  </a:lnTo>
                  <a:lnTo>
                    <a:pt x="265823" y="778342"/>
                  </a:lnTo>
                  <a:lnTo>
                    <a:pt x="309077" y="791144"/>
                  </a:lnTo>
                  <a:lnTo>
                    <a:pt x="354200" y="799048"/>
                  </a:lnTo>
                  <a:lnTo>
                    <a:pt x="400888" y="801751"/>
                  </a:lnTo>
                  <a:lnTo>
                    <a:pt x="447578" y="799048"/>
                  </a:lnTo>
                  <a:lnTo>
                    <a:pt x="492701" y="791144"/>
                  </a:lnTo>
                  <a:lnTo>
                    <a:pt x="535956" y="778342"/>
                  </a:lnTo>
                  <a:lnTo>
                    <a:pt x="577039" y="760943"/>
                  </a:lnTo>
                  <a:lnTo>
                    <a:pt x="615647" y="739251"/>
                  </a:lnTo>
                  <a:lnTo>
                    <a:pt x="651477" y="713570"/>
                  </a:lnTo>
                  <a:lnTo>
                    <a:pt x="684226" y="684202"/>
                  </a:lnTo>
                  <a:lnTo>
                    <a:pt x="713592" y="651451"/>
                  </a:lnTo>
                  <a:lnTo>
                    <a:pt x="739271" y="615620"/>
                  </a:lnTo>
                  <a:lnTo>
                    <a:pt x="760960" y="577010"/>
                  </a:lnTo>
                  <a:lnTo>
                    <a:pt x="778357" y="535927"/>
                  </a:lnTo>
                  <a:lnTo>
                    <a:pt x="791159" y="492673"/>
                  </a:lnTo>
                  <a:lnTo>
                    <a:pt x="799062" y="447550"/>
                  </a:lnTo>
                  <a:lnTo>
                    <a:pt x="801763" y="400862"/>
                  </a:lnTo>
                  <a:lnTo>
                    <a:pt x="799062" y="354180"/>
                  </a:lnTo>
                  <a:lnTo>
                    <a:pt x="791159" y="309061"/>
                  </a:lnTo>
                  <a:lnTo>
                    <a:pt x="778357" y="265811"/>
                  </a:lnTo>
                  <a:lnTo>
                    <a:pt x="760960" y="224730"/>
                  </a:lnTo>
                  <a:lnTo>
                    <a:pt x="739271" y="186124"/>
                  </a:lnTo>
                  <a:lnTo>
                    <a:pt x="713592" y="150294"/>
                  </a:lnTo>
                  <a:lnTo>
                    <a:pt x="684226" y="117544"/>
                  </a:lnTo>
                  <a:lnTo>
                    <a:pt x="651477" y="88178"/>
                  </a:lnTo>
                  <a:lnTo>
                    <a:pt x="615647" y="62497"/>
                  </a:lnTo>
                  <a:lnTo>
                    <a:pt x="577039" y="40807"/>
                  </a:lnTo>
                  <a:lnTo>
                    <a:pt x="535956" y="23408"/>
                  </a:lnTo>
                  <a:lnTo>
                    <a:pt x="492701" y="10605"/>
                  </a:lnTo>
                  <a:lnTo>
                    <a:pt x="447578" y="2702"/>
                  </a:lnTo>
                  <a:lnTo>
                    <a:pt x="400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8922" y="3362757"/>
              <a:ext cx="729754" cy="72975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2593" y="3396441"/>
              <a:ext cx="662393" cy="662406"/>
            </a:xfrm>
            <a:prstGeom prst="rect">
              <a:avLst/>
            </a:prstGeom>
          </p:spPr>
        </p:pic>
      </p:grpSp>
      <p:sp>
        <p:nvSpPr>
          <p:cNvPr id="36" name="object 36" descr=""/>
          <p:cNvSpPr txBox="1"/>
          <p:nvPr/>
        </p:nvSpPr>
        <p:spPr>
          <a:xfrm>
            <a:off x="8321358" y="3536823"/>
            <a:ext cx="26543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660">
                <a:solidFill>
                  <a:srgbClr val="8DC63F"/>
                </a:solidFill>
                <a:latin typeface="Arial"/>
                <a:cs typeface="Arial"/>
              </a:rPr>
              <a:t>о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42861"/>
              <a:ext cx="10692003" cy="681719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3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2003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2003" y="134207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60636" cy="340373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33" y="382537"/>
              <a:ext cx="1232890" cy="12329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362" y="627735"/>
              <a:ext cx="702487" cy="70286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2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СТАТИСТИКА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8424" y="2627349"/>
            <a:ext cx="4359079" cy="435609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995774" y="3424920"/>
            <a:ext cx="454659" cy="316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b="1">
                <a:solidFill>
                  <a:srgbClr val="FFFFFF"/>
                </a:solidFill>
                <a:latin typeface="Bahnschrift SemiBold"/>
                <a:cs typeface="Bahnschrift SemiBold"/>
              </a:rPr>
              <a:t>10</a:t>
            </a:r>
            <a:r>
              <a:rPr dirty="0" sz="1900" spc="-140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-60" b="1">
                <a:solidFill>
                  <a:srgbClr val="FFFFFF"/>
                </a:solidFill>
                <a:latin typeface="Bahnschrift SemiBold"/>
                <a:cs typeface="Bahnschrift SemiBold"/>
              </a:rPr>
              <a:t>%</a:t>
            </a:r>
            <a:endParaRPr sz="1900">
              <a:latin typeface="Bahnschrift SemiBold"/>
              <a:cs typeface="Bahnschrift SemiBol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796274" y="5508086"/>
            <a:ext cx="498475" cy="316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00" b="1">
                <a:solidFill>
                  <a:srgbClr val="FFFFFF"/>
                </a:solidFill>
                <a:latin typeface="Bahnschrift SemiBold"/>
                <a:cs typeface="Bahnschrift SemiBold"/>
              </a:rPr>
              <a:t>90</a:t>
            </a:r>
            <a:r>
              <a:rPr dirty="0" sz="1900" spc="-140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-60" b="1">
                <a:solidFill>
                  <a:srgbClr val="FFFFFF"/>
                </a:solidFill>
                <a:latin typeface="Bahnschrift SemiBold"/>
                <a:cs typeface="Bahnschrift SemiBold"/>
              </a:rPr>
              <a:t>%</a:t>
            </a:r>
            <a:endParaRPr sz="1900">
              <a:latin typeface="Bahnschrift SemiBold"/>
              <a:cs typeface="Bahnschrift SemiBold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725655" y="4454068"/>
            <a:ext cx="180340" cy="893444"/>
            <a:chOff x="5725655" y="4454068"/>
            <a:chExt cx="180340" cy="893444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5655" y="4454068"/>
              <a:ext cx="179997" cy="17999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725655" y="5167287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39" h="180339">
                  <a:moveTo>
                    <a:pt x="179997" y="0"/>
                  </a:moveTo>
                  <a:lnTo>
                    <a:pt x="0" y="0"/>
                  </a:lnTo>
                  <a:lnTo>
                    <a:pt x="0" y="180009"/>
                  </a:lnTo>
                  <a:lnTo>
                    <a:pt x="179997" y="180009"/>
                  </a:lnTo>
                  <a:lnTo>
                    <a:pt x="179997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031185" y="4418177"/>
            <a:ext cx="3180715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231F20"/>
                </a:solidFill>
                <a:latin typeface="Bahnschrift SemiBold"/>
                <a:cs typeface="Bahnschrift SemiBold"/>
              </a:rPr>
              <a:t>ФОНД</a:t>
            </a:r>
            <a:r>
              <a:rPr dirty="0" sz="1600" spc="16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6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КАПРЕМОНТА</a:t>
            </a:r>
            <a:endParaRPr sz="160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231F20"/>
                </a:solidFill>
                <a:latin typeface="Bahnschrift SemiBold"/>
                <a:cs typeface="Bahnschrift SemiBold"/>
              </a:rPr>
              <a:t>У</a:t>
            </a:r>
            <a:r>
              <a:rPr dirty="0" sz="1600" spc="345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600" b="1">
                <a:solidFill>
                  <a:srgbClr val="231F20"/>
                </a:solidFill>
                <a:latin typeface="Bahnschrift SemiBold"/>
                <a:cs typeface="Bahnschrift SemiBold"/>
              </a:rPr>
              <a:t>РЕГИОНАЛЬНОГО</a:t>
            </a:r>
            <a:r>
              <a:rPr dirty="0" sz="1600" spc="36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600" spc="-10" b="1">
                <a:solidFill>
                  <a:srgbClr val="231F20"/>
                </a:solidFill>
                <a:latin typeface="Bahnschrift SemiBold"/>
                <a:cs typeface="Bahnschrift SemiBold"/>
              </a:rPr>
              <a:t>ОПЕРАТОРА</a:t>
            </a:r>
            <a:endParaRPr sz="16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231F20"/>
                </a:solidFill>
                <a:latin typeface="Bahnschrift SemiBold"/>
                <a:cs typeface="Bahnschrift SemiBold"/>
              </a:rPr>
              <a:t>СПЕЦИАЛЬНЫЙ</a:t>
            </a:r>
            <a:r>
              <a:rPr dirty="0" sz="1600" spc="490" b="1">
                <a:solidFill>
                  <a:srgbClr val="231F20"/>
                </a:solidFill>
                <a:latin typeface="Bahnschrift SemiBold"/>
                <a:cs typeface="Bahnschrift SemiBold"/>
              </a:rPr>
              <a:t> </a:t>
            </a:r>
            <a:r>
              <a:rPr dirty="0" sz="1600" spc="25" b="1">
                <a:solidFill>
                  <a:srgbClr val="231F20"/>
                </a:solidFill>
                <a:latin typeface="Bahnschrift SemiBold"/>
                <a:cs typeface="Bahnschrift SemiBold"/>
              </a:rPr>
              <a:t>СЧЕТ</a:t>
            </a:r>
            <a:endParaRPr sz="1600">
              <a:latin typeface="Bahnschrift SemiBold"/>
              <a:cs typeface="Bahnschrift SemiBold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588716" y="1713629"/>
            <a:ext cx="7349490" cy="5511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Информация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о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выборе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МКД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способа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формирования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фонда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 капитального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ремонта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городе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Москве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по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данным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ГИС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ЖКХ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23.02.2022</a:t>
            </a:r>
            <a:endParaRPr sz="1700">
              <a:latin typeface="Bahnschrift SemiBold"/>
              <a:cs typeface="Bahnschrift SemiBold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06040" y="5358053"/>
            <a:ext cx="1785962" cy="22020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3404235"/>
            <a:chOff x="0" y="0"/>
            <a:chExt cx="10692130" cy="3404235"/>
          </a:xfrm>
        </p:grpSpPr>
        <p:sp>
          <p:nvSpPr>
            <p:cNvPr id="3" name="object 3" descr=""/>
            <p:cNvSpPr/>
            <p:nvPr/>
          </p:nvSpPr>
          <p:spPr>
            <a:xfrm>
              <a:off x="0" y="13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2003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2003" y="134207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60649" cy="34037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607" y="382537"/>
              <a:ext cx="1232877" cy="123290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25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СТАТИСТИКА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411959" y="3085179"/>
            <a:ext cx="2839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Израсходовано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2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r>
              <a:rPr dirty="0" sz="12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ремонт</a:t>
            </a:r>
            <a:endParaRPr sz="1200">
              <a:latin typeface="Bahnschrift SemiLight"/>
              <a:cs typeface="Bahnschrift Semi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42866" y="6667496"/>
            <a:ext cx="61722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45" b="1">
                <a:solidFill>
                  <a:srgbClr val="6D6E71"/>
                </a:solidFill>
                <a:latin typeface="Bahnschrift SemiBold"/>
                <a:cs typeface="Bahnschrift SemiBold"/>
              </a:rPr>
              <a:t>2017</a:t>
            </a:r>
            <a:endParaRPr sz="2300">
              <a:latin typeface="Bahnschrift SemiBold"/>
              <a:cs typeface="Bahnschrift SemiBold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101652" y="6419772"/>
            <a:ext cx="11683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71897" y="5079491"/>
            <a:ext cx="546735" cy="1141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60</a:t>
            </a:r>
            <a:r>
              <a:rPr dirty="0" sz="1300" spc="100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Bahnschrift SemiBold"/>
              <a:cs typeface="Bahnschrif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40</a:t>
            </a:r>
            <a:r>
              <a:rPr dirty="0" sz="1300" spc="100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>
              <a:latin typeface="Bahnschrift SemiBold"/>
              <a:cs typeface="Bahnschrift SemiBold"/>
            </a:endParaRPr>
          </a:p>
          <a:p>
            <a:pPr marL="20955">
              <a:lnSpc>
                <a:spcPct val="100000"/>
              </a:lnSpc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20</a:t>
            </a:r>
            <a:r>
              <a:rPr dirty="0" sz="1300" spc="105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73052" y="4626126"/>
            <a:ext cx="5454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80</a:t>
            </a:r>
            <a:r>
              <a:rPr dirty="0" sz="1300" spc="100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618239" y="4180686"/>
            <a:ext cx="6007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100</a:t>
            </a:r>
            <a:r>
              <a:rPr dirty="0" sz="1300" spc="110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620881" y="3739209"/>
            <a:ext cx="5981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120</a:t>
            </a:r>
            <a:r>
              <a:rPr dirty="0" sz="1300" spc="150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612295" y="3297732"/>
            <a:ext cx="6064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140</a:t>
            </a:r>
            <a:r>
              <a:rPr dirty="0" sz="1300" spc="135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39407" y="6714439"/>
            <a:ext cx="63500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50" b="1">
                <a:solidFill>
                  <a:srgbClr val="6D6E71"/>
                </a:solidFill>
                <a:latin typeface="Bahnschrift SemiBold"/>
                <a:cs typeface="Bahnschrift SemiBold"/>
              </a:rPr>
              <a:t>2018</a:t>
            </a:r>
            <a:endParaRPr sz="2300">
              <a:latin typeface="Bahnschrift SemiBold"/>
              <a:cs typeface="Bahnschrift SemiBold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65236" y="6714439"/>
            <a:ext cx="62039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45" b="1">
                <a:solidFill>
                  <a:srgbClr val="6D6E71"/>
                </a:solidFill>
                <a:latin typeface="Bahnschrift SemiBold"/>
                <a:cs typeface="Bahnschrift SemiBold"/>
              </a:rPr>
              <a:t>2019</a:t>
            </a:r>
            <a:endParaRPr sz="2300">
              <a:latin typeface="Bahnschrift SemiBold"/>
              <a:cs typeface="Bahnschrift SemiBold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13264" y="6709181"/>
            <a:ext cx="68516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45" b="1">
                <a:solidFill>
                  <a:srgbClr val="6D6E71"/>
                </a:solidFill>
                <a:latin typeface="Bahnschrift SemiBold"/>
                <a:cs typeface="Bahnschrift SemiBold"/>
              </a:rPr>
              <a:t>2020</a:t>
            </a:r>
            <a:endParaRPr sz="2300">
              <a:latin typeface="Bahnschrift SemiBold"/>
              <a:cs typeface="Bahnschrift SemiBold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284122" y="2960877"/>
            <a:ext cx="6603365" cy="3727450"/>
            <a:chOff x="3284122" y="2960877"/>
            <a:chExt cx="6603365" cy="3727450"/>
          </a:xfrm>
        </p:grpSpPr>
        <p:sp>
          <p:nvSpPr>
            <p:cNvPr id="19" name="object 19" descr=""/>
            <p:cNvSpPr/>
            <p:nvPr/>
          </p:nvSpPr>
          <p:spPr>
            <a:xfrm>
              <a:off x="3287297" y="340875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344253" y="3408756"/>
              <a:ext cx="6501765" cy="0"/>
            </a:xfrm>
            <a:custGeom>
              <a:avLst/>
              <a:gdLst/>
              <a:ahLst/>
              <a:cxnLst/>
              <a:rect l="l" t="t" r="r" b="b"/>
              <a:pathLst>
                <a:path w="6501765" h="0">
                  <a:moveTo>
                    <a:pt x="0" y="0"/>
                  </a:moveTo>
                  <a:lnTo>
                    <a:pt x="5742951" y="0"/>
                  </a:lnTo>
                </a:path>
                <a:path w="6501765" h="0">
                  <a:moveTo>
                    <a:pt x="6462939" y="0"/>
                  </a:moveTo>
                  <a:lnTo>
                    <a:pt x="650144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864656" y="340875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287297" y="296405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344253" y="2964052"/>
              <a:ext cx="6501765" cy="0"/>
            </a:xfrm>
            <a:custGeom>
              <a:avLst/>
              <a:gdLst/>
              <a:ahLst/>
              <a:cxnLst/>
              <a:rect l="l" t="t" r="r" b="b"/>
              <a:pathLst>
                <a:path w="6501765" h="0">
                  <a:moveTo>
                    <a:pt x="0" y="0"/>
                  </a:moveTo>
                  <a:lnTo>
                    <a:pt x="650144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864656" y="2964052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2460" y="3082950"/>
              <a:ext cx="179997" cy="17999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287297" y="386688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344253" y="3866886"/>
              <a:ext cx="6501765" cy="0"/>
            </a:xfrm>
            <a:custGeom>
              <a:avLst/>
              <a:gdLst/>
              <a:ahLst/>
              <a:cxnLst/>
              <a:rect l="l" t="t" r="r" b="b"/>
              <a:pathLst>
                <a:path w="6501765" h="0">
                  <a:moveTo>
                    <a:pt x="0" y="0"/>
                  </a:moveTo>
                  <a:lnTo>
                    <a:pt x="5742951" y="0"/>
                  </a:lnTo>
                </a:path>
                <a:path w="6501765" h="0">
                  <a:moveTo>
                    <a:pt x="6462939" y="0"/>
                  </a:moveTo>
                  <a:lnTo>
                    <a:pt x="650144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864656" y="386688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87297" y="431232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49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344253" y="4312328"/>
              <a:ext cx="5743575" cy="0"/>
            </a:xfrm>
            <a:custGeom>
              <a:avLst/>
              <a:gdLst/>
              <a:ahLst/>
              <a:cxnLst/>
              <a:rect l="l" t="t" r="r" b="b"/>
              <a:pathLst>
                <a:path w="5743575" h="0">
                  <a:moveTo>
                    <a:pt x="0" y="0"/>
                  </a:moveTo>
                  <a:lnTo>
                    <a:pt x="4090719" y="0"/>
                  </a:lnTo>
                </a:path>
                <a:path w="5743575" h="0">
                  <a:moveTo>
                    <a:pt x="4810720" y="0"/>
                  </a:moveTo>
                  <a:lnTo>
                    <a:pt x="5742951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287297" y="47704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344253" y="4770471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 h="0">
                  <a:moveTo>
                    <a:pt x="0" y="0"/>
                  </a:moveTo>
                  <a:lnTo>
                    <a:pt x="2443745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1303" y="6293421"/>
              <a:ext cx="1594459" cy="39446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287297" y="521591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344253" y="5215914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 h="0">
                  <a:moveTo>
                    <a:pt x="0" y="0"/>
                  </a:moveTo>
                  <a:lnTo>
                    <a:pt x="2443745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287297" y="566135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344253" y="5661356"/>
              <a:ext cx="2444115" cy="0"/>
            </a:xfrm>
            <a:custGeom>
              <a:avLst/>
              <a:gdLst/>
              <a:ahLst/>
              <a:cxnLst/>
              <a:rect l="l" t="t" r="r" b="b"/>
              <a:pathLst>
                <a:path w="2444115" h="0">
                  <a:moveTo>
                    <a:pt x="0" y="0"/>
                  </a:moveTo>
                  <a:lnTo>
                    <a:pt x="2443745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287297" y="610679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344253" y="4770471"/>
              <a:ext cx="4091304" cy="1336675"/>
            </a:xfrm>
            <a:custGeom>
              <a:avLst/>
              <a:gdLst/>
              <a:ahLst/>
              <a:cxnLst/>
              <a:rect l="l" t="t" r="r" b="b"/>
              <a:pathLst>
                <a:path w="4091304" h="1336675">
                  <a:moveTo>
                    <a:pt x="0" y="1336327"/>
                  </a:moveTo>
                  <a:lnTo>
                    <a:pt x="2443745" y="1336327"/>
                  </a:lnTo>
                </a:path>
                <a:path w="4091304" h="1336675">
                  <a:moveTo>
                    <a:pt x="3163746" y="0"/>
                  </a:moveTo>
                  <a:lnTo>
                    <a:pt x="4090719" y="0"/>
                  </a:lnTo>
                </a:path>
                <a:path w="4091304" h="1336675">
                  <a:moveTo>
                    <a:pt x="3163746" y="445442"/>
                  </a:moveTo>
                  <a:lnTo>
                    <a:pt x="4090719" y="445442"/>
                  </a:lnTo>
                </a:path>
                <a:path w="4091304" h="1336675">
                  <a:moveTo>
                    <a:pt x="3163746" y="890884"/>
                  </a:moveTo>
                  <a:lnTo>
                    <a:pt x="4090719" y="890884"/>
                  </a:lnTo>
                </a:path>
                <a:path w="4091304" h="1336675">
                  <a:moveTo>
                    <a:pt x="3163746" y="1336327"/>
                  </a:moveTo>
                  <a:lnTo>
                    <a:pt x="4090719" y="1336327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0563" y="6293421"/>
              <a:ext cx="1594472" cy="39446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8154974" y="4312328"/>
              <a:ext cx="1691005" cy="1794510"/>
            </a:xfrm>
            <a:custGeom>
              <a:avLst/>
              <a:gdLst/>
              <a:ahLst/>
              <a:cxnLst/>
              <a:rect l="l" t="t" r="r" b="b"/>
              <a:pathLst>
                <a:path w="1691004" h="1794510">
                  <a:moveTo>
                    <a:pt x="0" y="458143"/>
                  </a:moveTo>
                  <a:lnTo>
                    <a:pt x="932230" y="458143"/>
                  </a:lnTo>
                </a:path>
                <a:path w="1691004" h="1794510">
                  <a:moveTo>
                    <a:pt x="0" y="903585"/>
                  </a:moveTo>
                  <a:lnTo>
                    <a:pt x="932230" y="903585"/>
                  </a:lnTo>
                </a:path>
                <a:path w="1691004" h="1794510">
                  <a:moveTo>
                    <a:pt x="0" y="1349028"/>
                  </a:moveTo>
                  <a:lnTo>
                    <a:pt x="932230" y="1349028"/>
                  </a:lnTo>
                </a:path>
                <a:path w="1691004" h="1794510">
                  <a:moveTo>
                    <a:pt x="0" y="1794470"/>
                  </a:moveTo>
                  <a:lnTo>
                    <a:pt x="932230" y="1794470"/>
                  </a:lnTo>
                </a:path>
                <a:path w="1691004" h="1794510">
                  <a:moveTo>
                    <a:pt x="1652219" y="0"/>
                  </a:moveTo>
                  <a:lnTo>
                    <a:pt x="1690726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864656" y="4312328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49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807193" y="4770471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 h="0">
                  <a:moveTo>
                    <a:pt x="0" y="0"/>
                  </a:moveTo>
                  <a:lnTo>
                    <a:pt x="3850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864656" y="4770471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807193" y="5215914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 h="0">
                  <a:moveTo>
                    <a:pt x="0" y="0"/>
                  </a:moveTo>
                  <a:lnTo>
                    <a:pt x="3850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864656" y="5215914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807193" y="5661356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 h="0">
                  <a:moveTo>
                    <a:pt x="0" y="0"/>
                  </a:moveTo>
                  <a:lnTo>
                    <a:pt x="3850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864656" y="5661356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807193" y="6106799"/>
              <a:ext cx="38735" cy="0"/>
            </a:xfrm>
            <a:custGeom>
              <a:avLst/>
              <a:gdLst/>
              <a:ahLst/>
              <a:cxnLst/>
              <a:rect l="l" t="t" r="r" b="b"/>
              <a:pathLst>
                <a:path w="38734" h="0">
                  <a:moveTo>
                    <a:pt x="0" y="0"/>
                  </a:moveTo>
                  <a:lnTo>
                    <a:pt x="38507" y="0"/>
                  </a:lnTo>
                </a:path>
              </a:pathLst>
            </a:custGeom>
            <a:ln w="6350">
              <a:solidFill>
                <a:srgbClr val="6D6E7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864656" y="6106799"/>
              <a:ext cx="19050" cy="0"/>
            </a:xfrm>
            <a:custGeom>
              <a:avLst/>
              <a:gdLst/>
              <a:ahLst/>
              <a:cxnLst/>
              <a:rect l="l" t="t" r="r" b="b"/>
              <a:pathLst>
                <a:path w="19050" h="0">
                  <a:moveTo>
                    <a:pt x="0" y="0"/>
                  </a:moveTo>
                  <a:lnTo>
                    <a:pt x="19050" y="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4430637" y="3520178"/>
            <a:ext cx="3928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Остатки</a:t>
            </a:r>
            <a:r>
              <a:rPr dirty="0" sz="12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2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2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специальных</a:t>
            </a:r>
            <a:r>
              <a:rPr dirty="0" sz="12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счетах</a:t>
            </a:r>
            <a:r>
              <a:rPr dirty="0" sz="12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2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конец</a:t>
            </a:r>
            <a:r>
              <a:rPr dirty="0" sz="12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2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года</a:t>
            </a:r>
            <a:endParaRPr sz="1200">
              <a:latin typeface="Bahnschrift SemiLight"/>
              <a:cs typeface="Bahnschrift SemiLight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3249307" y="2928060"/>
            <a:ext cx="6615430" cy="3759835"/>
            <a:chOff x="3249307" y="2928060"/>
            <a:chExt cx="6615430" cy="3759835"/>
          </a:xfrm>
        </p:grpSpPr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2460" y="4680179"/>
              <a:ext cx="720001" cy="189971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7999" y="4594149"/>
              <a:ext cx="720001" cy="198574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538" y="3956481"/>
              <a:ext cx="1594485" cy="273140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69769" y="3172942"/>
              <a:ext cx="1594485" cy="351494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42460" y="3517951"/>
              <a:ext cx="179997" cy="17998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49307" y="2928060"/>
              <a:ext cx="71996" cy="71983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9307" y="3377750"/>
              <a:ext cx="71996" cy="7198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49307" y="3827434"/>
              <a:ext cx="71996" cy="71983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49307" y="4277117"/>
              <a:ext cx="71996" cy="7199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49307" y="4726808"/>
              <a:ext cx="71996" cy="71996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49307" y="5176492"/>
              <a:ext cx="71996" cy="71996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49307" y="5626176"/>
              <a:ext cx="71996" cy="7200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49307" y="6075860"/>
              <a:ext cx="71996" cy="72009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49307" y="6525551"/>
              <a:ext cx="71996" cy="72009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3285300" y="2964052"/>
              <a:ext cx="0" cy="3615690"/>
            </a:xfrm>
            <a:custGeom>
              <a:avLst/>
              <a:gdLst/>
              <a:ahLst/>
              <a:cxnLst/>
              <a:rect l="l" t="t" r="r" b="b"/>
              <a:pathLst>
                <a:path w="0" h="3615690">
                  <a:moveTo>
                    <a:pt x="0" y="361549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2603127" y="1724692"/>
            <a:ext cx="7144384" cy="1346835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</a:pP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Объем</a:t>
            </a:r>
            <a:r>
              <a:rPr dirty="0" sz="1700" spc="-6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финансирования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капитального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ремонта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со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специальных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счетов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и</a:t>
            </a:r>
            <a:r>
              <a:rPr dirty="0" sz="1700" spc="-6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остатки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средств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специальных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счетах</a:t>
            </a:r>
            <a:r>
              <a:rPr dirty="0" sz="17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в</a:t>
            </a:r>
            <a:r>
              <a:rPr dirty="0" sz="1700" spc="-5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Российской</a:t>
            </a:r>
            <a:r>
              <a:rPr dirty="0" sz="1700" spc="-4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Федерации</a:t>
            </a:r>
            <a:r>
              <a:rPr dirty="0" sz="1700" spc="50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7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конец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года,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b="1">
                <a:solidFill>
                  <a:srgbClr val="002454"/>
                </a:solidFill>
                <a:latin typeface="Bahnschrift SemiBold"/>
                <a:cs typeface="Bahnschrift SemiBold"/>
              </a:rPr>
              <a:t>млн.</a:t>
            </a:r>
            <a:r>
              <a:rPr dirty="0" sz="17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7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руб.</a:t>
            </a:r>
            <a:endParaRPr sz="17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Bahnschrift SemiBold"/>
              <a:cs typeface="Bahnschrift SemiBold"/>
            </a:endParaRPr>
          </a:p>
          <a:p>
            <a:pPr marL="30480">
              <a:lnSpc>
                <a:spcPct val="100000"/>
              </a:lnSpc>
            </a:pPr>
            <a:r>
              <a:rPr dirty="0" sz="1300" b="1">
                <a:solidFill>
                  <a:srgbClr val="6D6E71"/>
                </a:solidFill>
                <a:latin typeface="Bahnschrift SemiBold"/>
                <a:cs typeface="Bahnschrift SemiBold"/>
              </a:rPr>
              <a:t>160</a:t>
            </a:r>
            <a:r>
              <a:rPr dirty="0" sz="1300" spc="135" b="1">
                <a:solidFill>
                  <a:srgbClr val="6D6E71"/>
                </a:solidFill>
                <a:latin typeface="Bahnschrift SemiBold"/>
                <a:cs typeface="Bahnschrift SemiBold"/>
              </a:rPr>
              <a:t> </a:t>
            </a:r>
            <a:r>
              <a:rPr dirty="0" sz="1300" spc="-25" b="1">
                <a:solidFill>
                  <a:srgbClr val="6D6E71"/>
                </a:solidFill>
                <a:latin typeface="Bahnschrift SemiBold"/>
                <a:cs typeface="Bahnschrift SemiBold"/>
              </a:rPr>
              <a:t>000</a:t>
            </a:r>
            <a:endParaRPr sz="1300">
              <a:latin typeface="Bahnschrift SemiBold"/>
              <a:cs typeface="Bahnschrift SemiBold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3464632" y="6294533"/>
            <a:ext cx="5549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10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564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222441" y="4705763"/>
            <a:ext cx="5607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80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813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5121030" y="6307296"/>
            <a:ext cx="5334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17</a:t>
            </a:r>
            <a:r>
              <a:rPr dirty="0" sz="1500" spc="-5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374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5853121" y="4616799"/>
            <a:ext cx="59055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86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598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757424" y="6307677"/>
            <a:ext cx="5549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23</a:t>
            </a:r>
            <a:r>
              <a:rPr dirty="0" sz="1500" spc="-5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184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484182" y="3975005"/>
            <a:ext cx="6223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118</a:t>
            </a:r>
            <a:r>
              <a:rPr dirty="0" sz="1500" spc="-5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640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8400106" y="6295866"/>
            <a:ext cx="5803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20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295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117720" y="3205765"/>
            <a:ext cx="6591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FFFFFF"/>
                </a:solidFill>
                <a:latin typeface="Bahnschrift SemiBold"/>
                <a:cs typeface="Bahnschrift SemiBold"/>
              </a:rPr>
              <a:t>154</a:t>
            </a:r>
            <a:r>
              <a:rPr dirty="0" sz="1500" spc="-10" b="1">
                <a:solidFill>
                  <a:srgbClr val="FFFFFF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Bahnschrift SemiBold"/>
                <a:cs typeface="Bahnschrift SemiBold"/>
              </a:rPr>
              <a:t>436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334882" y="5291533"/>
            <a:ext cx="450850" cy="2268855"/>
          </a:xfrm>
          <a:custGeom>
            <a:avLst/>
            <a:gdLst/>
            <a:ahLst/>
            <a:cxnLst/>
            <a:rect l="l" t="t" r="r" b="b"/>
            <a:pathLst>
              <a:path w="450850" h="2268854">
                <a:moveTo>
                  <a:pt x="0" y="0"/>
                </a:moveTo>
                <a:lnTo>
                  <a:pt x="0" y="2268522"/>
                </a:lnTo>
                <a:lnTo>
                  <a:pt x="450672" y="2268522"/>
                </a:lnTo>
                <a:lnTo>
                  <a:pt x="450672" y="450684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428321" y="5880667"/>
            <a:ext cx="279400" cy="12731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2000" spc="-20" b="0">
                <a:solidFill>
                  <a:srgbClr val="FFFFFF"/>
                </a:solidFill>
                <a:latin typeface="Bahnschrift SemiLight"/>
                <a:cs typeface="Bahnschrift SemiLight"/>
              </a:rPr>
              <a:t>Источкник</a:t>
            </a:r>
            <a:endParaRPr sz="2000">
              <a:latin typeface="Bahnschrift SemiLight"/>
              <a:cs typeface="Bahnschrift SemiLight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925698" y="2545918"/>
            <a:ext cx="500380" cy="45796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789"/>
              </a:lnSpc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Фонд</a:t>
            </a:r>
            <a:r>
              <a:rPr dirty="0" sz="1700" spc="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ЖКХ (данные</a:t>
            </a:r>
            <a:r>
              <a:rPr dirty="0" sz="1700" spc="1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мониторинга</a:t>
            </a:r>
            <a:endParaRPr sz="1700">
              <a:latin typeface="Bahnschrift SemiLight"/>
              <a:cs typeface="Bahnschrift SemiLight"/>
            </a:endParaRPr>
          </a:p>
          <a:p>
            <a:pPr marL="12700">
              <a:lnSpc>
                <a:spcPct val="100000"/>
              </a:lnSpc>
            </a:pPr>
            <a:r>
              <a:rPr dirty="0" sz="1700" b="0">
                <a:solidFill>
                  <a:srgbClr val="6D6E71"/>
                </a:solidFill>
                <a:latin typeface="Bahnschrift SemiLight"/>
                <a:cs typeface="Bahnschrift SemiLight"/>
              </a:rPr>
              <a:t>региональных</a:t>
            </a:r>
            <a:r>
              <a:rPr dirty="0" sz="1700" spc="-55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систем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700" spc="-40" b="0">
                <a:solidFill>
                  <a:srgbClr val="6D6E71"/>
                </a:solidFill>
                <a:latin typeface="Bahnschrift SemiLight"/>
                <a:cs typeface="Bahnschrift SemiLight"/>
              </a:rPr>
              <a:t> </a:t>
            </a:r>
            <a:r>
              <a:rPr dirty="0" sz="1700" spc="-10" b="0">
                <a:solidFill>
                  <a:srgbClr val="6D6E71"/>
                </a:solidFill>
                <a:latin typeface="Bahnschrift SemiLight"/>
                <a:cs typeface="Bahnschrift SemiLight"/>
              </a:rPr>
              <a:t>ремонта)</a:t>
            </a:r>
            <a:endParaRPr sz="1700">
              <a:latin typeface="Bahnschrift SemiLight"/>
              <a:cs typeface="Bahnschrift SemiLight"/>
            </a:endParaRPr>
          </a:p>
        </p:txBody>
      </p:sp>
      <p:pic>
        <p:nvPicPr>
          <p:cNvPr id="80" name="object 8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60349" y="627735"/>
            <a:ext cx="702500" cy="7028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10296"/>
              <a:ext cx="4373448" cy="584975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8514"/>
              <a:ext cx="4543259" cy="634154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0692130" cy="1746885"/>
            </a:xfrm>
            <a:custGeom>
              <a:avLst/>
              <a:gdLst/>
              <a:ahLst/>
              <a:cxnLst/>
              <a:rect l="l" t="t" r="r" b="b"/>
              <a:pathLst>
                <a:path w="10692130" h="1746885">
                  <a:moveTo>
                    <a:pt x="10691990" y="0"/>
                  </a:moveTo>
                  <a:lnTo>
                    <a:pt x="0" y="0"/>
                  </a:lnTo>
                  <a:lnTo>
                    <a:pt x="0" y="1746719"/>
                  </a:lnTo>
                  <a:lnTo>
                    <a:pt x="10691990" y="1746719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095360" cy="701412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28514" y="456396"/>
            <a:ext cx="7748905" cy="894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65"/>
              <a:t>ТРЕБОВАНИЯ</a:t>
            </a:r>
            <a:r>
              <a:rPr dirty="0" sz="1900" spc="175"/>
              <a:t> </a:t>
            </a:r>
            <a:r>
              <a:rPr dirty="0" sz="1900" spc="60"/>
              <a:t>ЗАКОНОДАТЕЛЬСТВА,</a:t>
            </a:r>
            <a:r>
              <a:rPr dirty="0" sz="1900" spc="175"/>
              <a:t> </a:t>
            </a:r>
            <a:r>
              <a:rPr dirty="0" sz="1900" spc="55"/>
              <a:t>КОТОРЫЕ</a:t>
            </a:r>
            <a:r>
              <a:rPr dirty="0" sz="1900" spc="175"/>
              <a:t> </a:t>
            </a:r>
            <a:r>
              <a:rPr dirty="0" sz="1900" spc="50"/>
              <a:t>НЕОБХОДИМО</a:t>
            </a:r>
            <a:endParaRPr sz="1900"/>
          </a:p>
          <a:p>
            <a:pPr marL="12700" marR="5080">
              <a:lnSpc>
                <a:spcPct val="100000"/>
              </a:lnSpc>
            </a:pPr>
            <a:r>
              <a:rPr dirty="0" sz="1900" spc="75"/>
              <a:t>УЧИТЫВАТЬ</a:t>
            </a:r>
            <a:r>
              <a:rPr dirty="0" sz="1900" spc="180"/>
              <a:t> </a:t>
            </a:r>
            <a:r>
              <a:rPr dirty="0" sz="1900" spc="50"/>
              <a:t>ПРИ</a:t>
            </a:r>
            <a:r>
              <a:rPr dirty="0" sz="1900" spc="185"/>
              <a:t> </a:t>
            </a:r>
            <a:r>
              <a:rPr dirty="0" sz="1900" spc="55"/>
              <a:t>ОРГАНИЗАЦИИ</a:t>
            </a:r>
            <a:r>
              <a:rPr dirty="0" sz="1900" spc="175"/>
              <a:t> </a:t>
            </a:r>
            <a:r>
              <a:rPr dirty="0" sz="1900" spc="60"/>
              <a:t>ПРОВЕДЕНИЯ</a:t>
            </a:r>
            <a:r>
              <a:rPr dirty="0" sz="1900" spc="185"/>
              <a:t> </a:t>
            </a:r>
            <a:r>
              <a:rPr dirty="0" sz="1900" spc="60"/>
              <a:t>КАПИТАЛЬНОГО </a:t>
            </a:r>
            <a:r>
              <a:rPr dirty="0" sz="1900" spc="65"/>
              <a:t>РЕМОНТА</a:t>
            </a:r>
            <a:r>
              <a:rPr dirty="0" sz="1900" spc="155"/>
              <a:t> </a:t>
            </a:r>
            <a:r>
              <a:rPr dirty="0" sz="1900"/>
              <a:t>ЗА</a:t>
            </a:r>
            <a:r>
              <a:rPr dirty="0" sz="1900" spc="165"/>
              <a:t> </a:t>
            </a:r>
            <a:r>
              <a:rPr dirty="0" sz="1900" spc="70"/>
              <a:t>СЧЕТ</a:t>
            </a:r>
            <a:r>
              <a:rPr dirty="0" sz="1900" spc="170"/>
              <a:t> </a:t>
            </a:r>
            <a:r>
              <a:rPr dirty="0" sz="1900" spc="70"/>
              <a:t>СРЕДСТВ</a:t>
            </a:r>
            <a:r>
              <a:rPr dirty="0" sz="1900" spc="175"/>
              <a:t> </a:t>
            </a:r>
            <a:r>
              <a:rPr dirty="0" sz="1900" spc="55"/>
              <a:t>ФОНДА</a:t>
            </a:r>
            <a:r>
              <a:rPr dirty="0" sz="1900" spc="165"/>
              <a:t> </a:t>
            </a:r>
            <a:r>
              <a:rPr dirty="0" sz="1900" spc="65"/>
              <a:t>КАПИТАЛЬНОГО</a:t>
            </a:r>
            <a:r>
              <a:rPr dirty="0" sz="1900" spc="175"/>
              <a:t> </a:t>
            </a:r>
            <a:r>
              <a:rPr dirty="0" sz="1900" spc="65"/>
              <a:t>РЕМОНТА,</a:t>
            </a:r>
            <a:endParaRPr sz="1900"/>
          </a:p>
        </p:txBody>
      </p:sp>
      <p:sp>
        <p:nvSpPr>
          <p:cNvPr id="8" name="object 8" descr=""/>
          <p:cNvSpPr txBox="1"/>
          <p:nvPr/>
        </p:nvSpPr>
        <p:spPr>
          <a:xfrm>
            <a:off x="1828514" y="1325076"/>
            <a:ext cx="8444865" cy="3669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55" b="1">
                <a:solidFill>
                  <a:srgbClr val="8DC63F"/>
                </a:solidFill>
                <a:latin typeface="Bahnschrift SemiBold"/>
                <a:cs typeface="Bahnschrift SemiBold"/>
              </a:rPr>
              <a:t>СФОРМИРОВАННОГО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b="1">
                <a:solidFill>
                  <a:srgbClr val="8DC63F"/>
                </a:solidFill>
                <a:latin typeface="Bahnschrift SemiBold"/>
                <a:cs typeface="Bahnschrift SemiBold"/>
              </a:rPr>
              <a:t>НА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60" b="1">
                <a:solidFill>
                  <a:srgbClr val="8DC63F"/>
                </a:solidFill>
                <a:latin typeface="Bahnschrift SemiBold"/>
                <a:cs typeface="Bahnschrift SemiBold"/>
              </a:rPr>
              <a:t>СПЕЦИАЛЬНОМ</a:t>
            </a:r>
            <a:r>
              <a:rPr dirty="0" sz="1900" spc="195" b="1">
                <a:solidFill>
                  <a:srgbClr val="8DC63F"/>
                </a:solidFill>
                <a:latin typeface="Bahnschrift SemiBold"/>
                <a:cs typeface="Bahnschrift SemiBold"/>
              </a:rPr>
              <a:t> </a:t>
            </a:r>
            <a:r>
              <a:rPr dirty="0" sz="1900" spc="70" b="1">
                <a:solidFill>
                  <a:srgbClr val="8DC63F"/>
                </a:solidFill>
                <a:latin typeface="Bahnschrift SemiBold"/>
                <a:cs typeface="Bahnschrift SemiBold"/>
              </a:rPr>
              <a:t>СЧЕТЕ</a:t>
            </a:r>
            <a:endParaRPr sz="1900">
              <a:latin typeface="Bahnschrift SemiBold"/>
              <a:cs typeface="Bahnschrift SemiBol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Bahnschrift SemiBold"/>
              <a:cs typeface="Bahnschrift SemiBold"/>
            </a:endParaRPr>
          </a:p>
          <a:p>
            <a:pPr algn="just" marL="372745" marR="6985">
              <a:lnSpc>
                <a:spcPct val="100000"/>
              </a:lnSpc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Решение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проведении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принимается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общем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собрании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 большинством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менее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двух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третей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общего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голосов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многоквартирном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доме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(часть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1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46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Жилищного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РФ).</a:t>
            </a:r>
            <a:endParaRPr sz="1400">
              <a:latin typeface="Bahnschrift SemiLight"/>
              <a:cs typeface="Bahnschrift SemiLight"/>
            </a:endParaRPr>
          </a:p>
          <a:p>
            <a:pPr algn="just" marL="372745" marR="635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Договоры</a:t>
            </a:r>
            <a:r>
              <a:rPr dirty="0" sz="14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подряда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подготовку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проектной</a:t>
            </a:r>
            <a:r>
              <a:rPr dirty="0" sz="1400" spc="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документации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должны выполняться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только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индивидуальными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предпринимателями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или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юридическими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лицами,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которые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являются</a:t>
            </a:r>
            <a:r>
              <a:rPr dirty="0" sz="14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членами</a:t>
            </a:r>
            <a:r>
              <a:rPr dirty="0" sz="14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</a:t>
            </a:r>
            <a:r>
              <a:rPr dirty="0" sz="14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области</a:t>
            </a:r>
            <a:r>
              <a:rPr dirty="0" sz="14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архитектурно-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строительного</a:t>
            </a:r>
            <a:r>
              <a:rPr dirty="0" sz="1400" spc="13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проектирования</a:t>
            </a:r>
            <a:r>
              <a:rPr dirty="0" sz="14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объектов капитального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строительства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(часть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4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48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Градостроительного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РФ)</a:t>
            </a:r>
            <a:endParaRPr sz="1400">
              <a:latin typeface="Bahnschrift SemiLight"/>
              <a:cs typeface="Bahnschrift SemiLight"/>
            </a:endParaRPr>
          </a:p>
          <a:p>
            <a:pPr algn="just" marL="372745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Договоры</a:t>
            </a:r>
            <a:r>
              <a:rPr dirty="0" sz="1400" spc="8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подряда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сумму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трех</a:t>
            </a:r>
            <a:r>
              <a:rPr dirty="0" sz="1400" spc="1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миллионов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рублей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должны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выполняться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индивидуальными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предпринимателями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или</a:t>
            </a:r>
            <a:r>
              <a:rPr dirty="0" sz="1400" spc="-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юридическими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лицами,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являющимися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членами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области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строительства,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реконструкции,</a:t>
            </a:r>
            <a:r>
              <a:rPr dirty="0" sz="1400" spc="3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объектов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строительства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(часть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2.1.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52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Градостроительного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РФ).</a:t>
            </a:r>
            <a:endParaRPr sz="1400">
              <a:latin typeface="Bahnschrift SemiLight"/>
              <a:cs typeface="Bahnschrift SemiLight"/>
            </a:endParaRPr>
          </a:p>
          <a:p>
            <a:pPr algn="just" marL="37274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проведении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осуществляется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подготовка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сметы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40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88889" y="4968700"/>
            <a:ext cx="48710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33755" algn="l"/>
                <a:tab pos="1537335" algn="l"/>
                <a:tab pos="1829435" algn="l"/>
                <a:tab pos="2660015" algn="l"/>
                <a:tab pos="2926715" algn="l"/>
                <a:tab pos="3192145" algn="l"/>
                <a:tab pos="3479165" algn="l"/>
                <a:tab pos="3751579" algn="l"/>
                <a:tab pos="4616450" algn="l"/>
              </a:tabLst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объектов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строительства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собственниками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содержащего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04856" y="4968700"/>
            <a:ext cx="9277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9685">
              <a:lnSpc>
                <a:spcPct val="100000"/>
              </a:lnSpc>
              <a:spcBef>
                <a:spcPts val="100"/>
              </a:spcBef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основании перечень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56678" y="4968700"/>
            <a:ext cx="21151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4785">
              <a:lnSpc>
                <a:spcPct val="100000"/>
              </a:lnSpc>
              <a:spcBef>
                <a:spcPts val="100"/>
              </a:spcBef>
              <a:tabLst>
                <a:tab pos="841375" algn="l"/>
                <a:tab pos="977900" algn="l"/>
                <a:tab pos="1236980" algn="l"/>
              </a:tabLst>
            </a:pP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акта,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утвержденного дефектов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	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указанием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88889" y="5395420"/>
            <a:ext cx="8083550" cy="164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качественных</a:t>
            </a:r>
            <a:r>
              <a:rPr dirty="0" sz="1400" spc="4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количественных</a:t>
            </a:r>
            <a:r>
              <a:rPr dirty="0" sz="1400" spc="4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характеристик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таких</a:t>
            </a:r>
            <a:r>
              <a:rPr dirty="0" sz="1400" spc="4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дефектов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4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задания</a:t>
            </a:r>
            <a:r>
              <a:rPr dirty="0" sz="1400" spc="4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помещений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МКД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проектирование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зависимости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содержания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работ,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выполняемых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при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ремонте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(часть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12.2.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48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Градостроительного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кодекса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РФ).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Сметная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стоимость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многоквартирного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дома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определяется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обязательным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применением</a:t>
            </a:r>
            <a:r>
              <a:rPr dirty="0" sz="1400" spc="4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сметных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нормативов,</a:t>
            </a:r>
            <a:r>
              <a:rPr dirty="0" sz="1400" spc="4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сведения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которых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включены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федеральный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реестр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сметных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нормативов,</a:t>
            </a:r>
            <a:r>
              <a:rPr dirty="0" sz="14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сметных</a:t>
            </a:r>
            <a:r>
              <a:rPr dirty="0" sz="14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цен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строительных</a:t>
            </a:r>
            <a:r>
              <a:rPr dirty="0" sz="14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ресурсов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(часть</a:t>
            </a:r>
            <a:r>
              <a:rPr dirty="0" sz="14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1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статьи</a:t>
            </a:r>
            <a:r>
              <a:rPr dirty="0" sz="1400" spc="36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8.3. Градостроительного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кодекса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РФ).</a:t>
            </a:r>
            <a:endParaRPr sz="1400">
              <a:latin typeface="Bahnschrift SemiLight"/>
              <a:cs typeface="Bahnschrift SemiLigh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15620" y="382537"/>
            <a:ext cx="1233170" cy="1233170"/>
            <a:chOff x="315620" y="382537"/>
            <a:chExt cx="1233170" cy="123317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" y="382537"/>
              <a:ext cx="1232877" cy="12329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058" y="597992"/>
              <a:ext cx="864781" cy="86479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03" y="924915"/>
              <a:ext cx="398449" cy="9050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360" y="853998"/>
              <a:ext cx="397992" cy="3031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5525" y="1026706"/>
              <a:ext cx="325729" cy="895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271" y="1158773"/>
              <a:ext cx="398157" cy="2894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3498" y="688886"/>
              <a:ext cx="122186" cy="1357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1482" y="716685"/>
              <a:ext cx="85813" cy="109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0227"/>
              <a:ext cx="4373448" cy="627982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8501"/>
              <a:ext cx="4543259" cy="63415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1990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1990" y="1342072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6" cy="3403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59556" y="616408"/>
            <a:ext cx="532765" cy="735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650" spc="1035">
                <a:solidFill>
                  <a:srgbClr val="8DC63F"/>
                </a:solidFill>
                <a:latin typeface="Verdana"/>
                <a:cs typeface="Verdana"/>
              </a:rPr>
              <a:t>0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12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НЕДОСТАТКИ</a:t>
            </a:r>
            <a:r>
              <a:rPr dirty="0" spc="204"/>
              <a:t> </a:t>
            </a:r>
            <a:r>
              <a:rPr dirty="0" spc="80"/>
              <a:t>СПЕЦИАЛЬНОГО</a:t>
            </a:r>
            <a:r>
              <a:rPr dirty="0" spc="215"/>
              <a:t> </a:t>
            </a:r>
            <a:r>
              <a:rPr dirty="0" spc="70"/>
              <a:t>СЧЕТА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6027" y="5358054"/>
            <a:ext cx="1785962" cy="220200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983135" y="1711247"/>
            <a:ext cx="6305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12265" algn="l"/>
                <a:tab pos="3286125" algn="l"/>
                <a:tab pos="4231005" algn="l"/>
                <a:tab pos="4650740" algn="l"/>
                <a:tab pos="5779135" algn="l"/>
              </a:tabLst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Дополнительная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организационная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нагрузка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жилищный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актив,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правление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ТСЖ,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ЖСК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983135" y="2264917"/>
            <a:ext cx="3854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4650" algn="l"/>
                <a:tab pos="2564765" algn="l"/>
              </a:tabLst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Дополнительные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расходы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собственников,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036385" y="2264917"/>
            <a:ext cx="22517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0775" algn="l"/>
                <a:tab pos="1434465" algn="l"/>
              </a:tabLst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связанные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	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ведением</a:t>
            </a:r>
            <a:endParaRPr sz="1400">
              <a:latin typeface="Bahnschrift SemiLight"/>
              <a:cs typeface="Bahnschrift Semi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983135" y="2478277"/>
            <a:ext cx="6306820" cy="450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счета,</a:t>
            </a:r>
            <a:r>
              <a:rPr dirty="0" sz="14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предоставлением</a:t>
            </a:r>
            <a:r>
              <a:rPr dirty="0" sz="14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сведений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государственную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жилищную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инспекцию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другие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контролирующие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органы</a:t>
            </a:r>
            <a:r>
              <a:rPr dirty="0" sz="1400" spc="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состоянии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4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счета,</a:t>
            </a:r>
            <a:r>
              <a:rPr dirty="0" sz="14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начислением</a:t>
            </a:r>
            <a:r>
              <a:rPr dirty="0" sz="14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10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приемом</a:t>
            </a:r>
            <a:r>
              <a:rPr dirty="0" sz="14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платежей,</a:t>
            </a:r>
            <a:r>
              <a:rPr dirty="0" sz="1400" spc="1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начислением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неуплаченным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взносам,</a:t>
            </a:r>
            <a:r>
              <a:rPr dirty="0" sz="1400" spc="1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ведением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претензионной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работы</a:t>
            </a:r>
            <a:r>
              <a:rPr dirty="0" sz="1400" spc="16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с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должниками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Риски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возникновения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конфликтных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ситуаций,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связанных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</a:t>
            </a:r>
            <a:r>
              <a:rPr dirty="0" sz="1400" spc="3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претензиями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собственников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качеству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ремонта,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неудобствам,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вызванным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капитальным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ремонтом,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а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также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подозрениями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неэффективном расходовании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 проведение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71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Риски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ошибок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выборе</a:t>
            </a:r>
            <a:r>
              <a:rPr dirty="0" sz="1400" spc="28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подрядной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организации,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технологий</a:t>
            </a:r>
            <a:r>
              <a:rPr dirty="0" sz="1400" spc="2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материалов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для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400" spc="-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994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Риски</a:t>
            </a:r>
            <a:r>
              <a:rPr dirty="0" sz="1400" spc="2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принудительного</a:t>
            </a:r>
            <a:r>
              <a:rPr dirty="0" sz="1400" spc="2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перевода</a:t>
            </a:r>
            <a:r>
              <a:rPr dirty="0" sz="1400" spc="2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фонда</a:t>
            </a:r>
            <a:r>
              <a:rPr dirty="0" sz="1400" spc="2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2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2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со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специального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счета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регионального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оператора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вследствие:</a:t>
            </a:r>
            <a:endParaRPr sz="1400">
              <a:latin typeface="Bahnschrift SemiLight"/>
              <a:cs typeface="Bahnschrift SemiLight"/>
            </a:endParaRPr>
          </a:p>
          <a:p>
            <a:pPr algn="just" marL="304800" marR="6350">
              <a:lnSpc>
                <a:spcPct val="100000"/>
              </a:lnSpc>
              <a:spcBef>
                <a:spcPts val="1000"/>
              </a:spcBef>
            </a:pP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нарушения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сроков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ремонта,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предусмотренных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</a:t>
            </a:r>
            <a:endParaRPr sz="1400">
              <a:latin typeface="Bahnschrift SemiLight"/>
              <a:cs typeface="Bahnschrift SemiLight"/>
            </a:endParaRPr>
          </a:p>
          <a:p>
            <a:pPr algn="just" marL="3048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наличия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задолженности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уплате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более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чем</a:t>
            </a:r>
            <a:r>
              <a:rPr dirty="0" sz="1400" spc="14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пятьдесят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от</a:t>
            </a:r>
            <a:r>
              <a:rPr dirty="0" sz="1400" spc="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размера</a:t>
            </a:r>
            <a:r>
              <a:rPr dirty="0" sz="14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начисленных</a:t>
            </a:r>
            <a:r>
              <a:rPr dirty="0" sz="1400" spc="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4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r>
              <a:rPr dirty="0" sz="1400" spc="9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r>
              <a:rPr dirty="0" sz="1400" spc="9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50" b="0">
                <a:solidFill>
                  <a:srgbClr val="231F20"/>
                </a:solidFill>
                <a:latin typeface="Bahnschrift SemiLight"/>
                <a:cs typeface="Bahnschrift SemiLight"/>
              </a:rPr>
              <a:t>и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непогашения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этой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задолженности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установленные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сроки</a:t>
            </a:r>
            <a:endParaRPr sz="1400">
              <a:latin typeface="Bahnschrift SemiLight"/>
              <a:cs typeface="Bahnschrift SemiLigh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615133" y="1775536"/>
            <a:ext cx="445770" cy="5238750"/>
            <a:chOff x="2615133" y="1775536"/>
            <a:chExt cx="445770" cy="5238750"/>
          </a:xfrm>
        </p:grpSpPr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5133" y="1775536"/>
              <a:ext cx="119087" cy="52385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95841" y="6419309"/>
              <a:ext cx="64858" cy="648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95841" y="5862425"/>
              <a:ext cx="64858" cy="648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7560309"/>
            <a:chOff x="0" y="0"/>
            <a:chExt cx="10692130" cy="75603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80227"/>
              <a:ext cx="4373448" cy="627982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8501"/>
              <a:ext cx="4543259" cy="634155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0"/>
              <a:ext cx="10692130" cy="1342390"/>
            </a:xfrm>
            <a:custGeom>
              <a:avLst/>
              <a:gdLst/>
              <a:ahLst/>
              <a:cxnLst/>
              <a:rect l="l" t="t" r="r" b="b"/>
              <a:pathLst>
                <a:path w="10692130" h="1342390">
                  <a:moveTo>
                    <a:pt x="10691990" y="0"/>
                  </a:moveTo>
                  <a:lnTo>
                    <a:pt x="0" y="0"/>
                  </a:lnTo>
                  <a:lnTo>
                    <a:pt x="0" y="1342072"/>
                  </a:lnTo>
                  <a:lnTo>
                    <a:pt x="10691990" y="1342072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60627" cy="340372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665112" y="616408"/>
            <a:ext cx="532765" cy="7359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650" spc="1035">
                <a:solidFill>
                  <a:srgbClr val="8DC63F"/>
                </a:solidFill>
                <a:latin typeface="Verdana"/>
                <a:cs typeface="Verdana"/>
              </a:rPr>
              <a:t>0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12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 spc="95"/>
              <a:t>ПРЕИМУЩЕСТВА</a:t>
            </a:r>
            <a:r>
              <a:rPr dirty="0" spc="200"/>
              <a:t> </a:t>
            </a:r>
            <a:r>
              <a:rPr dirty="0" spc="80"/>
              <a:t>СПЕЦИАЛЬНОГО</a:t>
            </a:r>
            <a:r>
              <a:rPr dirty="0" spc="215"/>
              <a:t> </a:t>
            </a:r>
            <a:r>
              <a:rPr dirty="0" spc="70"/>
              <a:t>СЧЕТА</a:t>
            </a:r>
          </a:p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6026" y="5358054"/>
            <a:ext cx="1785962" cy="220200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983148" y="1711247"/>
            <a:ext cx="6307455" cy="552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Собранные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собственниками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счете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средства</a:t>
            </a:r>
            <a:r>
              <a:rPr dirty="0" sz="1400" spc="1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расходуются исключительно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улучшения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их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жилищных</a:t>
            </a:r>
            <a:r>
              <a:rPr dirty="0" sz="1400" spc="-1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условий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сами</a:t>
            </a:r>
            <a:r>
              <a:rPr dirty="0" sz="14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определяют</a:t>
            </a:r>
            <a:r>
              <a:rPr dirty="0" sz="14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сроки</a:t>
            </a:r>
            <a:r>
              <a:rPr dirty="0" sz="14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400" spc="12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1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не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позднее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сроков,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предусмотренных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635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сами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выбирают,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какие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материалы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технологии</a:t>
            </a:r>
            <a:r>
              <a:rPr dirty="0" sz="1400" spc="13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будут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использованы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ходе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имеют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возможность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расширить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перечень</a:t>
            </a:r>
            <a:r>
              <a:rPr dirty="0" sz="1400" spc="35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работ</a:t>
            </a:r>
            <a:r>
              <a:rPr dirty="0" sz="1400" spc="35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по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капитальному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ремонту,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предусмотренный</a:t>
            </a:r>
            <a:r>
              <a:rPr dirty="0" sz="1400" spc="31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региональной</a:t>
            </a:r>
            <a:r>
              <a:rPr dirty="0" sz="1400" spc="31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программой,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увеличив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размер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взноса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</a:t>
            </a:r>
            <a:r>
              <a:rPr dirty="0" sz="1400" spc="18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выше</a:t>
            </a:r>
            <a:r>
              <a:rPr dirty="0" sz="1400" spc="18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 установленного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сами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выбирают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подрядную</a:t>
            </a:r>
            <a:r>
              <a:rPr dirty="0" sz="14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организацию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из</a:t>
            </a:r>
            <a:r>
              <a:rPr dirty="0" sz="1400" spc="2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числа</a:t>
            </a:r>
            <a:r>
              <a:rPr dirty="0" sz="1400" spc="25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членов </a:t>
            </a:r>
            <a:r>
              <a:rPr dirty="0" sz="1400" spc="-20" b="0">
                <a:solidFill>
                  <a:srgbClr val="231F20"/>
                </a:solidFill>
                <a:latin typeface="Bahnschrift SemiLight"/>
                <a:cs typeface="Bahnschrift SemiLight"/>
              </a:rPr>
              <a:t>соответствующих</a:t>
            </a:r>
            <a:r>
              <a:rPr dirty="0" sz="1400" spc="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СРО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71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сами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контролируют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ход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1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всем</a:t>
            </a:r>
            <a:r>
              <a:rPr dirty="0" sz="1400" spc="15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его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протяжении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47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могут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привлечь</a:t>
            </a:r>
            <a:r>
              <a:rPr dirty="0" sz="1400" spc="4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дополнительные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заемные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средства</a:t>
            </a:r>
            <a:r>
              <a:rPr dirty="0" sz="1400" spc="484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для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проведения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1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165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могу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приостановить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выплату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взносов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</a:t>
            </a:r>
            <a:r>
              <a:rPr dirty="0" sz="1400" spc="170" b="0">
                <a:solidFill>
                  <a:srgbClr val="231F20"/>
                </a:solidFill>
                <a:latin typeface="Bahnschrift SemiLight"/>
                <a:cs typeface="Bahnschrift SemiLight"/>
              </a:rPr>
              <a:t> 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капитальный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ремонт,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если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их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достиг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минимального</a:t>
            </a:r>
            <a:r>
              <a:rPr dirty="0" sz="1400" spc="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уровня, установленного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законом</a:t>
            </a:r>
            <a:r>
              <a:rPr dirty="0" sz="1400" spc="-3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субъекта</a:t>
            </a:r>
            <a:r>
              <a:rPr dirty="0" sz="1400" spc="-3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25" b="0">
                <a:solidFill>
                  <a:srgbClr val="231F20"/>
                </a:solidFill>
                <a:latin typeface="Bahnschrift SemiLight"/>
                <a:cs typeface="Bahnschrift SemiLight"/>
              </a:rPr>
              <a:t>РФ</a:t>
            </a:r>
            <a:endParaRPr sz="1400">
              <a:latin typeface="Bahnschrift SemiLight"/>
              <a:cs typeface="Bahnschrift SemiLight"/>
            </a:endParaRPr>
          </a:p>
          <a:p>
            <a:pPr algn="just" marL="12700" marR="6985">
              <a:lnSpc>
                <a:spcPct val="100000"/>
              </a:lnSpc>
              <a:spcBef>
                <a:spcPts val="1000"/>
              </a:spcBef>
            </a:pP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Собственники</a:t>
            </a:r>
            <a:r>
              <a:rPr dirty="0" sz="1400" spc="7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имеют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возможность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увеличить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фонд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капитального</a:t>
            </a:r>
            <a:r>
              <a:rPr dirty="0" sz="1400" spc="8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ремонта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за</a:t>
            </a:r>
            <a:r>
              <a:rPr dirty="0" sz="1400" spc="-5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счет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процентов,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начисленных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банком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по</a:t>
            </a:r>
            <a:r>
              <a:rPr dirty="0" sz="1400" spc="-45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b="0">
                <a:solidFill>
                  <a:srgbClr val="231F20"/>
                </a:solidFill>
                <a:latin typeface="Bahnschrift SemiLight"/>
                <a:cs typeface="Bahnschrift SemiLight"/>
              </a:rPr>
              <a:t>специальному</a:t>
            </a:r>
            <a:r>
              <a:rPr dirty="0" sz="1400" spc="-40" b="0">
                <a:solidFill>
                  <a:srgbClr val="231F20"/>
                </a:solidFill>
                <a:latin typeface="Bahnschrift SemiLight"/>
                <a:cs typeface="Bahnschrift SemiLight"/>
              </a:rPr>
              <a:t> </a:t>
            </a:r>
            <a:r>
              <a:rPr dirty="0" sz="1400" spc="-10" b="0">
                <a:solidFill>
                  <a:srgbClr val="231F20"/>
                </a:solidFill>
                <a:latin typeface="Bahnschrift SemiLight"/>
                <a:cs typeface="Bahnschrift SemiLight"/>
              </a:rPr>
              <a:t>депозиту</a:t>
            </a:r>
            <a:endParaRPr sz="1400">
              <a:latin typeface="Bahnschrift SemiLight"/>
              <a:cs typeface="Bahnschrift SemiLigh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5133" y="1775536"/>
            <a:ext cx="119087" cy="5238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786411" y="4968238"/>
            <a:ext cx="4038600" cy="781685"/>
            <a:chOff x="5786411" y="4968238"/>
            <a:chExt cx="4038600" cy="781685"/>
          </a:xfrm>
        </p:grpSpPr>
        <p:sp>
          <p:nvSpPr>
            <p:cNvPr id="3" name="object 3" descr=""/>
            <p:cNvSpPr/>
            <p:nvPr/>
          </p:nvSpPr>
          <p:spPr>
            <a:xfrm>
              <a:off x="5799111" y="4980938"/>
              <a:ext cx="1006475" cy="713105"/>
            </a:xfrm>
            <a:custGeom>
              <a:avLst/>
              <a:gdLst/>
              <a:ahLst/>
              <a:cxnLst/>
              <a:rect l="l" t="t" r="r" b="b"/>
              <a:pathLst>
                <a:path w="1006475" h="713104">
                  <a:moveTo>
                    <a:pt x="0" y="0"/>
                  </a:moveTo>
                  <a:lnTo>
                    <a:pt x="286473" y="713066"/>
                  </a:lnTo>
                  <a:lnTo>
                    <a:pt x="1005928" y="713066"/>
                  </a:lnTo>
                </a:path>
              </a:pathLst>
            </a:custGeom>
            <a:ln w="254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589140" y="5681599"/>
              <a:ext cx="3235960" cy="67945"/>
            </a:xfrm>
            <a:custGeom>
              <a:avLst/>
              <a:gdLst/>
              <a:ahLst/>
              <a:cxnLst/>
              <a:rect l="l" t="t" r="r" b="b"/>
              <a:pathLst>
                <a:path w="3235959" h="67945">
                  <a:moveTo>
                    <a:pt x="3235820" y="0"/>
                  </a:moveTo>
                  <a:lnTo>
                    <a:pt x="0" y="0"/>
                  </a:lnTo>
                  <a:lnTo>
                    <a:pt x="0" y="67729"/>
                  </a:lnTo>
                  <a:lnTo>
                    <a:pt x="3235820" y="67729"/>
                  </a:lnTo>
                  <a:lnTo>
                    <a:pt x="3235820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3940843" y="2560824"/>
            <a:ext cx="2468245" cy="2545715"/>
            <a:chOff x="3940843" y="2560824"/>
            <a:chExt cx="2468245" cy="2545715"/>
          </a:xfrm>
        </p:grpSpPr>
        <p:sp>
          <p:nvSpPr>
            <p:cNvPr id="6" name="object 6" descr=""/>
            <p:cNvSpPr/>
            <p:nvPr/>
          </p:nvSpPr>
          <p:spPr>
            <a:xfrm>
              <a:off x="3953543" y="2573524"/>
              <a:ext cx="1082040" cy="635000"/>
            </a:xfrm>
            <a:custGeom>
              <a:avLst/>
              <a:gdLst/>
              <a:ahLst/>
              <a:cxnLst/>
              <a:rect l="l" t="t" r="r" b="b"/>
              <a:pathLst>
                <a:path w="1082039" h="635000">
                  <a:moveTo>
                    <a:pt x="1081671" y="634809"/>
                  </a:moveTo>
                  <a:lnTo>
                    <a:pt x="719454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8DC63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5297" y="3132556"/>
              <a:ext cx="1973783" cy="1973783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0" y="0"/>
            <a:ext cx="10692130" cy="2583815"/>
            <a:chOff x="0" y="0"/>
            <a:chExt cx="10692130" cy="2583815"/>
          </a:xfrm>
        </p:grpSpPr>
        <p:sp>
          <p:nvSpPr>
            <p:cNvPr id="9" name="object 9" descr=""/>
            <p:cNvSpPr/>
            <p:nvPr/>
          </p:nvSpPr>
          <p:spPr>
            <a:xfrm>
              <a:off x="0" y="0"/>
              <a:ext cx="10692130" cy="1548130"/>
            </a:xfrm>
            <a:custGeom>
              <a:avLst/>
              <a:gdLst/>
              <a:ahLst/>
              <a:cxnLst/>
              <a:rect l="l" t="t" r="r" b="b"/>
              <a:pathLst>
                <a:path w="10692130" h="1548130">
                  <a:moveTo>
                    <a:pt x="10691990" y="0"/>
                  </a:moveTo>
                  <a:lnTo>
                    <a:pt x="0" y="0"/>
                  </a:lnTo>
                  <a:lnTo>
                    <a:pt x="0" y="1547596"/>
                  </a:lnTo>
                  <a:lnTo>
                    <a:pt x="10691990" y="1547596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0024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742590" cy="25834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620" y="382537"/>
              <a:ext cx="1232877" cy="1232890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342694" y="695529"/>
            <a:ext cx="618490" cy="6178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4865"/>
              </a:lnSpc>
            </a:pPr>
            <a:r>
              <a:rPr dirty="0" sz="4650">
                <a:solidFill>
                  <a:srgbClr val="8DC63F"/>
                </a:solidFill>
                <a:latin typeface="Verdana"/>
                <a:cs typeface="Verdana"/>
              </a:rPr>
              <a:t>л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09053" y="693210"/>
            <a:ext cx="618490" cy="617855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4865"/>
              </a:lnSpc>
            </a:pPr>
            <a:r>
              <a:rPr dirty="0" sz="4650">
                <a:solidFill>
                  <a:srgbClr val="8DC63F"/>
                </a:solidFill>
                <a:latin typeface="Verdana"/>
                <a:cs typeface="Verdana"/>
              </a:rPr>
              <a:t>л</a:t>
            </a:r>
            <a:endParaRPr sz="465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1612" rIns="0" bIns="0" rtlCol="0" vert="horz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dirty="0" spc="80"/>
              <a:t>ИЗМЕНЕНИЕ</a:t>
            </a:r>
            <a:r>
              <a:rPr dirty="0" spc="215"/>
              <a:t> </a:t>
            </a:r>
            <a:r>
              <a:rPr dirty="0" spc="55"/>
              <a:t>СПОСОБА</a:t>
            </a:r>
            <a:r>
              <a:rPr dirty="0" spc="229"/>
              <a:t> </a:t>
            </a:r>
            <a:r>
              <a:rPr dirty="0" spc="75"/>
              <a:t>ФОРМИРОВАНИЯ </a:t>
            </a:r>
            <a:r>
              <a:rPr dirty="0" spc="70"/>
              <a:t>ФОНДА</a:t>
            </a:r>
            <a:r>
              <a:rPr dirty="0" spc="229"/>
              <a:t> </a:t>
            </a:r>
            <a:r>
              <a:rPr dirty="0" spc="85"/>
              <a:t>КАПИТАЛЬНОГО</a:t>
            </a:r>
            <a:r>
              <a:rPr dirty="0" spc="229"/>
              <a:t> </a:t>
            </a:r>
            <a:r>
              <a:rPr dirty="0" spc="75"/>
              <a:t>РЕМОНТА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048208" y="1898386"/>
            <a:ext cx="3401060" cy="469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по</a:t>
            </a:r>
            <a:r>
              <a:rPr dirty="0" sz="1500" spc="-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решению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Департамента капитального</a:t>
            </a:r>
            <a:r>
              <a:rPr dirty="0" sz="15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ремонта</a:t>
            </a:r>
            <a:r>
              <a:rPr dirty="0" sz="15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города</a:t>
            </a:r>
            <a:r>
              <a:rPr dirty="0" sz="1500" spc="-5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Москвы</a:t>
            </a:r>
            <a:endParaRPr sz="1500">
              <a:latin typeface="Bahnschrift SemiBold"/>
              <a:cs typeface="Bahnschrift SemiBold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576518" y="5822305"/>
            <a:ext cx="3035300" cy="4699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240"/>
              </a:spcBef>
            </a:pP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по</a:t>
            </a:r>
            <a:r>
              <a:rPr dirty="0" sz="1500" spc="-3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решению</a:t>
            </a:r>
            <a:r>
              <a:rPr dirty="0" sz="15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общего</a:t>
            </a:r>
            <a:r>
              <a:rPr dirty="0" sz="1500" spc="-3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10" b="1">
                <a:solidFill>
                  <a:srgbClr val="002454"/>
                </a:solidFill>
                <a:latin typeface="Bahnschrift SemiBold"/>
                <a:cs typeface="Bahnschrift SemiBold"/>
              </a:rPr>
              <a:t>собрания собственников</a:t>
            </a:r>
            <a:r>
              <a:rPr dirty="0" sz="15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помещений</a:t>
            </a:r>
            <a:r>
              <a:rPr dirty="0" sz="1500" spc="-2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b="1">
                <a:solidFill>
                  <a:srgbClr val="002454"/>
                </a:solidFill>
                <a:latin typeface="Bahnschrift SemiBold"/>
                <a:cs typeface="Bahnschrift SemiBold"/>
              </a:rPr>
              <a:t>в</a:t>
            </a:r>
            <a:r>
              <a:rPr dirty="0" sz="1500" spc="-1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500" spc="-25" b="1">
                <a:solidFill>
                  <a:srgbClr val="002454"/>
                </a:solidFill>
                <a:latin typeface="Bahnschrift SemiBold"/>
                <a:cs typeface="Bahnschrift SemiBold"/>
              </a:rPr>
              <a:t>МКД</a:t>
            </a:r>
            <a:endParaRPr sz="1500">
              <a:latin typeface="Bahnschrift SemiBold"/>
              <a:cs typeface="Bahnschrift SemiBold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06026" y="5358054"/>
            <a:ext cx="1785962" cy="2202001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9081" y="3176319"/>
            <a:ext cx="1886229" cy="188625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1048208" y="2706262"/>
            <a:ext cx="3009265" cy="3546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Департамент</a:t>
            </a:r>
            <a:r>
              <a:rPr dirty="0" sz="1300" spc="204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204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ремонта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города</a:t>
            </a:r>
            <a:r>
              <a:rPr dirty="0" sz="13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Москвы</a:t>
            </a:r>
            <a:r>
              <a:rPr dirty="0" sz="13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принимает</a:t>
            </a:r>
            <a:r>
              <a:rPr dirty="0" sz="13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3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о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формировании</a:t>
            </a:r>
            <a:r>
              <a:rPr dirty="0" sz="1300" spc="10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фонда</a:t>
            </a:r>
            <a:r>
              <a:rPr dirty="0" sz="1300" spc="10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капитального 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5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231F20"/>
                </a:solidFill>
                <a:latin typeface="Arial"/>
                <a:cs typeface="Arial"/>
              </a:rPr>
              <a:t>счете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 регионального</a:t>
            </a:r>
            <a:r>
              <a:rPr dirty="0" sz="13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опера-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тора,</a:t>
            </a:r>
            <a:r>
              <a:rPr dirty="0" sz="13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если:</a:t>
            </a:r>
            <a:endParaRPr sz="1300">
              <a:latin typeface="Arial"/>
              <a:cs typeface="Arial"/>
            </a:endParaRPr>
          </a:p>
          <a:p>
            <a:pPr algn="just" marL="266065" marR="635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капитальный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ремонт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признан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необ-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ходимым,</a:t>
            </a:r>
            <a:r>
              <a:rPr dirty="0" sz="1300" spc="2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но</a:t>
            </a:r>
            <a:r>
              <a:rPr dirty="0" sz="1300" spc="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dirty="0" sz="1300" spc="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проведен</a:t>
            </a:r>
            <a:r>
              <a:rPr dirty="0" sz="1300" spc="2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2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срок,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установленный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Региональной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про- граммой</a:t>
            </a:r>
            <a:r>
              <a:rPr dirty="0" sz="13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ремонта,</a:t>
            </a:r>
            <a:endParaRPr sz="1300">
              <a:latin typeface="Arial"/>
              <a:cs typeface="Arial"/>
            </a:endParaRPr>
          </a:p>
          <a:p>
            <a:pPr algn="just" marL="266065" marR="5080">
              <a:lnSpc>
                <a:spcPct val="100000"/>
              </a:lnSpc>
              <a:spcBef>
                <a:spcPts val="6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размер</a:t>
            </a:r>
            <a:r>
              <a:rPr dirty="0" sz="1300" spc="4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фактических</a:t>
            </a:r>
            <a:r>
              <a:rPr dirty="0" sz="1300" spc="4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поступлений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взносов</a:t>
            </a:r>
            <a:r>
              <a:rPr dirty="0" sz="1300" spc="12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13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капитальный</a:t>
            </a:r>
            <a:r>
              <a:rPr dirty="0" sz="1300" spc="13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ремонт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составил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менее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чем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пятьдесят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про-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центов</a:t>
            </a:r>
            <a:r>
              <a:rPr dirty="0" sz="1300" spc="9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dirty="0" sz="1300" spc="9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размера</a:t>
            </a:r>
            <a:r>
              <a:rPr dirty="0" sz="1300" spc="9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начисленных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взносов</a:t>
            </a:r>
            <a:r>
              <a:rPr dirty="0" sz="1300" spc="1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1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капитальный</a:t>
            </a:r>
            <a:r>
              <a:rPr dirty="0" sz="1300" spc="1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</a:t>
            </a:r>
            <a:r>
              <a:rPr dirty="0" sz="1300" spc="19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dirty="0" sz="1300" spc="-70">
                <a:solidFill>
                  <a:srgbClr val="231F20"/>
                </a:solidFill>
                <a:latin typeface="Arial"/>
                <a:cs typeface="Arial"/>
              </a:rPr>
              <a:t>эта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задолженность</a:t>
            </a:r>
            <a:r>
              <a:rPr dirty="0" sz="13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85">
                <a:solidFill>
                  <a:srgbClr val="231F20"/>
                </a:solidFill>
                <a:latin typeface="Arial"/>
                <a:cs typeface="Arial"/>
              </a:rPr>
              <a:t>не</a:t>
            </a:r>
            <a:r>
              <a:rPr dirty="0" sz="13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75">
                <a:solidFill>
                  <a:srgbClr val="231F20"/>
                </a:solidFill>
                <a:latin typeface="Arial"/>
                <a:cs typeface="Arial"/>
              </a:rPr>
              <a:t>была</a:t>
            </a:r>
            <a:r>
              <a:rPr dirty="0" sz="13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погаше-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13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13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установленные</a:t>
            </a:r>
            <a:r>
              <a:rPr dirty="0" sz="1300" spc="135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Жилищным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кодексом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РФ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сроки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576417" y="3183896"/>
            <a:ext cx="3231515" cy="2281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Собственники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помещений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любое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время</a:t>
            </a:r>
            <a:r>
              <a:rPr dirty="0" sz="13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могут</a:t>
            </a:r>
            <a:r>
              <a:rPr dirty="0" sz="13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принять</a:t>
            </a:r>
            <a:r>
              <a:rPr dirty="0" sz="13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3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общем 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собрании</a:t>
            </a:r>
            <a:r>
              <a:rPr dirty="0" sz="13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55">
                <a:solidFill>
                  <a:srgbClr val="231F20"/>
                </a:solidFill>
                <a:latin typeface="Arial"/>
                <a:cs typeface="Arial"/>
              </a:rPr>
              <a:t>об</a:t>
            </a:r>
            <a:r>
              <a:rPr dirty="0" sz="13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изменении</a:t>
            </a:r>
            <a:r>
              <a:rPr dirty="0" sz="13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способа</a:t>
            </a:r>
            <a:r>
              <a:rPr dirty="0" sz="13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формиро-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вания</a:t>
            </a:r>
            <a:r>
              <a:rPr dirty="0" sz="1300" spc="4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фонда</a:t>
            </a:r>
            <a:r>
              <a:rPr dirty="0" sz="1300" spc="4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капитального</a:t>
            </a:r>
            <a:r>
              <a:rPr dirty="0" sz="1300" spc="3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ремонта</a:t>
            </a:r>
            <a:r>
              <a:rPr dirty="0" sz="1300" spc="3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со </a:t>
            </a:r>
            <a:r>
              <a:rPr dirty="0" sz="1300" spc="-30">
                <a:solidFill>
                  <a:srgbClr val="231F20"/>
                </a:solidFill>
                <a:latin typeface="Arial"/>
                <a:cs typeface="Arial"/>
              </a:rPr>
              <a:t>специального</a:t>
            </a:r>
            <a:r>
              <a:rPr dirty="0" sz="13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счета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счет</a:t>
            </a:r>
            <a:r>
              <a:rPr dirty="0" sz="1300" spc="-35">
                <a:solidFill>
                  <a:srgbClr val="231F20"/>
                </a:solidFill>
                <a:latin typeface="Arial"/>
                <a:cs typeface="Arial"/>
              </a:rPr>
              <a:t> регионального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оператора.</a:t>
            </a:r>
            <a:endParaRPr sz="13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Такое</a:t>
            </a:r>
            <a:r>
              <a:rPr dirty="0" sz="13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решение</a:t>
            </a:r>
            <a:r>
              <a:rPr dirty="0" sz="13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собственники</a:t>
            </a:r>
            <a:r>
              <a:rPr dirty="0" sz="13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помещений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dirty="0" sz="13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МКД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могут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принять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только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после</a:t>
            </a:r>
            <a:r>
              <a:rPr dirty="0" sz="13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пога-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шения</a:t>
            </a:r>
            <a:r>
              <a:rPr dirty="0" sz="13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предоставленного</a:t>
            </a:r>
            <a:r>
              <a:rPr dirty="0" sz="130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кредита,</a:t>
            </a:r>
            <a:r>
              <a:rPr dirty="0" sz="13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займа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или</a:t>
            </a:r>
            <a:r>
              <a:rPr dirty="0" sz="13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задолженности</a:t>
            </a:r>
            <a:r>
              <a:rPr dirty="0" sz="13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3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оплате</a:t>
            </a:r>
            <a:r>
              <a:rPr dirty="0" sz="13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за</a:t>
            </a:r>
            <a:r>
              <a:rPr dirty="0" sz="13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231F20"/>
                </a:solidFill>
                <a:latin typeface="Arial"/>
                <a:cs typeface="Arial"/>
              </a:rPr>
              <a:t>выпол- ненные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231F20"/>
                </a:solidFill>
                <a:latin typeface="Arial"/>
                <a:cs typeface="Arial"/>
              </a:rPr>
              <a:t>работы</a:t>
            </a:r>
            <a:r>
              <a:rPr dirty="0" sz="13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dirty="0" sz="13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231F20"/>
                </a:solidFill>
                <a:latin typeface="Arial"/>
                <a:cs typeface="Arial"/>
              </a:rPr>
              <a:t>капитальному</a:t>
            </a:r>
            <a:r>
              <a:rPr dirty="0" sz="1300" spc="-4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231F20"/>
                </a:solidFill>
                <a:latin typeface="Arial"/>
                <a:cs typeface="Arial"/>
              </a:rPr>
              <a:t>ремонту.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90261" y="3620847"/>
            <a:ext cx="1660525" cy="100520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250" spc="50" b="1">
                <a:solidFill>
                  <a:srgbClr val="002454"/>
                </a:solidFill>
                <a:latin typeface="Bahnschrift SemiBold"/>
                <a:cs typeface="Bahnschrift SemiBold"/>
              </a:rPr>
              <a:t>ПЕРЕХОД</a:t>
            </a:r>
            <a:endParaRPr sz="1250">
              <a:latin typeface="Bahnschrift SemiBold"/>
              <a:cs typeface="Bahnschrift SemiBold"/>
            </a:endParaRPr>
          </a:p>
          <a:p>
            <a:pPr algn="ctr" marL="12700" marR="5080">
              <a:lnSpc>
                <a:spcPct val="102899"/>
              </a:lnSpc>
            </a:pPr>
            <a:r>
              <a:rPr dirty="0" sz="1250" b="1">
                <a:solidFill>
                  <a:srgbClr val="002454"/>
                </a:solidFill>
                <a:latin typeface="Bahnschrift SemiBold"/>
                <a:cs typeface="Bahnschrift SemiBold"/>
              </a:rPr>
              <a:t>СО</a:t>
            </a:r>
            <a:r>
              <a:rPr dirty="0" sz="1250" spc="20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250" spc="60" b="1">
                <a:solidFill>
                  <a:srgbClr val="002454"/>
                </a:solidFill>
                <a:latin typeface="Bahnschrift SemiBold"/>
                <a:cs typeface="Bahnschrift SemiBold"/>
              </a:rPr>
              <a:t>СПЕЦИАЛЬНОГО </a:t>
            </a:r>
            <a:r>
              <a:rPr dirty="0" sz="1250" spc="65" b="1">
                <a:solidFill>
                  <a:srgbClr val="002454"/>
                </a:solidFill>
                <a:latin typeface="Bahnschrift SemiBold"/>
                <a:cs typeface="Bahnschrift SemiBold"/>
              </a:rPr>
              <a:t>СЧЕТА</a:t>
            </a:r>
            <a:r>
              <a:rPr dirty="0" sz="1250" spc="175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250" b="1">
                <a:solidFill>
                  <a:srgbClr val="002454"/>
                </a:solidFill>
                <a:latin typeface="Bahnschrift SemiBold"/>
                <a:cs typeface="Bahnschrift SemiBold"/>
              </a:rPr>
              <a:t>НА</a:t>
            </a:r>
            <a:r>
              <a:rPr dirty="0" sz="1250" spc="180" b="1">
                <a:solidFill>
                  <a:srgbClr val="002454"/>
                </a:solidFill>
                <a:latin typeface="Bahnschrift SemiBold"/>
                <a:cs typeface="Bahnschrift SemiBold"/>
              </a:rPr>
              <a:t> </a:t>
            </a:r>
            <a:r>
              <a:rPr dirty="0" sz="1250" spc="50" b="1">
                <a:solidFill>
                  <a:srgbClr val="002454"/>
                </a:solidFill>
                <a:latin typeface="Bahnschrift SemiBold"/>
                <a:cs typeface="Bahnschrift SemiBold"/>
              </a:rPr>
              <a:t>СЧЕТ</a:t>
            </a:r>
            <a:endParaRPr sz="1250">
              <a:latin typeface="Bahnschrift SemiBold"/>
              <a:cs typeface="Bahnschrift SemiBold"/>
            </a:endParaRPr>
          </a:p>
          <a:p>
            <a:pPr algn="ctr" marL="107950" marR="100330">
              <a:lnSpc>
                <a:spcPct val="102899"/>
              </a:lnSpc>
            </a:pPr>
            <a:r>
              <a:rPr dirty="0" sz="1250" spc="65" b="1">
                <a:solidFill>
                  <a:srgbClr val="002454"/>
                </a:solidFill>
                <a:latin typeface="Bahnschrift SemiBold"/>
                <a:cs typeface="Bahnschrift SemiBold"/>
              </a:rPr>
              <a:t>РЕГИОНАЛЬНОГО </a:t>
            </a:r>
            <a:r>
              <a:rPr dirty="0" sz="1250" spc="40" b="1">
                <a:solidFill>
                  <a:srgbClr val="002454"/>
                </a:solidFill>
                <a:latin typeface="Bahnschrift SemiBold"/>
                <a:cs typeface="Bahnschrift SemiBold"/>
              </a:rPr>
              <a:t>ОПЕРАТОРА</a:t>
            </a:r>
            <a:endParaRPr sz="1250">
              <a:latin typeface="Bahnschrift SemiBold"/>
              <a:cs typeface="Bahnschrift SemiBold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060907" y="2518207"/>
            <a:ext cx="3108960" cy="67945"/>
          </a:xfrm>
          <a:custGeom>
            <a:avLst/>
            <a:gdLst/>
            <a:ahLst/>
            <a:cxnLst/>
            <a:rect l="l" t="t" r="r" b="b"/>
            <a:pathLst>
              <a:path w="3108960" h="67944">
                <a:moveTo>
                  <a:pt x="3108540" y="0"/>
                </a:moveTo>
                <a:lnTo>
                  <a:pt x="0" y="0"/>
                </a:lnTo>
                <a:lnTo>
                  <a:pt x="0" y="67741"/>
                </a:lnTo>
                <a:lnTo>
                  <a:pt x="3108540" y="67741"/>
                </a:lnTo>
                <a:lnTo>
                  <a:pt x="3108540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0911" y="3857796"/>
            <a:ext cx="88798" cy="88798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0923" y="4741686"/>
            <a:ext cx="88798" cy="88798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1048208" y="6759311"/>
            <a:ext cx="739902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Изначально</a:t>
            </a:r>
            <a:r>
              <a:rPr dirty="0" sz="1300" spc="-5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002454"/>
                </a:solidFill>
                <a:latin typeface="Arial"/>
                <a:cs typeface="Arial"/>
              </a:rPr>
              <a:t>фонды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капремонта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создаются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на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счетах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региональных</a:t>
            </a:r>
            <a:r>
              <a:rPr dirty="0" sz="1300" spc="-4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операторов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(Приказ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Минстроя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РФ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114">
                <a:solidFill>
                  <a:srgbClr val="002454"/>
                </a:solidFill>
                <a:latin typeface="Arial"/>
                <a:cs typeface="Arial"/>
              </a:rPr>
              <a:t>№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002454"/>
                </a:solidFill>
                <a:latin typeface="Arial"/>
                <a:cs typeface="Arial"/>
              </a:rPr>
              <a:t>41/пр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от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002454"/>
                </a:solidFill>
                <a:latin typeface="Arial"/>
                <a:cs typeface="Arial"/>
              </a:rPr>
              <a:t>07.02.2014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г.),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и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не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требуют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от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жильцов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МКД</a:t>
            </a:r>
            <a:r>
              <a:rPr dirty="0" sz="1300" spc="-5">
                <a:solidFill>
                  <a:srgbClr val="002454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002454"/>
                </a:solidFill>
                <a:latin typeface="Arial"/>
                <a:cs typeface="Arial"/>
              </a:rPr>
              <a:t>никаких</a:t>
            </a:r>
            <a:r>
              <a:rPr dirty="0" sz="1300" spc="-10">
                <a:solidFill>
                  <a:srgbClr val="002454"/>
                </a:solidFill>
                <a:latin typeface="Arial"/>
                <a:cs typeface="Arial"/>
              </a:rPr>
              <a:t> действий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0" y="6626221"/>
            <a:ext cx="4643755" cy="6350"/>
          </a:xfrm>
          <a:custGeom>
            <a:avLst/>
            <a:gdLst/>
            <a:ahLst/>
            <a:cxnLst/>
            <a:rect l="l" t="t" r="r" b="b"/>
            <a:pathLst>
              <a:path w="4643755" h="6350">
                <a:moveTo>
                  <a:pt x="4643565" y="0"/>
                </a:moveTo>
                <a:lnTo>
                  <a:pt x="0" y="0"/>
                </a:lnTo>
                <a:lnTo>
                  <a:pt x="0" y="6350"/>
                </a:lnTo>
                <a:lnTo>
                  <a:pt x="4643565" y="6350"/>
                </a:lnTo>
                <a:lnTo>
                  <a:pt x="4643565" y="0"/>
                </a:lnTo>
                <a:close/>
              </a:path>
            </a:pathLst>
          </a:custGeom>
          <a:solidFill>
            <a:srgbClr val="00245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2041251" y="449197"/>
            <a:ext cx="49530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25" b="1">
                <a:solidFill>
                  <a:srgbClr val="D1D3D4"/>
                </a:solidFill>
                <a:latin typeface="Bahnschrift SemiBold"/>
                <a:cs typeface="Bahnschrift SemiBold"/>
              </a:rPr>
              <a:t>1.</a:t>
            </a:r>
            <a:endParaRPr sz="6600">
              <a:latin typeface="Bahnschrift SemiBold"/>
              <a:cs typeface="Bahnschrift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2023-03-02T11:35:44Z</dcterms:created>
  <dcterms:modified xsi:type="dcterms:W3CDTF">2023-03-02T11:35:44Z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2022-04-08T00:00:00Z</vt:filetime>
  </property>
  <property fmtid="{D5CDD505-2E9C-101B-9397-08002B2CF9AE}" pid="3" name="Creator">
    <vt:lpwstr>Adobe Illustrator CS6 (Windows)</vt:lpwstr>
  </property>
  <property fmtid="{D5CDD505-2E9C-101B-9397-08002B2CF9AE}" pid="4" name="LastSaved">
    <vt:filetime>2023-03-02T00:00:00Z</vt:filetime>
  </property>
  <property fmtid="{D5CDD505-2E9C-101B-9397-08002B2CF9AE}" pid="5" name="Producer">
    <vt:lpwstr>Adobe PDF library 10.01</vt:lpwstr>
  </property>
</Properties>
</file>