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7.png"/><Relationship Id="rId3" Type="http://schemas.openxmlformats.org/officeDocument/2006/relationships/image" Target="../media/image160.png"/><Relationship Id="rId4" Type="http://schemas.openxmlformats.org/officeDocument/2006/relationships/image" Target="../media/image16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69.png"/><Relationship Id="rId4" Type="http://schemas.openxmlformats.org/officeDocument/2006/relationships/image" Target="../media/image17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image" Target="../media/image47.png"/><Relationship Id="rId27" Type="http://schemas.openxmlformats.org/officeDocument/2006/relationships/image" Target="../media/image48.png"/><Relationship Id="rId28" Type="http://schemas.openxmlformats.org/officeDocument/2006/relationships/image" Target="../media/image49.png"/><Relationship Id="rId29" Type="http://schemas.openxmlformats.org/officeDocument/2006/relationships/image" Target="../media/image50.png"/><Relationship Id="rId30" Type="http://schemas.openxmlformats.org/officeDocument/2006/relationships/image" Target="../media/image51.png"/><Relationship Id="rId31" Type="http://schemas.openxmlformats.org/officeDocument/2006/relationships/image" Target="../media/image52.png"/><Relationship Id="rId32" Type="http://schemas.openxmlformats.org/officeDocument/2006/relationships/image" Target="../media/image53.png"/><Relationship Id="rId33" Type="http://schemas.openxmlformats.org/officeDocument/2006/relationships/image" Target="../media/image54.png"/><Relationship Id="rId34" Type="http://schemas.openxmlformats.org/officeDocument/2006/relationships/image" Target="../media/image55.png"/><Relationship Id="rId35" Type="http://schemas.openxmlformats.org/officeDocument/2006/relationships/image" Target="../media/image56.png"/><Relationship Id="rId36" Type="http://schemas.openxmlformats.org/officeDocument/2006/relationships/image" Target="../media/image57.png"/><Relationship Id="rId37" Type="http://schemas.openxmlformats.org/officeDocument/2006/relationships/image" Target="../media/image58.png"/><Relationship Id="rId38" Type="http://schemas.openxmlformats.org/officeDocument/2006/relationships/image" Target="../media/image59.png"/><Relationship Id="rId39" Type="http://schemas.openxmlformats.org/officeDocument/2006/relationships/image" Target="../media/image60.png"/><Relationship Id="rId40" Type="http://schemas.openxmlformats.org/officeDocument/2006/relationships/image" Target="../media/image61.png"/><Relationship Id="rId41" Type="http://schemas.openxmlformats.org/officeDocument/2006/relationships/image" Target="../media/image62.png"/><Relationship Id="rId42" Type="http://schemas.openxmlformats.org/officeDocument/2006/relationships/image" Target="../media/image6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9" Type="http://schemas.openxmlformats.org/officeDocument/2006/relationships/image" Target="../media/image81.png"/><Relationship Id="rId20" Type="http://schemas.openxmlformats.org/officeDocument/2006/relationships/image" Target="../media/image82.png"/><Relationship Id="rId21" Type="http://schemas.openxmlformats.org/officeDocument/2006/relationships/image" Target="../media/image83.png"/><Relationship Id="rId22" Type="http://schemas.openxmlformats.org/officeDocument/2006/relationships/image" Target="../media/image84.png"/><Relationship Id="rId23" Type="http://schemas.openxmlformats.org/officeDocument/2006/relationships/image" Target="../media/image85.png"/><Relationship Id="rId24" Type="http://schemas.openxmlformats.org/officeDocument/2006/relationships/image" Target="../media/image86.png"/><Relationship Id="rId25" Type="http://schemas.openxmlformats.org/officeDocument/2006/relationships/image" Target="../media/image87.png"/><Relationship Id="rId26" Type="http://schemas.openxmlformats.org/officeDocument/2006/relationships/image" Target="../media/image88.png"/><Relationship Id="rId27" Type="http://schemas.openxmlformats.org/officeDocument/2006/relationships/image" Target="../media/image89.png"/><Relationship Id="rId28" Type="http://schemas.openxmlformats.org/officeDocument/2006/relationships/image" Target="../media/image90.png"/><Relationship Id="rId29" Type="http://schemas.openxmlformats.org/officeDocument/2006/relationships/image" Target="../media/image91.png"/><Relationship Id="rId30" Type="http://schemas.openxmlformats.org/officeDocument/2006/relationships/image" Target="../media/image92.png"/><Relationship Id="rId31" Type="http://schemas.openxmlformats.org/officeDocument/2006/relationships/image" Target="../media/image9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20" Type="http://schemas.openxmlformats.org/officeDocument/2006/relationships/image" Target="../media/image122.png"/><Relationship Id="rId21" Type="http://schemas.openxmlformats.org/officeDocument/2006/relationships/image" Target="../media/image123.png"/><Relationship Id="rId22" Type="http://schemas.openxmlformats.org/officeDocument/2006/relationships/image" Target="../media/image1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png"/><Relationship Id="rId12" Type="http://schemas.openxmlformats.org/officeDocument/2006/relationships/image" Target="../media/image135.png"/><Relationship Id="rId13" Type="http://schemas.openxmlformats.org/officeDocument/2006/relationships/image" Target="../media/image136.png"/><Relationship Id="rId14" Type="http://schemas.openxmlformats.org/officeDocument/2006/relationships/image" Target="../media/image137.png"/><Relationship Id="rId15" Type="http://schemas.openxmlformats.org/officeDocument/2006/relationships/image" Target="../media/image138.png"/><Relationship Id="rId16" Type="http://schemas.openxmlformats.org/officeDocument/2006/relationships/image" Target="../media/image139.png"/><Relationship Id="rId17" Type="http://schemas.openxmlformats.org/officeDocument/2006/relationships/image" Target="../media/image140.png"/><Relationship Id="rId18" Type="http://schemas.openxmlformats.org/officeDocument/2006/relationships/image" Target="../media/image141.png"/><Relationship Id="rId19" Type="http://schemas.openxmlformats.org/officeDocument/2006/relationships/image" Target="../media/image142.png"/><Relationship Id="rId20" Type="http://schemas.openxmlformats.org/officeDocument/2006/relationships/image" Target="../media/image143.png"/><Relationship Id="rId21" Type="http://schemas.openxmlformats.org/officeDocument/2006/relationships/image" Target="../media/image144.png"/><Relationship Id="rId22" Type="http://schemas.openxmlformats.org/officeDocument/2006/relationships/image" Target="../media/image145.png"/><Relationship Id="rId23" Type="http://schemas.openxmlformats.org/officeDocument/2006/relationships/image" Target="../media/image146.png"/><Relationship Id="rId24" Type="http://schemas.openxmlformats.org/officeDocument/2006/relationships/image" Target="../media/image147.png"/><Relationship Id="rId25" Type="http://schemas.openxmlformats.org/officeDocument/2006/relationships/image" Target="../media/image148.png"/><Relationship Id="rId26" Type="http://schemas.openxmlformats.org/officeDocument/2006/relationships/image" Target="../media/image149.png"/><Relationship Id="rId27" Type="http://schemas.openxmlformats.org/officeDocument/2006/relationships/image" Target="../media/image150.png"/><Relationship Id="rId28" Type="http://schemas.openxmlformats.org/officeDocument/2006/relationships/image" Target="../media/image151.png"/><Relationship Id="rId29" Type="http://schemas.openxmlformats.org/officeDocument/2006/relationships/image" Target="../media/image152.png"/><Relationship Id="rId30" Type="http://schemas.openxmlformats.org/officeDocument/2006/relationships/image" Target="../media/image153.png"/><Relationship Id="rId31" Type="http://schemas.openxmlformats.org/officeDocument/2006/relationships/image" Target="../media/image15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jp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hyperlink" Target="https://www.sberbank.ru/ru/legal/bankingsupport/spec-scheta/repair" TargetMode="External"/><Relationship Id="rId10" Type="http://schemas.openxmlformats.org/officeDocument/2006/relationships/image" Target="../media/image162.png"/><Relationship Id="rId11" Type="http://schemas.openxmlformats.org/officeDocument/2006/relationships/hyperlink" Target="http://www.sberbank.ru/ru/legal/bankingservice/spec-scheta/repair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5.png"/><Relationship Id="rId3" Type="http://schemas.openxmlformats.org/officeDocument/2006/relationships/image" Target="../media/image160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9" Type="http://schemas.openxmlformats.org/officeDocument/2006/relationships/image" Target="../media/image16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619" y="656844"/>
              <a:ext cx="1958339" cy="77114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2" y="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5">
                  <a:moveTo>
                    <a:pt x="0" y="15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327" y="5103876"/>
              <a:ext cx="1626108" cy="22402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365" y="3165348"/>
              <a:ext cx="9696577" cy="65074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365" y="3774643"/>
              <a:ext cx="7576058" cy="65105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365" y="4384802"/>
              <a:ext cx="7039736" cy="6507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4364" y="4384802"/>
              <a:ext cx="1827022" cy="650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F8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7866" y="6505346"/>
            <a:ext cx="205740" cy="14325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743455" y="227076"/>
            <a:ext cx="8705215" cy="6376670"/>
            <a:chOff x="1743455" y="227076"/>
            <a:chExt cx="8705215" cy="637667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3455" y="227076"/>
              <a:ext cx="8705088" cy="637641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8171" y="886968"/>
              <a:ext cx="7807452" cy="52898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7866" y="6505346"/>
              <a:ext cx="205740" cy="1432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200" y="2438400"/>
              <a:ext cx="5943600" cy="1981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90" y="-952"/>
            <a:ext cx="12192635" cy="6859270"/>
            <a:chOff x="-190" y="-952"/>
            <a:chExt cx="12192635" cy="6859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62" y="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5">
                  <a:moveTo>
                    <a:pt x="0" y="1524"/>
                  </a:moveTo>
                  <a:lnTo>
                    <a:pt x="0" y="0"/>
                  </a:lnTo>
                </a:path>
                <a:path w="0" h="1905">
                  <a:moveTo>
                    <a:pt x="0" y="15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31344" y="6505346"/>
              <a:ext cx="137159" cy="1432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6862" y="2122677"/>
              <a:ext cx="2184908" cy="2545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6862" y="2604515"/>
              <a:ext cx="4465827" cy="25450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6862" y="2846832"/>
              <a:ext cx="1994915" cy="2545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6862" y="3328415"/>
              <a:ext cx="3864991" cy="2545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6862" y="3811219"/>
              <a:ext cx="4240529" cy="2548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6862" y="4294886"/>
              <a:ext cx="3121152" cy="25450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6862" y="4535677"/>
              <a:ext cx="2711704" cy="254507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155563" y="2106929"/>
            <a:ext cx="96520" cy="3164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EDF8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EDF8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EDF8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EDF8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EDF8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EDF8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0" y="0"/>
            <a:ext cx="8552815" cy="6858000"/>
            <a:chOff x="0" y="0"/>
            <a:chExt cx="8552815" cy="6858000"/>
          </a:xfrm>
        </p:grpSpPr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6863" y="5018785"/>
              <a:ext cx="919619" cy="2545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01534" y="5018785"/>
              <a:ext cx="286511" cy="25450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04227" y="5018785"/>
              <a:ext cx="652881" cy="25450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85280" y="1246962"/>
              <a:ext cx="2367406" cy="45598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505206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F8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1126236"/>
            <a:ext cx="3744468" cy="521970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04723" y="442213"/>
            <a:ext cx="5348605" cy="326390"/>
            <a:chOff x="604723" y="442213"/>
            <a:chExt cx="5348605" cy="32639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723" y="442213"/>
              <a:ext cx="4251325" cy="3261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3129" y="442213"/>
              <a:ext cx="359663" cy="3261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0018" y="442213"/>
              <a:ext cx="983234" cy="326136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32233" y="6505346"/>
            <a:ext cx="137159" cy="14325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318" y="3429000"/>
            <a:ext cx="1679321" cy="292607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566318" y="3827653"/>
            <a:ext cx="3408045" cy="437515"/>
            <a:chOff x="566318" y="3827653"/>
            <a:chExt cx="3408045" cy="437515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318" y="3827653"/>
              <a:ext cx="3407917" cy="22402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318" y="4041013"/>
              <a:ext cx="1321181" cy="224028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566318" y="4467733"/>
            <a:ext cx="3236595" cy="437515"/>
            <a:chOff x="566318" y="4467733"/>
            <a:chExt cx="3236595" cy="437515"/>
          </a:xfrm>
        </p:grpSpPr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318" y="4467733"/>
              <a:ext cx="3107563" cy="2240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318" y="4681093"/>
              <a:ext cx="1679448" cy="22402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47062" y="4681093"/>
              <a:ext cx="748931" cy="22402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02381" y="4681093"/>
              <a:ext cx="588873" cy="22402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93109" y="4681093"/>
              <a:ext cx="402336" cy="22402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95116" y="4681093"/>
              <a:ext cx="207263" cy="224028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566318" y="5107508"/>
            <a:ext cx="3131185" cy="651510"/>
            <a:chOff x="566318" y="5107508"/>
            <a:chExt cx="3131185" cy="651510"/>
          </a:xfrm>
        </p:grpSpPr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6318" y="5107508"/>
              <a:ext cx="2962529" cy="22433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6318" y="5321553"/>
              <a:ext cx="2801874" cy="22402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74822" y="5321553"/>
              <a:ext cx="422655" cy="22402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6318" y="5534863"/>
              <a:ext cx="2123821" cy="224028"/>
            </a:xfrm>
            <a:prstGeom prst="rect">
              <a:avLst/>
            </a:prstGeom>
          </p:spPr>
        </p:pic>
      </p:grpSp>
      <p:sp>
        <p:nvSpPr>
          <p:cNvPr id="25" name="object 25" descr=""/>
          <p:cNvSpPr/>
          <p:nvPr/>
        </p:nvSpPr>
        <p:spPr>
          <a:xfrm>
            <a:off x="8112252" y="1126236"/>
            <a:ext cx="3744595" cy="5219700"/>
          </a:xfrm>
          <a:custGeom>
            <a:avLst/>
            <a:gdLst/>
            <a:ahLst/>
            <a:cxnLst/>
            <a:rect l="l" t="t" r="r" b="b"/>
            <a:pathLst>
              <a:path w="3744595" h="5219700">
                <a:moveTo>
                  <a:pt x="3604005" y="0"/>
                </a:moveTo>
                <a:lnTo>
                  <a:pt x="140462" y="0"/>
                </a:lnTo>
                <a:lnTo>
                  <a:pt x="96056" y="7158"/>
                </a:lnTo>
                <a:lnTo>
                  <a:pt x="57497" y="27094"/>
                </a:lnTo>
                <a:lnTo>
                  <a:pt x="27094" y="57497"/>
                </a:lnTo>
                <a:lnTo>
                  <a:pt x="7158" y="96056"/>
                </a:lnTo>
                <a:lnTo>
                  <a:pt x="0" y="140462"/>
                </a:lnTo>
                <a:lnTo>
                  <a:pt x="0" y="5079276"/>
                </a:lnTo>
                <a:lnTo>
                  <a:pt x="7158" y="5123662"/>
                </a:lnTo>
                <a:lnTo>
                  <a:pt x="27094" y="5162210"/>
                </a:lnTo>
                <a:lnTo>
                  <a:pt x="57497" y="5192607"/>
                </a:lnTo>
                <a:lnTo>
                  <a:pt x="96056" y="5212541"/>
                </a:lnTo>
                <a:lnTo>
                  <a:pt x="140462" y="5219700"/>
                </a:lnTo>
                <a:lnTo>
                  <a:pt x="3604005" y="5219700"/>
                </a:lnTo>
                <a:lnTo>
                  <a:pt x="3648411" y="5212541"/>
                </a:lnTo>
                <a:lnTo>
                  <a:pt x="3686970" y="5192607"/>
                </a:lnTo>
                <a:lnTo>
                  <a:pt x="3717373" y="5162210"/>
                </a:lnTo>
                <a:lnTo>
                  <a:pt x="3737309" y="5123662"/>
                </a:lnTo>
                <a:lnTo>
                  <a:pt x="3744468" y="5079276"/>
                </a:lnTo>
                <a:lnTo>
                  <a:pt x="3744468" y="140462"/>
                </a:lnTo>
                <a:lnTo>
                  <a:pt x="3737309" y="96056"/>
                </a:lnTo>
                <a:lnTo>
                  <a:pt x="3717373" y="57497"/>
                </a:lnTo>
                <a:lnTo>
                  <a:pt x="3686970" y="27094"/>
                </a:lnTo>
                <a:lnTo>
                  <a:pt x="3648411" y="7158"/>
                </a:lnTo>
                <a:lnTo>
                  <a:pt x="3604005" y="0"/>
                </a:lnTo>
                <a:close/>
              </a:path>
            </a:pathLst>
          </a:custGeom>
          <a:solidFill>
            <a:srgbClr val="52616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4224528" y="1126236"/>
            <a:ext cx="3744595" cy="5219700"/>
            <a:chOff x="4224528" y="1126236"/>
            <a:chExt cx="3744595" cy="5219700"/>
          </a:xfrm>
        </p:grpSpPr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24528" y="1126236"/>
              <a:ext cx="3744468" cy="52197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50969" y="3429000"/>
              <a:ext cx="1657985" cy="29260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7862" y="3827653"/>
              <a:ext cx="594360" cy="22402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37862" y="4254372"/>
              <a:ext cx="1408302" cy="22402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37862" y="4681093"/>
              <a:ext cx="2788158" cy="224028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4438269" y="3811904"/>
            <a:ext cx="88265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8FA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8FA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F8FA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8FA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272526" y="3429000"/>
            <a:ext cx="3476116" cy="292607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272526" y="3827653"/>
            <a:ext cx="251459" cy="224028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8615426" y="3827653"/>
            <a:ext cx="2741295" cy="437515"/>
            <a:chOff x="8615426" y="3827653"/>
            <a:chExt cx="2741295" cy="437515"/>
          </a:xfrm>
        </p:grpSpPr>
        <p:pic>
          <p:nvPicPr>
            <p:cNvPr id="36" name="object 3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15426" y="3827653"/>
              <a:ext cx="2740787" cy="22402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15426" y="4041013"/>
              <a:ext cx="999070" cy="224028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272526" y="4467733"/>
            <a:ext cx="251459" cy="224027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8615426" y="4467733"/>
            <a:ext cx="2369820" cy="437515"/>
            <a:chOff x="8615426" y="4467733"/>
            <a:chExt cx="2369820" cy="437515"/>
          </a:xfrm>
        </p:grpSpPr>
        <p:pic>
          <p:nvPicPr>
            <p:cNvPr id="40" name="object 4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15426" y="4467733"/>
              <a:ext cx="2369439" cy="22402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615426" y="4681093"/>
              <a:ext cx="898398" cy="224028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272526" y="5107508"/>
            <a:ext cx="251459" cy="224332"/>
          </a:xfrm>
          <a:prstGeom prst="rect">
            <a:avLst/>
          </a:prstGeom>
        </p:spPr>
      </p:pic>
      <p:grpSp>
        <p:nvGrpSpPr>
          <p:cNvPr id="43" name="object 43" descr=""/>
          <p:cNvGrpSpPr/>
          <p:nvPr/>
        </p:nvGrpSpPr>
        <p:grpSpPr>
          <a:xfrm>
            <a:off x="8615426" y="5107508"/>
            <a:ext cx="2618105" cy="438150"/>
            <a:chOff x="8615426" y="5107508"/>
            <a:chExt cx="2618105" cy="438150"/>
          </a:xfrm>
        </p:grpSpPr>
        <p:pic>
          <p:nvPicPr>
            <p:cNvPr id="44" name="object 4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15426" y="5107508"/>
              <a:ext cx="2597404" cy="22433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615426" y="5321553"/>
              <a:ext cx="2617978" cy="224028"/>
            </a:xfrm>
            <a:prstGeom prst="rect">
              <a:avLst/>
            </a:prstGeom>
          </p:spPr>
        </p:pic>
      </p:grpSp>
      <p:pic>
        <p:nvPicPr>
          <p:cNvPr id="46" name="object 46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272526" y="5748223"/>
            <a:ext cx="251459" cy="224028"/>
          </a:xfrm>
          <a:prstGeom prst="rect">
            <a:avLst/>
          </a:prstGeom>
        </p:spPr>
      </p:pic>
      <p:grpSp>
        <p:nvGrpSpPr>
          <p:cNvPr id="47" name="object 47" descr=""/>
          <p:cNvGrpSpPr/>
          <p:nvPr/>
        </p:nvGrpSpPr>
        <p:grpSpPr>
          <a:xfrm>
            <a:off x="8615426" y="5748223"/>
            <a:ext cx="2667000" cy="224154"/>
            <a:chOff x="8615426" y="5748223"/>
            <a:chExt cx="2667000" cy="224154"/>
          </a:xfrm>
        </p:grpSpPr>
        <p:pic>
          <p:nvPicPr>
            <p:cNvPr id="48" name="object 4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615426" y="5748223"/>
              <a:ext cx="1550797" cy="22402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069322" y="5748223"/>
              <a:ext cx="252983" cy="22402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249154" y="5748223"/>
              <a:ext cx="1033272" cy="224028"/>
            </a:xfrm>
            <a:prstGeom prst="rect">
              <a:avLst/>
            </a:prstGeom>
          </p:spPr>
        </p:pic>
      </p:grpSp>
      <p:grpSp>
        <p:nvGrpSpPr>
          <p:cNvPr id="51" name="object 51" descr=""/>
          <p:cNvGrpSpPr/>
          <p:nvPr/>
        </p:nvGrpSpPr>
        <p:grpSpPr>
          <a:xfrm>
            <a:off x="9227819" y="1508760"/>
            <a:ext cx="1515110" cy="1515110"/>
            <a:chOff x="9227819" y="1508760"/>
            <a:chExt cx="1515110" cy="1515110"/>
          </a:xfrm>
        </p:grpSpPr>
        <p:sp>
          <p:nvSpPr>
            <p:cNvPr id="52" name="object 52" descr=""/>
            <p:cNvSpPr/>
            <p:nvPr/>
          </p:nvSpPr>
          <p:spPr>
            <a:xfrm>
              <a:off x="9227819" y="1508760"/>
              <a:ext cx="1515110" cy="1515110"/>
            </a:xfrm>
            <a:custGeom>
              <a:avLst/>
              <a:gdLst/>
              <a:ahLst/>
              <a:cxnLst/>
              <a:rect l="l" t="t" r="r" b="b"/>
              <a:pathLst>
                <a:path w="1515109" h="1515110">
                  <a:moveTo>
                    <a:pt x="757427" y="0"/>
                  </a:moveTo>
                  <a:lnTo>
                    <a:pt x="709524" y="1490"/>
                  </a:lnTo>
                  <a:lnTo>
                    <a:pt x="662413" y="5901"/>
                  </a:lnTo>
                  <a:lnTo>
                    <a:pt x="616183" y="13144"/>
                  </a:lnTo>
                  <a:lnTo>
                    <a:pt x="570922" y="23131"/>
                  </a:lnTo>
                  <a:lnTo>
                    <a:pt x="526719" y="35772"/>
                  </a:lnTo>
                  <a:lnTo>
                    <a:pt x="483663" y="50980"/>
                  </a:lnTo>
                  <a:lnTo>
                    <a:pt x="441843" y="68666"/>
                  </a:lnTo>
                  <a:lnTo>
                    <a:pt x="401347" y="88740"/>
                  </a:lnTo>
                  <a:lnTo>
                    <a:pt x="362264" y="111114"/>
                  </a:lnTo>
                  <a:lnTo>
                    <a:pt x="324683" y="135699"/>
                  </a:lnTo>
                  <a:lnTo>
                    <a:pt x="288692" y="162407"/>
                  </a:lnTo>
                  <a:lnTo>
                    <a:pt x="254381" y="191149"/>
                  </a:lnTo>
                  <a:lnTo>
                    <a:pt x="221837" y="221837"/>
                  </a:lnTo>
                  <a:lnTo>
                    <a:pt x="191149" y="254381"/>
                  </a:lnTo>
                  <a:lnTo>
                    <a:pt x="162407" y="288692"/>
                  </a:lnTo>
                  <a:lnTo>
                    <a:pt x="135699" y="324683"/>
                  </a:lnTo>
                  <a:lnTo>
                    <a:pt x="111114" y="362264"/>
                  </a:lnTo>
                  <a:lnTo>
                    <a:pt x="88740" y="401347"/>
                  </a:lnTo>
                  <a:lnTo>
                    <a:pt x="68666" y="441843"/>
                  </a:lnTo>
                  <a:lnTo>
                    <a:pt x="50980" y="483663"/>
                  </a:lnTo>
                  <a:lnTo>
                    <a:pt x="35772" y="526719"/>
                  </a:lnTo>
                  <a:lnTo>
                    <a:pt x="23131" y="570922"/>
                  </a:lnTo>
                  <a:lnTo>
                    <a:pt x="13144" y="616183"/>
                  </a:lnTo>
                  <a:lnTo>
                    <a:pt x="5901" y="662413"/>
                  </a:lnTo>
                  <a:lnTo>
                    <a:pt x="1490" y="709524"/>
                  </a:lnTo>
                  <a:lnTo>
                    <a:pt x="0" y="757427"/>
                  </a:lnTo>
                  <a:lnTo>
                    <a:pt x="1490" y="805331"/>
                  </a:lnTo>
                  <a:lnTo>
                    <a:pt x="5901" y="852442"/>
                  </a:lnTo>
                  <a:lnTo>
                    <a:pt x="13144" y="898672"/>
                  </a:lnTo>
                  <a:lnTo>
                    <a:pt x="23131" y="943933"/>
                  </a:lnTo>
                  <a:lnTo>
                    <a:pt x="35772" y="988136"/>
                  </a:lnTo>
                  <a:lnTo>
                    <a:pt x="50980" y="1031192"/>
                  </a:lnTo>
                  <a:lnTo>
                    <a:pt x="68666" y="1073012"/>
                  </a:lnTo>
                  <a:lnTo>
                    <a:pt x="88740" y="1113508"/>
                  </a:lnTo>
                  <a:lnTo>
                    <a:pt x="111114" y="1152591"/>
                  </a:lnTo>
                  <a:lnTo>
                    <a:pt x="135699" y="1190172"/>
                  </a:lnTo>
                  <a:lnTo>
                    <a:pt x="162407" y="1226163"/>
                  </a:lnTo>
                  <a:lnTo>
                    <a:pt x="191149" y="1260474"/>
                  </a:lnTo>
                  <a:lnTo>
                    <a:pt x="221837" y="1293018"/>
                  </a:lnTo>
                  <a:lnTo>
                    <a:pt x="254381" y="1323706"/>
                  </a:lnTo>
                  <a:lnTo>
                    <a:pt x="288692" y="1352448"/>
                  </a:lnTo>
                  <a:lnTo>
                    <a:pt x="324683" y="1379156"/>
                  </a:lnTo>
                  <a:lnTo>
                    <a:pt x="362264" y="1403741"/>
                  </a:lnTo>
                  <a:lnTo>
                    <a:pt x="401347" y="1426115"/>
                  </a:lnTo>
                  <a:lnTo>
                    <a:pt x="441843" y="1446189"/>
                  </a:lnTo>
                  <a:lnTo>
                    <a:pt x="483663" y="1463875"/>
                  </a:lnTo>
                  <a:lnTo>
                    <a:pt x="526719" y="1479083"/>
                  </a:lnTo>
                  <a:lnTo>
                    <a:pt x="570922" y="1491724"/>
                  </a:lnTo>
                  <a:lnTo>
                    <a:pt x="616183" y="1501711"/>
                  </a:lnTo>
                  <a:lnTo>
                    <a:pt x="662413" y="1508954"/>
                  </a:lnTo>
                  <a:lnTo>
                    <a:pt x="709524" y="1513365"/>
                  </a:lnTo>
                  <a:lnTo>
                    <a:pt x="757427" y="1514855"/>
                  </a:lnTo>
                  <a:lnTo>
                    <a:pt x="805331" y="1513365"/>
                  </a:lnTo>
                  <a:lnTo>
                    <a:pt x="852442" y="1508954"/>
                  </a:lnTo>
                  <a:lnTo>
                    <a:pt x="898672" y="1501711"/>
                  </a:lnTo>
                  <a:lnTo>
                    <a:pt x="943933" y="1491724"/>
                  </a:lnTo>
                  <a:lnTo>
                    <a:pt x="988136" y="1479083"/>
                  </a:lnTo>
                  <a:lnTo>
                    <a:pt x="1031192" y="1463875"/>
                  </a:lnTo>
                  <a:lnTo>
                    <a:pt x="1073012" y="1446189"/>
                  </a:lnTo>
                  <a:lnTo>
                    <a:pt x="1113508" y="1426115"/>
                  </a:lnTo>
                  <a:lnTo>
                    <a:pt x="1152591" y="1403741"/>
                  </a:lnTo>
                  <a:lnTo>
                    <a:pt x="1190172" y="1379156"/>
                  </a:lnTo>
                  <a:lnTo>
                    <a:pt x="1226163" y="1352448"/>
                  </a:lnTo>
                  <a:lnTo>
                    <a:pt x="1260474" y="1323706"/>
                  </a:lnTo>
                  <a:lnTo>
                    <a:pt x="1293018" y="1293018"/>
                  </a:lnTo>
                  <a:lnTo>
                    <a:pt x="1323706" y="1260474"/>
                  </a:lnTo>
                  <a:lnTo>
                    <a:pt x="1352448" y="1226163"/>
                  </a:lnTo>
                  <a:lnTo>
                    <a:pt x="1379156" y="1190172"/>
                  </a:lnTo>
                  <a:lnTo>
                    <a:pt x="1403741" y="1152591"/>
                  </a:lnTo>
                  <a:lnTo>
                    <a:pt x="1426115" y="1113508"/>
                  </a:lnTo>
                  <a:lnTo>
                    <a:pt x="1446189" y="1073012"/>
                  </a:lnTo>
                  <a:lnTo>
                    <a:pt x="1463875" y="1031192"/>
                  </a:lnTo>
                  <a:lnTo>
                    <a:pt x="1479083" y="988136"/>
                  </a:lnTo>
                  <a:lnTo>
                    <a:pt x="1491724" y="943933"/>
                  </a:lnTo>
                  <a:lnTo>
                    <a:pt x="1501711" y="898672"/>
                  </a:lnTo>
                  <a:lnTo>
                    <a:pt x="1508954" y="852442"/>
                  </a:lnTo>
                  <a:lnTo>
                    <a:pt x="1513365" y="805331"/>
                  </a:lnTo>
                  <a:lnTo>
                    <a:pt x="1514855" y="757427"/>
                  </a:lnTo>
                  <a:lnTo>
                    <a:pt x="1513365" y="709524"/>
                  </a:lnTo>
                  <a:lnTo>
                    <a:pt x="1508954" y="662413"/>
                  </a:lnTo>
                  <a:lnTo>
                    <a:pt x="1501711" y="616183"/>
                  </a:lnTo>
                  <a:lnTo>
                    <a:pt x="1491724" y="570922"/>
                  </a:lnTo>
                  <a:lnTo>
                    <a:pt x="1479083" y="526719"/>
                  </a:lnTo>
                  <a:lnTo>
                    <a:pt x="1463875" y="483663"/>
                  </a:lnTo>
                  <a:lnTo>
                    <a:pt x="1446189" y="441843"/>
                  </a:lnTo>
                  <a:lnTo>
                    <a:pt x="1426115" y="401347"/>
                  </a:lnTo>
                  <a:lnTo>
                    <a:pt x="1403741" y="362264"/>
                  </a:lnTo>
                  <a:lnTo>
                    <a:pt x="1379156" y="324683"/>
                  </a:lnTo>
                  <a:lnTo>
                    <a:pt x="1352448" y="288692"/>
                  </a:lnTo>
                  <a:lnTo>
                    <a:pt x="1323706" y="254381"/>
                  </a:lnTo>
                  <a:lnTo>
                    <a:pt x="1293018" y="221837"/>
                  </a:lnTo>
                  <a:lnTo>
                    <a:pt x="1260474" y="191149"/>
                  </a:lnTo>
                  <a:lnTo>
                    <a:pt x="1226163" y="162407"/>
                  </a:lnTo>
                  <a:lnTo>
                    <a:pt x="1190172" y="135699"/>
                  </a:lnTo>
                  <a:lnTo>
                    <a:pt x="1152591" y="111114"/>
                  </a:lnTo>
                  <a:lnTo>
                    <a:pt x="1113508" y="88740"/>
                  </a:lnTo>
                  <a:lnTo>
                    <a:pt x="1073012" y="68666"/>
                  </a:lnTo>
                  <a:lnTo>
                    <a:pt x="1031192" y="50980"/>
                  </a:lnTo>
                  <a:lnTo>
                    <a:pt x="988136" y="35772"/>
                  </a:lnTo>
                  <a:lnTo>
                    <a:pt x="943933" y="23131"/>
                  </a:lnTo>
                  <a:lnTo>
                    <a:pt x="898672" y="13144"/>
                  </a:lnTo>
                  <a:lnTo>
                    <a:pt x="852442" y="5901"/>
                  </a:lnTo>
                  <a:lnTo>
                    <a:pt x="805331" y="1490"/>
                  </a:lnTo>
                  <a:lnTo>
                    <a:pt x="757427" y="0"/>
                  </a:lnTo>
                  <a:close/>
                </a:path>
              </a:pathLst>
            </a:custGeom>
            <a:solidFill>
              <a:srgbClr val="EDF8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700259" y="1862328"/>
              <a:ext cx="734568" cy="833627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1418844" y="1508760"/>
            <a:ext cx="1577340" cy="1577340"/>
            <a:chOff x="1418844" y="1508760"/>
            <a:chExt cx="1577340" cy="1577340"/>
          </a:xfrm>
        </p:grpSpPr>
        <p:sp>
          <p:nvSpPr>
            <p:cNvPr id="55" name="object 55" descr=""/>
            <p:cNvSpPr/>
            <p:nvPr/>
          </p:nvSpPr>
          <p:spPr>
            <a:xfrm>
              <a:off x="1418844" y="1508760"/>
              <a:ext cx="1577340" cy="1577340"/>
            </a:xfrm>
            <a:custGeom>
              <a:avLst/>
              <a:gdLst/>
              <a:ahLst/>
              <a:cxnLst/>
              <a:rect l="l" t="t" r="r" b="b"/>
              <a:pathLst>
                <a:path w="1577339" h="1577339">
                  <a:moveTo>
                    <a:pt x="788669" y="0"/>
                  </a:moveTo>
                  <a:lnTo>
                    <a:pt x="740622" y="1439"/>
                  </a:lnTo>
                  <a:lnTo>
                    <a:pt x="693336" y="5701"/>
                  </a:lnTo>
                  <a:lnTo>
                    <a:pt x="646895" y="12705"/>
                  </a:lnTo>
                  <a:lnTo>
                    <a:pt x="601380" y="22367"/>
                  </a:lnTo>
                  <a:lnTo>
                    <a:pt x="556875" y="34605"/>
                  </a:lnTo>
                  <a:lnTo>
                    <a:pt x="513461" y="49336"/>
                  </a:lnTo>
                  <a:lnTo>
                    <a:pt x="471222" y="66479"/>
                  </a:lnTo>
                  <a:lnTo>
                    <a:pt x="430239" y="85950"/>
                  </a:lnTo>
                  <a:lnTo>
                    <a:pt x="390595" y="107667"/>
                  </a:lnTo>
                  <a:lnTo>
                    <a:pt x="352373" y="131548"/>
                  </a:lnTo>
                  <a:lnTo>
                    <a:pt x="315655" y="157511"/>
                  </a:lnTo>
                  <a:lnTo>
                    <a:pt x="280523" y="185472"/>
                  </a:lnTo>
                  <a:lnTo>
                    <a:pt x="247060" y="215349"/>
                  </a:lnTo>
                  <a:lnTo>
                    <a:pt x="215349" y="247060"/>
                  </a:lnTo>
                  <a:lnTo>
                    <a:pt x="185472" y="280523"/>
                  </a:lnTo>
                  <a:lnTo>
                    <a:pt x="157511" y="315655"/>
                  </a:lnTo>
                  <a:lnTo>
                    <a:pt x="131548" y="352373"/>
                  </a:lnTo>
                  <a:lnTo>
                    <a:pt x="107667" y="390595"/>
                  </a:lnTo>
                  <a:lnTo>
                    <a:pt x="85950" y="430239"/>
                  </a:lnTo>
                  <a:lnTo>
                    <a:pt x="66479" y="471222"/>
                  </a:lnTo>
                  <a:lnTo>
                    <a:pt x="49336" y="513461"/>
                  </a:lnTo>
                  <a:lnTo>
                    <a:pt x="34605" y="556875"/>
                  </a:lnTo>
                  <a:lnTo>
                    <a:pt x="22367" y="601380"/>
                  </a:lnTo>
                  <a:lnTo>
                    <a:pt x="12705" y="646895"/>
                  </a:lnTo>
                  <a:lnTo>
                    <a:pt x="5701" y="693336"/>
                  </a:lnTo>
                  <a:lnTo>
                    <a:pt x="1439" y="740622"/>
                  </a:lnTo>
                  <a:lnTo>
                    <a:pt x="0" y="788669"/>
                  </a:lnTo>
                  <a:lnTo>
                    <a:pt x="1439" y="836717"/>
                  </a:lnTo>
                  <a:lnTo>
                    <a:pt x="5701" y="884003"/>
                  </a:lnTo>
                  <a:lnTo>
                    <a:pt x="12705" y="930444"/>
                  </a:lnTo>
                  <a:lnTo>
                    <a:pt x="22367" y="975959"/>
                  </a:lnTo>
                  <a:lnTo>
                    <a:pt x="34605" y="1020464"/>
                  </a:lnTo>
                  <a:lnTo>
                    <a:pt x="49336" y="1063878"/>
                  </a:lnTo>
                  <a:lnTo>
                    <a:pt x="66479" y="1106117"/>
                  </a:lnTo>
                  <a:lnTo>
                    <a:pt x="85950" y="1147100"/>
                  </a:lnTo>
                  <a:lnTo>
                    <a:pt x="107667" y="1186744"/>
                  </a:lnTo>
                  <a:lnTo>
                    <a:pt x="131548" y="1224966"/>
                  </a:lnTo>
                  <a:lnTo>
                    <a:pt x="157511" y="1261684"/>
                  </a:lnTo>
                  <a:lnTo>
                    <a:pt x="185472" y="1296816"/>
                  </a:lnTo>
                  <a:lnTo>
                    <a:pt x="215349" y="1330279"/>
                  </a:lnTo>
                  <a:lnTo>
                    <a:pt x="247060" y="1361990"/>
                  </a:lnTo>
                  <a:lnTo>
                    <a:pt x="280523" y="1391867"/>
                  </a:lnTo>
                  <a:lnTo>
                    <a:pt x="315655" y="1419828"/>
                  </a:lnTo>
                  <a:lnTo>
                    <a:pt x="352373" y="1445791"/>
                  </a:lnTo>
                  <a:lnTo>
                    <a:pt x="390595" y="1469672"/>
                  </a:lnTo>
                  <a:lnTo>
                    <a:pt x="430239" y="1491389"/>
                  </a:lnTo>
                  <a:lnTo>
                    <a:pt x="471222" y="1510860"/>
                  </a:lnTo>
                  <a:lnTo>
                    <a:pt x="513461" y="1528003"/>
                  </a:lnTo>
                  <a:lnTo>
                    <a:pt x="556875" y="1542734"/>
                  </a:lnTo>
                  <a:lnTo>
                    <a:pt x="601380" y="1554972"/>
                  </a:lnTo>
                  <a:lnTo>
                    <a:pt x="646895" y="1564634"/>
                  </a:lnTo>
                  <a:lnTo>
                    <a:pt x="693336" y="1571638"/>
                  </a:lnTo>
                  <a:lnTo>
                    <a:pt x="740622" y="1575900"/>
                  </a:lnTo>
                  <a:lnTo>
                    <a:pt x="788669" y="1577339"/>
                  </a:lnTo>
                  <a:lnTo>
                    <a:pt x="836717" y="1575900"/>
                  </a:lnTo>
                  <a:lnTo>
                    <a:pt x="884003" y="1571638"/>
                  </a:lnTo>
                  <a:lnTo>
                    <a:pt x="930444" y="1564634"/>
                  </a:lnTo>
                  <a:lnTo>
                    <a:pt x="975959" y="1554972"/>
                  </a:lnTo>
                  <a:lnTo>
                    <a:pt x="1020464" y="1542734"/>
                  </a:lnTo>
                  <a:lnTo>
                    <a:pt x="1063878" y="1528003"/>
                  </a:lnTo>
                  <a:lnTo>
                    <a:pt x="1106117" y="1510860"/>
                  </a:lnTo>
                  <a:lnTo>
                    <a:pt x="1147100" y="1491389"/>
                  </a:lnTo>
                  <a:lnTo>
                    <a:pt x="1186744" y="1469672"/>
                  </a:lnTo>
                  <a:lnTo>
                    <a:pt x="1224966" y="1445791"/>
                  </a:lnTo>
                  <a:lnTo>
                    <a:pt x="1261684" y="1419828"/>
                  </a:lnTo>
                  <a:lnTo>
                    <a:pt x="1296816" y="1391867"/>
                  </a:lnTo>
                  <a:lnTo>
                    <a:pt x="1330279" y="1361990"/>
                  </a:lnTo>
                  <a:lnTo>
                    <a:pt x="1361990" y="1330279"/>
                  </a:lnTo>
                  <a:lnTo>
                    <a:pt x="1391867" y="1296816"/>
                  </a:lnTo>
                  <a:lnTo>
                    <a:pt x="1419828" y="1261684"/>
                  </a:lnTo>
                  <a:lnTo>
                    <a:pt x="1445791" y="1224966"/>
                  </a:lnTo>
                  <a:lnTo>
                    <a:pt x="1469672" y="1186744"/>
                  </a:lnTo>
                  <a:lnTo>
                    <a:pt x="1491389" y="1147100"/>
                  </a:lnTo>
                  <a:lnTo>
                    <a:pt x="1510860" y="1106117"/>
                  </a:lnTo>
                  <a:lnTo>
                    <a:pt x="1528003" y="1063878"/>
                  </a:lnTo>
                  <a:lnTo>
                    <a:pt x="1542734" y="1020464"/>
                  </a:lnTo>
                  <a:lnTo>
                    <a:pt x="1554972" y="975959"/>
                  </a:lnTo>
                  <a:lnTo>
                    <a:pt x="1564634" y="930444"/>
                  </a:lnTo>
                  <a:lnTo>
                    <a:pt x="1571638" y="884003"/>
                  </a:lnTo>
                  <a:lnTo>
                    <a:pt x="1575900" y="836717"/>
                  </a:lnTo>
                  <a:lnTo>
                    <a:pt x="1577339" y="788669"/>
                  </a:lnTo>
                  <a:lnTo>
                    <a:pt x="1575900" y="740622"/>
                  </a:lnTo>
                  <a:lnTo>
                    <a:pt x="1571638" y="693336"/>
                  </a:lnTo>
                  <a:lnTo>
                    <a:pt x="1564634" y="646895"/>
                  </a:lnTo>
                  <a:lnTo>
                    <a:pt x="1554972" y="601380"/>
                  </a:lnTo>
                  <a:lnTo>
                    <a:pt x="1542734" y="556875"/>
                  </a:lnTo>
                  <a:lnTo>
                    <a:pt x="1528003" y="513461"/>
                  </a:lnTo>
                  <a:lnTo>
                    <a:pt x="1510860" y="471222"/>
                  </a:lnTo>
                  <a:lnTo>
                    <a:pt x="1491389" y="430239"/>
                  </a:lnTo>
                  <a:lnTo>
                    <a:pt x="1469672" y="390595"/>
                  </a:lnTo>
                  <a:lnTo>
                    <a:pt x="1445791" y="352373"/>
                  </a:lnTo>
                  <a:lnTo>
                    <a:pt x="1419828" y="315655"/>
                  </a:lnTo>
                  <a:lnTo>
                    <a:pt x="1391867" y="280523"/>
                  </a:lnTo>
                  <a:lnTo>
                    <a:pt x="1361990" y="247060"/>
                  </a:lnTo>
                  <a:lnTo>
                    <a:pt x="1330279" y="215349"/>
                  </a:lnTo>
                  <a:lnTo>
                    <a:pt x="1296816" y="185472"/>
                  </a:lnTo>
                  <a:lnTo>
                    <a:pt x="1261684" y="157511"/>
                  </a:lnTo>
                  <a:lnTo>
                    <a:pt x="1224966" y="131548"/>
                  </a:lnTo>
                  <a:lnTo>
                    <a:pt x="1186744" y="107667"/>
                  </a:lnTo>
                  <a:lnTo>
                    <a:pt x="1147100" y="85950"/>
                  </a:lnTo>
                  <a:lnTo>
                    <a:pt x="1106117" y="66479"/>
                  </a:lnTo>
                  <a:lnTo>
                    <a:pt x="1063878" y="49336"/>
                  </a:lnTo>
                  <a:lnTo>
                    <a:pt x="1020464" y="34605"/>
                  </a:lnTo>
                  <a:lnTo>
                    <a:pt x="975959" y="22367"/>
                  </a:lnTo>
                  <a:lnTo>
                    <a:pt x="930444" y="12705"/>
                  </a:lnTo>
                  <a:lnTo>
                    <a:pt x="884003" y="5701"/>
                  </a:lnTo>
                  <a:lnTo>
                    <a:pt x="836717" y="1439"/>
                  </a:lnTo>
                  <a:lnTo>
                    <a:pt x="788669" y="0"/>
                  </a:lnTo>
                  <a:close/>
                </a:path>
              </a:pathLst>
            </a:custGeom>
            <a:solidFill>
              <a:srgbClr val="EDF8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18132" y="1883664"/>
              <a:ext cx="778763" cy="778763"/>
            </a:xfrm>
            <a:prstGeom prst="rect">
              <a:avLst/>
            </a:prstGeom>
          </p:spPr>
        </p:pic>
      </p:grpSp>
      <p:grpSp>
        <p:nvGrpSpPr>
          <p:cNvPr id="57" name="object 57" descr=""/>
          <p:cNvGrpSpPr/>
          <p:nvPr/>
        </p:nvGrpSpPr>
        <p:grpSpPr>
          <a:xfrm>
            <a:off x="4737861" y="1508760"/>
            <a:ext cx="2682240" cy="3823335"/>
            <a:chOff x="4737861" y="1508760"/>
            <a:chExt cx="2682240" cy="3823335"/>
          </a:xfrm>
        </p:grpSpPr>
        <p:pic>
          <p:nvPicPr>
            <p:cNvPr id="58" name="object 5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737861" y="5107508"/>
              <a:ext cx="2681732" cy="224332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5318759" y="1508760"/>
              <a:ext cx="1545590" cy="1548765"/>
            </a:xfrm>
            <a:custGeom>
              <a:avLst/>
              <a:gdLst/>
              <a:ahLst/>
              <a:cxnLst/>
              <a:rect l="l" t="t" r="r" b="b"/>
              <a:pathLst>
                <a:path w="1545590" h="1548764">
                  <a:moveTo>
                    <a:pt x="772667" y="0"/>
                  </a:moveTo>
                  <a:lnTo>
                    <a:pt x="723804" y="1522"/>
                  </a:lnTo>
                  <a:lnTo>
                    <a:pt x="675748" y="6031"/>
                  </a:lnTo>
                  <a:lnTo>
                    <a:pt x="628590" y="13434"/>
                  </a:lnTo>
                  <a:lnTo>
                    <a:pt x="582421" y="23642"/>
                  </a:lnTo>
                  <a:lnTo>
                    <a:pt x="537330" y="36563"/>
                  </a:lnTo>
                  <a:lnTo>
                    <a:pt x="493409" y="52107"/>
                  </a:lnTo>
                  <a:lnTo>
                    <a:pt x="450748" y="70184"/>
                  </a:lnTo>
                  <a:lnTo>
                    <a:pt x="409438" y="90701"/>
                  </a:lnTo>
                  <a:lnTo>
                    <a:pt x="369569" y="113570"/>
                  </a:lnTo>
                  <a:lnTo>
                    <a:pt x="331231" y="138699"/>
                  </a:lnTo>
                  <a:lnTo>
                    <a:pt x="294516" y="165998"/>
                  </a:lnTo>
                  <a:lnTo>
                    <a:pt x="259513" y="195376"/>
                  </a:lnTo>
                  <a:lnTo>
                    <a:pt x="226313" y="226742"/>
                  </a:lnTo>
                  <a:lnTo>
                    <a:pt x="195008" y="260006"/>
                  </a:lnTo>
                  <a:lnTo>
                    <a:pt x="165686" y="295077"/>
                  </a:lnTo>
                  <a:lnTo>
                    <a:pt x="138439" y="331864"/>
                  </a:lnTo>
                  <a:lnTo>
                    <a:pt x="113358" y="370277"/>
                  </a:lnTo>
                  <a:lnTo>
                    <a:pt x="90532" y="410225"/>
                  </a:lnTo>
                  <a:lnTo>
                    <a:pt x="70053" y="451617"/>
                  </a:lnTo>
                  <a:lnTo>
                    <a:pt x="52010" y="494363"/>
                  </a:lnTo>
                  <a:lnTo>
                    <a:pt x="36495" y="538372"/>
                  </a:lnTo>
                  <a:lnTo>
                    <a:pt x="23598" y="583554"/>
                  </a:lnTo>
                  <a:lnTo>
                    <a:pt x="13410" y="629817"/>
                  </a:lnTo>
                  <a:lnTo>
                    <a:pt x="6020" y="677072"/>
                  </a:lnTo>
                  <a:lnTo>
                    <a:pt x="1520" y="725227"/>
                  </a:lnTo>
                  <a:lnTo>
                    <a:pt x="0" y="774191"/>
                  </a:lnTo>
                  <a:lnTo>
                    <a:pt x="1520" y="823156"/>
                  </a:lnTo>
                  <a:lnTo>
                    <a:pt x="6020" y="871311"/>
                  </a:lnTo>
                  <a:lnTo>
                    <a:pt x="13410" y="918566"/>
                  </a:lnTo>
                  <a:lnTo>
                    <a:pt x="23598" y="964829"/>
                  </a:lnTo>
                  <a:lnTo>
                    <a:pt x="36495" y="1010011"/>
                  </a:lnTo>
                  <a:lnTo>
                    <a:pt x="52010" y="1054020"/>
                  </a:lnTo>
                  <a:lnTo>
                    <a:pt x="70053" y="1096766"/>
                  </a:lnTo>
                  <a:lnTo>
                    <a:pt x="90532" y="1138158"/>
                  </a:lnTo>
                  <a:lnTo>
                    <a:pt x="113358" y="1178106"/>
                  </a:lnTo>
                  <a:lnTo>
                    <a:pt x="138439" y="1216519"/>
                  </a:lnTo>
                  <a:lnTo>
                    <a:pt x="165686" y="1253306"/>
                  </a:lnTo>
                  <a:lnTo>
                    <a:pt x="195008" y="1288377"/>
                  </a:lnTo>
                  <a:lnTo>
                    <a:pt x="226313" y="1321641"/>
                  </a:lnTo>
                  <a:lnTo>
                    <a:pt x="259513" y="1353007"/>
                  </a:lnTo>
                  <a:lnTo>
                    <a:pt x="294516" y="1382385"/>
                  </a:lnTo>
                  <a:lnTo>
                    <a:pt x="331231" y="1409684"/>
                  </a:lnTo>
                  <a:lnTo>
                    <a:pt x="369569" y="1434813"/>
                  </a:lnTo>
                  <a:lnTo>
                    <a:pt x="409438" y="1457682"/>
                  </a:lnTo>
                  <a:lnTo>
                    <a:pt x="450748" y="1478199"/>
                  </a:lnTo>
                  <a:lnTo>
                    <a:pt x="493409" y="1496276"/>
                  </a:lnTo>
                  <a:lnTo>
                    <a:pt x="537330" y="1511820"/>
                  </a:lnTo>
                  <a:lnTo>
                    <a:pt x="582421" y="1524741"/>
                  </a:lnTo>
                  <a:lnTo>
                    <a:pt x="628590" y="1534949"/>
                  </a:lnTo>
                  <a:lnTo>
                    <a:pt x="675748" y="1542352"/>
                  </a:lnTo>
                  <a:lnTo>
                    <a:pt x="723804" y="1546861"/>
                  </a:lnTo>
                  <a:lnTo>
                    <a:pt x="772667" y="1548384"/>
                  </a:lnTo>
                  <a:lnTo>
                    <a:pt x="821531" y="1546861"/>
                  </a:lnTo>
                  <a:lnTo>
                    <a:pt x="869587" y="1542352"/>
                  </a:lnTo>
                  <a:lnTo>
                    <a:pt x="916745" y="1534949"/>
                  </a:lnTo>
                  <a:lnTo>
                    <a:pt x="962914" y="1524741"/>
                  </a:lnTo>
                  <a:lnTo>
                    <a:pt x="1008005" y="1511820"/>
                  </a:lnTo>
                  <a:lnTo>
                    <a:pt x="1051926" y="1496276"/>
                  </a:lnTo>
                  <a:lnTo>
                    <a:pt x="1094587" y="1478199"/>
                  </a:lnTo>
                  <a:lnTo>
                    <a:pt x="1135897" y="1457682"/>
                  </a:lnTo>
                  <a:lnTo>
                    <a:pt x="1175766" y="1434813"/>
                  </a:lnTo>
                  <a:lnTo>
                    <a:pt x="1214104" y="1409684"/>
                  </a:lnTo>
                  <a:lnTo>
                    <a:pt x="1250819" y="1382385"/>
                  </a:lnTo>
                  <a:lnTo>
                    <a:pt x="1285822" y="1353007"/>
                  </a:lnTo>
                  <a:lnTo>
                    <a:pt x="1319021" y="1321641"/>
                  </a:lnTo>
                  <a:lnTo>
                    <a:pt x="1350327" y="1288377"/>
                  </a:lnTo>
                  <a:lnTo>
                    <a:pt x="1379649" y="1253306"/>
                  </a:lnTo>
                  <a:lnTo>
                    <a:pt x="1406896" y="1216519"/>
                  </a:lnTo>
                  <a:lnTo>
                    <a:pt x="1431977" y="1178106"/>
                  </a:lnTo>
                  <a:lnTo>
                    <a:pt x="1454803" y="1138158"/>
                  </a:lnTo>
                  <a:lnTo>
                    <a:pt x="1475282" y="1096766"/>
                  </a:lnTo>
                  <a:lnTo>
                    <a:pt x="1493325" y="1054020"/>
                  </a:lnTo>
                  <a:lnTo>
                    <a:pt x="1508840" y="1010011"/>
                  </a:lnTo>
                  <a:lnTo>
                    <a:pt x="1521737" y="964829"/>
                  </a:lnTo>
                  <a:lnTo>
                    <a:pt x="1531925" y="918566"/>
                  </a:lnTo>
                  <a:lnTo>
                    <a:pt x="1539315" y="871311"/>
                  </a:lnTo>
                  <a:lnTo>
                    <a:pt x="1543815" y="823156"/>
                  </a:lnTo>
                  <a:lnTo>
                    <a:pt x="1545336" y="774191"/>
                  </a:lnTo>
                  <a:lnTo>
                    <a:pt x="1543815" y="725227"/>
                  </a:lnTo>
                  <a:lnTo>
                    <a:pt x="1539315" y="677072"/>
                  </a:lnTo>
                  <a:lnTo>
                    <a:pt x="1531925" y="629817"/>
                  </a:lnTo>
                  <a:lnTo>
                    <a:pt x="1521737" y="583554"/>
                  </a:lnTo>
                  <a:lnTo>
                    <a:pt x="1508840" y="538372"/>
                  </a:lnTo>
                  <a:lnTo>
                    <a:pt x="1493325" y="494363"/>
                  </a:lnTo>
                  <a:lnTo>
                    <a:pt x="1475282" y="451617"/>
                  </a:lnTo>
                  <a:lnTo>
                    <a:pt x="1454803" y="410225"/>
                  </a:lnTo>
                  <a:lnTo>
                    <a:pt x="1431977" y="370277"/>
                  </a:lnTo>
                  <a:lnTo>
                    <a:pt x="1406896" y="331864"/>
                  </a:lnTo>
                  <a:lnTo>
                    <a:pt x="1379649" y="295077"/>
                  </a:lnTo>
                  <a:lnTo>
                    <a:pt x="1350327" y="260006"/>
                  </a:lnTo>
                  <a:lnTo>
                    <a:pt x="1319022" y="226742"/>
                  </a:lnTo>
                  <a:lnTo>
                    <a:pt x="1285822" y="195376"/>
                  </a:lnTo>
                  <a:lnTo>
                    <a:pt x="1250819" y="165998"/>
                  </a:lnTo>
                  <a:lnTo>
                    <a:pt x="1214104" y="138699"/>
                  </a:lnTo>
                  <a:lnTo>
                    <a:pt x="1175766" y="113570"/>
                  </a:lnTo>
                  <a:lnTo>
                    <a:pt x="1135897" y="90701"/>
                  </a:lnTo>
                  <a:lnTo>
                    <a:pt x="1094587" y="70184"/>
                  </a:lnTo>
                  <a:lnTo>
                    <a:pt x="1051926" y="52107"/>
                  </a:lnTo>
                  <a:lnTo>
                    <a:pt x="1008005" y="36563"/>
                  </a:lnTo>
                  <a:lnTo>
                    <a:pt x="962914" y="23642"/>
                  </a:lnTo>
                  <a:lnTo>
                    <a:pt x="916745" y="13434"/>
                  </a:lnTo>
                  <a:lnTo>
                    <a:pt x="869587" y="6031"/>
                  </a:lnTo>
                  <a:lnTo>
                    <a:pt x="821531" y="1522"/>
                  </a:lnTo>
                  <a:lnTo>
                    <a:pt x="772667" y="0"/>
                  </a:lnTo>
                  <a:close/>
                </a:path>
              </a:pathLst>
            </a:custGeom>
            <a:solidFill>
              <a:srgbClr val="EDF8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72911" y="1935480"/>
              <a:ext cx="690372" cy="6537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F8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2478023"/>
            <a:ext cx="3410712" cy="124053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2315" y="2478023"/>
            <a:ext cx="3410712" cy="124053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615" y="3907535"/>
            <a:ext cx="3409188" cy="145694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4007" y="2478023"/>
            <a:ext cx="4172712" cy="124053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73652" y="3907535"/>
            <a:ext cx="3410712" cy="145694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5343" y="3907535"/>
            <a:ext cx="4172711" cy="145694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755599" y="2782823"/>
            <a:ext cx="2729230" cy="651510"/>
            <a:chOff x="755599" y="2782823"/>
            <a:chExt cx="2729230" cy="651510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9731" y="2782823"/>
              <a:ext cx="2133346" cy="2240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5599" y="2996133"/>
              <a:ext cx="2728722" cy="2243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6559" y="3209797"/>
              <a:ext cx="2556129" cy="224027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4315078" y="2782823"/>
            <a:ext cx="2986405" cy="651510"/>
            <a:chOff x="4315078" y="2782823"/>
            <a:chExt cx="2986405" cy="651510"/>
          </a:xfrm>
        </p:grpSpPr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7374" y="2782823"/>
              <a:ext cx="2871470" cy="2240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58562" y="2996133"/>
              <a:ext cx="2149348" cy="22433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15078" y="3209797"/>
              <a:ext cx="2986278" cy="224027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7832090" y="2782823"/>
            <a:ext cx="4053204" cy="651510"/>
            <a:chOff x="7832090" y="2782823"/>
            <a:chExt cx="4053204" cy="651510"/>
          </a:xfrm>
        </p:grpSpPr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32090" y="2782823"/>
              <a:ext cx="4053078" cy="22402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43342" y="2996133"/>
              <a:ext cx="3828288" cy="22433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87054" y="3209797"/>
              <a:ext cx="2451354" cy="224027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7972297" y="4193489"/>
            <a:ext cx="3774440" cy="864869"/>
            <a:chOff x="7972297" y="4193489"/>
            <a:chExt cx="3774440" cy="864869"/>
          </a:xfrm>
        </p:grpSpPr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43925" y="4193489"/>
              <a:ext cx="3632327" cy="22433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70061" y="4407408"/>
              <a:ext cx="2981579" cy="22402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72297" y="4620768"/>
              <a:ext cx="3773932" cy="22402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87053" y="4834128"/>
              <a:ext cx="2347213" cy="224028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4614926" y="4193489"/>
            <a:ext cx="2477135" cy="864869"/>
            <a:chOff x="4614926" y="4193489"/>
            <a:chExt cx="2477135" cy="864869"/>
          </a:xfrm>
        </p:grpSpPr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45050" y="4193489"/>
              <a:ext cx="2018411" cy="22433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14926" y="4407408"/>
              <a:ext cx="2476754" cy="22402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41418" y="4620768"/>
              <a:ext cx="2229104" cy="22402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06035" y="4834128"/>
              <a:ext cx="1549145" cy="224028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597103" y="4407408"/>
            <a:ext cx="2997835" cy="437515"/>
            <a:chOff x="597103" y="4407408"/>
            <a:chExt cx="2997835" cy="437515"/>
          </a:xfrm>
        </p:grpSpPr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7103" y="4407408"/>
              <a:ext cx="2997708" cy="22402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2635" y="4620768"/>
              <a:ext cx="2861945" cy="224028"/>
            </a:xfrm>
            <a:prstGeom prst="rect">
              <a:avLst/>
            </a:prstGeom>
          </p:spPr>
        </p:pic>
      </p:grpSp>
      <p:pic>
        <p:nvPicPr>
          <p:cNvPr id="34" name="object 34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41680" y="1667891"/>
            <a:ext cx="6586728" cy="286512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04723" y="6510528"/>
            <a:ext cx="704088" cy="143256"/>
          </a:xfrm>
          <a:prstGeom prst="rect">
            <a:avLst/>
          </a:prstGeom>
        </p:spPr>
      </p:pic>
      <p:grpSp>
        <p:nvGrpSpPr>
          <p:cNvPr id="36" name="object 36" descr=""/>
          <p:cNvGrpSpPr/>
          <p:nvPr/>
        </p:nvGrpSpPr>
        <p:grpSpPr>
          <a:xfrm>
            <a:off x="334975" y="583437"/>
            <a:ext cx="7444740" cy="882650"/>
            <a:chOff x="334975" y="583437"/>
            <a:chExt cx="7444740" cy="882650"/>
          </a:xfrm>
        </p:grpSpPr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4975" y="583437"/>
              <a:ext cx="7444485" cy="45567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34975" y="1009853"/>
              <a:ext cx="3426079" cy="455980"/>
            </a:xfrm>
            <a:prstGeom prst="rect">
              <a:avLst/>
            </a:prstGeom>
          </p:spPr>
        </p:pic>
      </p:grpSp>
      <p:pic>
        <p:nvPicPr>
          <p:cNvPr id="39" name="object 39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890514" y="5544921"/>
            <a:ext cx="6088126" cy="286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F8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4191000"/>
            <a:ext cx="11394948" cy="126034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5384" y="2499360"/>
            <a:ext cx="3634740" cy="126034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279" y="2499360"/>
            <a:ext cx="3634740" cy="126034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95488" y="2499360"/>
            <a:ext cx="3634739" cy="1260347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806500" y="4386656"/>
            <a:ext cx="9862820" cy="979169"/>
            <a:chOff x="806500" y="4386656"/>
            <a:chExt cx="9862820" cy="979169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500" y="4386656"/>
              <a:ext cx="2020189" cy="9787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9141" y="4514723"/>
              <a:ext cx="7889875" cy="28651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9141" y="4789043"/>
              <a:ext cx="3979545" cy="286512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334975" y="583437"/>
            <a:ext cx="7444740" cy="882650"/>
            <a:chOff x="334975" y="583437"/>
            <a:chExt cx="7444740" cy="88265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4975" y="583437"/>
              <a:ext cx="7444485" cy="4556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4975" y="1009853"/>
              <a:ext cx="3426079" cy="455980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5847" y="2996183"/>
            <a:ext cx="1826387" cy="254508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1680" y="1667891"/>
            <a:ext cx="7364095" cy="28651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16245" y="2996183"/>
            <a:ext cx="1180884" cy="254508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81745" y="2996183"/>
            <a:ext cx="3128009" cy="254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5052060" cy="6858000"/>
            </a:xfrm>
            <a:custGeom>
              <a:avLst/>
              <a:gdLst/>
              <a:ahLst/>
              <a:cxnLst/>
              <a:rect l="l" t="t" r="r" b="b"/>
              <a:pathLst>
                <a:path w="5052060" h="6858000">
                  <a:moveTo>
                    <a:pt x="50520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52060" y="6858000"/>
                  </a:lnTo>
                  <a:lnTo>
                    <a:pt x="5052060" y="0"/>
                  </a:lnTo>
                  <a:close/>
                </a:path>
              </a:pathLst>
            </a:custGeom>
            <a:solidFill>
              <a:srgbClr val="EDF8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8859" y="751077"/>
              <a:ext cx="5152644" cy="2286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8859" y="964438"/>
              <a:ext cx="5014214" cy="2286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553" y="671194"/>
              <a:ext cx="2508758" cy="4556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553" y="1097914"/>
              <a:ext cx="4196080" cy="4556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762" y="1919046"/>
              <a:ext cx="1896237" cy="97871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519" y="2761742"/>
              <a:ext cx="2870454" cy="2240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8859" y="1564894"/>
              <a:ext cx="5105780" cy="2286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8859" y="1778254"/>
              <a:ext cx="3549649" cy="2286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6634" y="2317750"/>
              <a:ext cx="4733797" cy="2286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6634" y="2531110"/>
              <a:ext cx="1799589" cy="2286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6634" y="3131566"/>
              <a:ext cx="4620768" cy="2286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96634" y="3344926"/>
              <a:ext cx="693546" cy="2286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25234" y="3684727"/>
              <a:ext cx="3867658" cy="22890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25234" y="3898391"/>
              <a:ext cx="4247895" cy="2286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0954" y="4238244"/>
              <a:ext cx="4005833" cy="22860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6083934" y="3662629"/>
            <a:ext cx="88265" cy="1134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EDF8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400">
                <a:solidFill>
                  <a:srgbClr val="EDF8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400">
                <a:solidFill>
                  <a:srgbClr val="EDF8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0" y="3636263"/>
            <a:ext cx="10925810" cy="3221990"/>
            <a:chOff x="0" y="3636263"/>
            <a:chExt cx="10925810" cy="3221990"/>
          </a:xfrm>
        </p:grpSpPr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70955" y="4579620"/>
              <a:ext cx="3724655" cy="2286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6635" y="5186426"/>
              <a:ext cx="4814824" cy="2286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96635" y="5399836"/>
              <a:ext cx="2104643" cy="2286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25235" y="5739993"/>
              <a:ext cx="4600574" cy="2286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3636263"/>
              <a:ext cx="5052059" cy="3221734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6083934" y="5718149"/>
            <a:ext cx="882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EDF8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1572767"/>
              <a:ext cx="12192000" cy="5285740"/>
            </a:xfrm>
            <a:custGeom>
              <a:avLst/>
              <a:gdLst/>
              <a:ahLst/>
              <a:cxnLst/>
              <a:rect l="l" t="t" r="r" b="b"/>
              <a:pathLst>
                <a:path w="12192000" h="5285740">
                  <a:moveTo>
                    <a:pt x="0" y="5285231"/>
                  </a:moveTo>
                  <a:lnTo>
                    <a:pt x="12192000" y="528523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285231"/>
                  </a:lnTo>
                  <a:close/>
                </a:path>
              </a:pathLst>
            </a:custGeom>
            <a:solidFill>
              <a:srgbClr val="EDF8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157276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407" y="440436"/>
              <a:ext cx="3135376" cy="4556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407" y="866851"/>
              <a:ext cx="4288155" cy="45598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96445" y="6505346"/>
              <a:ext cx="137159" cy="1432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967" y="1903476"/>
              <a:ext cx="4067937" cy="2926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083" y="2312238"/>
              <a:ext cx="4284472" cy="22433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083" y="2526157"/>
              <a:ext cx="2788157" cy="2240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1054" y="2526157"/>
              <a:ext cx="252984" cy="2240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9363" y="2526157"/>
              <a:ext cx="3069590" cy="2240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2083" y="2739517"/>
              <a:ext cx="5563235" cy="22402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083" y="3166236"/>
              <a:ext cx="4284472" cy="2240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2083" y="3379596"/>
              <a:ext cx="5985001" cy="2240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55613" y="3379596"/>
              <a:ext cx="252983" cy="22402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2083" y="3592957"/>
              <a:ext cx="5967729" cy="2240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083" y="3806012"/>
              <a:ext cx="6195441" cy="22433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2083" y="4020058"/>
              <a:ext cx="5148580" cy="22402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2083" y="4233417"/>
              <a:ext cx="1535176" cy="22402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94168" y="1903476"/>
              <a:ext cx="2748661" cy="29260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88454" y="2312238"/>
              <a:ext cx="1641982" cy="22433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74966" y="2739517"/>
              <a:ext cx="3917441" cy="22402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94364" y="2739517"/>
              <a:ext cx="131064" cy="224027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7175754" y="2723769"/>
            <a:ext cx="88265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647090" y="3166236"/>
            <a:ext cx="10946130" cy="3001645"/>
            <a:chOff x="647090" y="3166236"/>
            <a:chExt cx="10946130" cy="3001645"/>
          </a:xfrm>
        </p:grpSpPr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74965" y="3166236"/>
              <a:ext cx="4117975" cy="22402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74965" y="3379596"/>
              <a:ext cx="3780281" cy="22402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74965" y="3592956"/>
              <a:ext cx="2582164" cy="22402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57815" y="3592956"/>
              <a:ext cx="131064" cy="22402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74965" y="4020058"/>
              <a:ext cx="3506597" cy="22402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74965" y="4233417"/>
              <a:ext cx="1176832" cy="22402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44813" y="4233417"/>
              <a:ext cx="124968" cy="22402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7090" y="5107813"/>
              <a:ext cx="4662043" cy="29260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7207" y="5516879"/>
              <a:ext cx="5919723" cy="22402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7207" y="5730239"/>
              <a:ext cx="6185916" cy="22402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7207" y="5943600"/>
              <a:ext cx="1828419" cy="22402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88107" y="5943600"/>
              <a:ext cx="124968" cy="224028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7175754" y="4004309"/>
            <a:ext cx="882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6167755" cy="6858000"/>
            </a:xfrm>
            <a:custGeom>
              <a:avLst/>
              <a:gdLst/>
              <a:ahLst/>
              <a:cxnLst/>
              <a:rect l="l" t="t" r="r" b="b"/>
              <a:pathLst>
                <a:path w="6167755" h="6858000">
                  <a:moveTo>
                    <a:pt x="0" y="6858000"/>
                  </a:moveTo>
                  <a:lnTo>
                    <a:pt x="6167628" y="6858000"/>
                  </a:lnTo>
                  <a:lnTo>
                    <a:pt x="616762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DF8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7628" y="0"/>
              <a:ext cx="6024372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9615" y="1421891"/>
              <a:ext cx="6882384" cy="444550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2" y="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5">
                  <a:moveTo>
                    <a:pt x="0" y="15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53" y="671194"/>
              <a:ext cx="2601976" cy="4556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553" y="1097914"/>
              <a:ext cx="4734559" cy="4556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8152" y="1662683"/>
              <a:ext cx="5687567" cy="35463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44" y="1994916"/>
              <a:ext cx="4840223" cy="354482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111" y="2252472"/>
              <a:ext cx="4364736" cy="3049524"/>
            </a:xfrm>
            <a:prstGeom prst="rect">
              <a:avLst/>
            </a:prstGeom>
          </p:spPr>
        </p:pic>
        <p:sp>
          <p:nvSpPr>
            <p:cNvPr id="12" name="object 12" descr="">
              <a:hlinkClick r:id="rId9"/>
            </p:cNvPr>
            <p:cNvSpPr/>
            <p:nvPr/>
          </p:nvSpPr>
          <p:spPr>
            <a:xfrm>
              <a:off x="9300971" y="5617464"/>
              <a:ext cx="2406650" cy="548640"/>
            </a:xfrm>
            <a:custGeom>
              <a:avLst/>
              <a:gdLst/>
              <a:ahLst/>
              <a:cxnLst/>
              <a:rect l="l" t="t" r="r" b="b"/>
              <a:pathLst>
                <a:path w="2406650" h="548639">
                  <a:moveTo>
                    <a:pt x="2314955" y="0"/>
                  </a:moveTo>
                  <a:lnTo>
                    <a:pt x="91439" y="0"/>
                  </a:lnTo>
                  <a:lnTo>
                    <a:pt x="55828" y="7186"/>
                  </a:lnTo>
                  <a:lnTo>
                    <a:pt x="26765" y="26784"/>
                  </a:lnTo>
                  <a:lnTo>
                    <a:pt x="7179" y="55849"/>
                  </a:lnTo>
                  <a:lnTo>
                    <a:pt x="0" y="91440"/>
                  </a:lnTo>
                  <a:lnTo>
                    <a:pt x="0" y="457200"/>
                  </a:lnTo>
                  <a:lnTo>
                    <a:pt x="7179" y="492790"/>
                  </a:lnTo>
                  <a:lnTo>
                    <a:pt x="26765" y="521855"/>
                  </a:lnTo>
                  <a:lnTo>
                    <a:pt x="55828" y="541453"/>
                  </a:lnTo>
                  <a:lnTo>
                    <a:pt x="91439" y="548640"/>
                  </a:lnTo>
                  <a:lnTo>
                    <a:pt x="2314955" y="548640"/>
                  </a:lnTo>
                  <a:lnTo>
                    <a:pt x="2350567" y="541453"/>
                  </a:lnTo>
                  <a:lnTo>
                    <a:pt x="2379630" y="521855"/>
                  </a:lnTo>
                  <a:lnTo>
                    <a:pt x="2399216" y="492790"/>
                  </a:lnTo>
                  <a:lnTo>
                    <a:pt x="2406396" y="457200"/>
                  </a:lnTo>
                  <a:lnTo>
                    <a:pt x="2406396" y="91440"/>
                  </a:lnTo>
                  <a:lnTo>
                    <a:pt x="2399216" y="55849"/>
                  </a:lnTo>
                  <a:lnTo>
                    <a:pt x="2379630" y="26784"/>
                  </a:lnTo>
                  <a:lnTo>
                    <a:pt x="2350567" y="7186"/>
                  </a:lnTo>
                  <a:lnTo>
                    <a:pt x="2314955" y="0"/>
                  </a:lnTo>
                  <a:close/>
                </a:path>
              </a:pathLst>
            </a:custGeom>
            <a:solidFill>
              <a:srgbClr val="333E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62057" y="5746394"/>
              <a:ext cx="1430908" cy="28651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860915" y="5991923"/>
              <a:ext cx="1287780" cy="12700"/>
            </a:xfrm>
            <a:custGeom>
              <a:avLst/>
              <a:gdLst/>
              <a:ahLst/>
              <a:cxnLst/>
              <a:rect l="l" t="t" r="r" b="b"/>
              <a:pathLst>
                <a:path w="1287779" h="12700">
                  <a:moveTo>
                    <a:pt x="1287779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1287779" y="12191"/>
                  </a:lnTo>
                  <a:lnTo>
                    <a:pt x="1287779" y="0"/>
                  </a:lnTo>
                  <a:close/>
                </a:path>
              </a:pathLst>
            </a:custGeom>
            <a:solidFill>
              <a:srgbClr val="30C2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>
              <a:hlinkClick r:id="rId11"/>
            </p:cNvPr>
            <p:cNvSpPr/>
            <p:nvPr/>
          </p:nvSpPr>
          <p:spPr>
            <a:xfrm>
              <a:off x="736091" y="5617464"/>
              <a:ext cx="2286000" cy="548640"/>
            </a:xfrm>
            <a:custGeom>
              <a:avLst/>
              <a:gdLst/>
              <a:ahLst/>
              <a:cxnLst/>
              <a:rect l="l" t="t" r="r" b="b"/>
              <a:pathLst>
                <a:path w="2286000" h="548639">
                  <a:moveTo>
                    <a:pt x="2194560" y="0"/>
                  </a:moveTo>
                  <a:lnTo>
                    <a:pt x="91439" y="0"/>
                  </a:lnTo>
                  <a:lnTo>
                    <a:pt x="55849" y="7186"/>
                  </a:lnTo>
                  <a:lnTo>
                    <a:pt x="26784" y="26784"/>
                  </a:lnTo>
                  <a:lnTo>
                    <a:pt x="7186" y="55849"/>
                  </a:lnTo>
                  <a:lnTo>
                    <a:pt x="0" y="91440"/>
                  </a:lnTo>
                  <a:lnTo>
                    <a:pt x="0" y="457200"/>
                  </a:lnTo>
                  <a:lnTo>
                    <a:pt x="7186" y="492790"/>
                  </a:lnTo>
                  <a:lnTo>
                    <a:pt x="26784" y="521855"/>
                  </a:lnTo>
                  <a:lnTo>
                    <a:pt x="55849" y="541453"/>
                  </a:lnTo>
                  <a:lnTo>
                    <a:pt x="91439" y="548640"/>
                  </a:lnTo>
                  <a:lnTo>
                    <a:pt x="2194560" y="548640"/>
                  </a:lnTo>
                  <a:lnTo>
                    <a:pt x="2230171" y="541453"/>
                  </a:lnTo>
                  <a:lnTo>
                    <a:pt x="2259234" y="521855"/>
                  </a:lnTo>
                  <a:lnTo>
                    <a:pt x="2278820" y="492790"/>
                  </a:lnTo>
                  <a:lnTo>
                    <a:pt x="2286000" y="457200"/>
                  </a:lnTo>
                  <a:lnTo>
                    <a:pt x="2286000" y="91440"/>
                  </a:lnTo>
                  <a:lnTo>
                    <a:pt x="2278820" y="55849"/>
                  </a:lnTo>
                  <a:lnTo>
                    <a:pt x="2259234" y="26784"/>
                  </a:lnTo>
                  <a:lnTo>
                    <a:pt x="2230171" y="7186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333E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>
              <a:hlinkClick r:id="rId11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5049" y="5746394"/>
              <a:ext cx="1430909" cy="28651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234782" y="5991923"/>
              <a:ext cx="1288415" cy="12700"/>
            </a:xfrm>
            <a:custGeom>
              <a:avLst/>
              <a:gdLst/>
              <a:ahLst/>
              <a:cxnLst/>
              <a:rect l="l" t="t" r="r" b="b"/>
              <a:pathLst>
                <a:path w="1288414" h="12700">
                  <a:moveTo>
                    <a:pt x="1287818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1287818" y="12191"/>
                  </a:lnTo>
                  <a:lnTo>
                    <a:pt x="1287818" y="0"/>
                  </a:lnTo>
                  <a:close/>
                </a:path>
              </a:pathLst>
            </a:custGeom>
            <a:solidFill>
              <a:srgbClr val="30C2A7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6167755" cy="6858000"/>
            </a:xfrm>
            <a:custGeom>
              <a:avLst/>
              <a:gdLst/>
              <a:ahLst/>
              <a:cxnLst/>
              <a:rect l="l" t="t" r="r" b="b"/>
              <a:pathLst>
                <a:path w="6167755" h="6858000">
                  <a:moveTo>
                    <a:pt x="0" y="6858000"/>
                  </a:moveTo>
                  <a:lnTo>
                    <a:pt x="6167628" y="6858000"/>
                  </a:lnTo>
                  <a:lnTo>
                    <a:pt x="616762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DF8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7628" y="0"/>
              <a:ext cx="6024372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6" y="2395727"/>
              <a:ext cx="5370576" cy="39349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53" y="671194"/>
              <a:ext cx="2601976" cy="4556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553" y="1097914"/>
              <a:ext cx="4734559" cy="4556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104" y="1858010"/>
              <a:ext cx="4060190" cy="2865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8011" y="2694432"/>
              <a:ext cx="4841748" cy="295960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14515" y="557783"/>
              <a:ext cx="2689860" cy="33192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0952" y="2834639"/>
              <a:ext cx="2860548" cy="3625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Онохова Евгения</dc:creator>
  <dc:title>Архетипы</dc:title>
  <dcterms:created xsi:type="dcterms:W3CDTF">2023-03-02T11:13:37Z</dcterms:created>
  <dcterms:modified xsi:type="dcterms:W3CDTF">2023-03-02T11:13:37Z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2023-03-02T00:00:00Z</vt:filetime>
  </property>
  <property fmtid="{D5CDD505-2E9C-101B-9397-08002B2CF9AE}" pid="5" name="Producer">
    <vt:lpwstr>Microsoft® PowerPoint® 2016</vt:lpwstr>
  </property>
</Properties>
</file>