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513" r:id="rId5"/>
    <p:sldId id="268" r:id="rId6"/>
    <p:sldId id="267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5741" autoAdjust="0"/>
  </p:normalViewPr>
  <p:slideViewPr>
    <p:cSldViewPr showGuides="1">
      <p:cViewPr varScale="1">
        <p:scale>
          <a:sx n="105" d="100"/>
          <a:sy n="105" d="100"/>
        </p:scale>
        <p:origin x="832" y="176"/>
      </p:cViewPr>
      <p:guideLst>
        <p:guide orient="horz" pos="2846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/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/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8" name="Полилиния: фигура 7"/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/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1.png"/><Relationship Id="rId23" Type="http://schemas.openxmlformats.org/officeDocument/2006/relationships/hyperlink" Target="https://presentation-creation.ru/" TargetMode="Externa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23"/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8.png"/><Relationship Id="rId3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4.svg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16.png"/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5621"/>
          <a:stretch>
            <a:fillRect/>
          </a:stretch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/>
          <p:cNvSpPr txBox="1"/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/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/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/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27855" y="2209571"/>
            <a:ext cx="69610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Первая интеллектуальная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>
                <a:solidFill>
                  <a:schemeClr val="bg1"/>
                </a:solidFill>
              </a:rPr>
              <a:t>комплексная система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>
                <a:solidFill>
                  <a:schemeClr val="bg1"/>
                </a:solidFill>
              </a:rPr>
              <a:t>обнаружения воды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4" y="4867182"/>
            <a:ext cx="1213866" cy="990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5" y="5015329"/>
            <a:ext cx="694333" cy="694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8" y="1214210"/>
            <a:ext cx="3098600" cy="541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Профилактика </a:t>
            </a:r>
            <a:r>
              <a:rPr lang="ru-RU" sz="3600" b="1" dirty="0">
                <a:solidFill>
                  <a:schemeClr val="accent2"/>
                </a:solidFill>
              </a:rPr>
              <a:t>затопления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6781" y="594000"/>
            <a:ext cx="5220737" cy="276515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001906" y="1944000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/>
              <a:t>Пришлем незамедлительно уведомление в мессенджер </a:t>
            </a:r>
            <a:r>
              <a:rPr lang="en-US" sz="1800" dirty="0"/>
              <a:t>Telegram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/>
          <p:cNvSpPr txBox="1"/>
          <p:nvPr/>
        </p:nvSpPr>
        <p:spPr>
          <a:xfrm>
            <a:off x="469413" y="4793312"/>
            <a:ext cx="8326587" cy="19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С помощью радикально нового подхода к контролю влажности предупредим о незаметном намокании коммуникаций до возникновения крупной аварии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Определяем любые токопроводящие жидкости, капельную влагу, конденсат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Датчики работают при температуре до +150 градусов Цельсия.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Высокая чувствительность датчика позволяет сразу определить утечку  (по опыту эксплуатации обслуживающий персонал не всегда может увидеть мелкую течь).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528" y="4233217"/>
            <a:ext cx="751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 нами Вы и Ваш бизнес в безопасности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46" y="2145093"/>
            <a:ext cx="224103" cy="266700"/>
          </a:xfrm>
          <a:prstGeom prst="rect">
            <a:avLst/>
          </a:prstGeom>
        </p:spPr>
      </p:pic>
      <p:sp>
        <p:nvSpPr>
          <p:cNvPr id="17" name="Текст 6"/>
          <p:cNvSpPr txBox="1"/>
          <p:nvPr/>
        </p:nvSpPr>
        <p:spPr>
          <a:xfrm>
            <a:off x="978349" y="2609276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Отобразим конкретное месторасположение протечки на схеме в </a:t>
            </a:r>
            <a:r>
              <a:rPr lang="en-US" sz="1800" dirty="0"/>
              <a:t>SCADA </a:t>
            </a:r>
            <a:r>
              <a:rPr lang="ru-RU" sz="1800" dirty="0"/>
              <a:t>системе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689" y="2810369"/>
            <a:ext cx="224103" cy="266700"/>
          </a:xfrm>
          <a:prstGeom prst="rect">
            <a:avLst/>
          </a:prstGeom>
        </p:spPr>
      </p:pic>
      <p:sp>
        <p:nvSpPr>
          <p:cNvPr id="19" name="Текст 6"/>
          <p:cNvSpPr txBox="1"/>
          <p:nvPr/>
        </p:nvSpPr>
        <p:spPr>
          <a:xfrm>
            <a:off x="410284" y="1089000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/>
              <a:t>Лучшая система защиты от протечек – это своевременно получить информацию в начальной стадии для оперативного устранения мелкой течи и предотвращения крупной аварии.</a:t>
            </a:r>
            <a:endParaRPr lang="en-US" sz="1600" dirty="0"/>
          </a:p>
        </p:txBody>
      </p:sp>
      <p:sp>
        <p:nvSpPr>
          <p:cNvPr id="11" name="Текст 6"/>
          <p:cNvSpPr txBox="1"/>
          <p:nvPr/>
        </p:nvSpPr>
        <p:spPr>
          <a:xfrm>
            <a:off x="978349" y="3311129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Ноу-хау: покажем влажность в процентах и определим тренд - намокание или высыхание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689" y="3512222"/>
            <a:ext cx="224103" cy="266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1000" y="3429000"/>
            <a:ext cx="1675311" cy="3361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370840"/>
            <a:ext cx="10515600" cy="5719445"/>
          </a:xfrm>
        </p:spPr>
        <p:txBody>
          <a:bodyPr>
            <a:normAutofit fontScale="90000"/>
          </a:bodyPr>
          <a:p>
            <a:pPr algn="l"/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Стадии восприятия технологии:</a:t>
            </a: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СКЕПСИС</a:t>
            </a: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УДИВЛЕНИЕ</a:t>
            </a: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altLang="en-US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ПОНИМАНИЕ</a:t>
            </a:r>
            <a:endParaRPr lang="ru-RU" altLang="en-US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9637" y="127348"/>
            <a:ext cx="6346065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Область </a:t>
            </a:r>
            <a:r>
              <a:rPr lang="ru-RU" sz="4000" b="1" dirty="0">
                <a:solidFill>
                  <a:schemeClr val="accent2"/>
                </a:solidFill>
              </a:rPr>
              <a:t>применения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491942" y="797708"/>
            <a:ext cx="5952650" cy="1092322"/>
          </a:xfrm>
        </p:spPr>
        <p:txBody>
          <a:bodyPr>
            <a:normAutofit/>
          </a:bodyPr>
          <a:lstStyle/>
          <a:p>
            <a:r>
              <a:rPr lang="ru-RU" sz="1600" b="1" dirty="0"/>
              <a:t>Датчик может быть использован во многих областях, где появление воды и токопроводящих жидкостей критично для функционирования оборудования, сохранности имущества и безопасности людей, таких как:</a:t>
            </a:r>
            <a:endParaRPr lang="ru-R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908" y="1734781"/>
            <a:ext cx="57767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ЖКХ; 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системы кондиционирования и вентиляции воздуха; 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крыши;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лифтовые шахты;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подвальные помещения;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серверные;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котельные;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системы водоснабжения и отопления;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коммуникационное оборудование;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медицинские центры;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662669" y="4848919"/>
            <a:ext cx="29783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склады;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дорогостоящее оборудование;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ценные бумаги, архивы с документами;</a:t>
            </a:r>
            <a:endParaRPr lang="ru-RU" sz="20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/>
              <a:t>и многое другое.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53" y="464479"/>
            <a:ext cx="4041782" cy="26945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52" y="3480737"/>
            <a:ext cx="4051882" cy="3045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09" y="2188012"/>
            <a:ext cx="2529000" cy="2529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0" y="4869519"/>
            <a:ext cx="2310740" cy="2310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дает КаплеСтоп?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35915" y="1397635"/>
            <a:ext cx="6706235" cy="50406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endParaRPr lang="ru-RU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just"/>
            <a:r>
              <a:rPr 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Увеличение срока эксплуатации зданий</a:t>
            </a:r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r>
              <a:rPr 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Оптимизация расходов инженерной службы</a:t>
            </a:r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r>
              <a:rPr 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Спокойное планирование ремонтных работ</a:t>
            </a:r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r>
              <a:rPr 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Контроль качества службы эксплуатации</a:t>
            </a:r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just"/>
            <a:r>
              <a:rPr lang="ru-RU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Уменьшение репутационных рисков и жалоб от потребителей</a:t>
            </a:r>
            <a:endParaRPr lang="ru-RU" sz="2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61023" y="406203"/>
            <a:ext cx="3961042" cy="6127750"/>
          </a:xfrm>
        </p:spPr>
      </p:pic>
      <p:sp>
        <p:nvSpPr>
          <p:cNvPr id="25" name="TextBox 24"/>
          <p:cNvSpPr txBox="1"/>
          <p:nvPr/>
        </p:nvSpPr>
        <p:spPr>
          <a:xfrm>
            <a:off x="352264" y="515486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0884" y="515486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377" y="-10104"/>
            <a:ext cx="6868104" cy="6868104"/>
          </a:xfrm>
        </p:spPr>
      </p:pic>
      <p:sp>
        <p:nvSpPr>
          <p:cNvPr id="8" name="Текст 20"/>
          <p:cNvSpPr txBox="1"/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/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/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/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0580" y="1922145"/>
            <a:ext cx="73787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У вас появилось </a:t>
            </a:r>
            <a:r>
              <a:rPr lang="ru-RU" sz="7200" dirty="0">
                <a:solidFill>
                  <a:schemeClr val="bg1"/>
                </a:solidFill>
              </a:rPr>
              <a:t>понимание</a:t>
            </a:r>
            <a:r>
              <a:rPr lang="ru-RU" sz="5400" dirty="0">
                <a:solidFill>
                  <a:schemeClr val="bg1"/>
                </a:solidFill>
              </a:rPr>
              <a:t> - </a:t>
            </a:r>
            <a:endParaRPr lang="ru-RU" sz="5400" dirty="0">
              <a:solidFill>
                <a:schemeClr val="bg1"/>
              </a:solidFill>
            </a:endParaRPr>
          </a:p>
          <a:p>
            <a:r>
              <a:rPr lang="ru-RU" sz="5400" dirty="0">
                <a:solidFill>
                  <a:schemeClr val="bg1"/>
                </a:solidFill>
              </a:rPr>
              <a:t>мы ждем вас!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Телефонная трубка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363" y="731329"/>
            <a:ext cx="315000" cy="315000"/>
          </a:xfrm>
          <a:prstGeom prst="rect">
            <a:avLst/>
          </a:prstGeom>
        </p:spPr>
      </p:pic>
      <p:pic>
        <p:nvPicPr>
          <p:cNvPr id="5" name="Рисунок 4" descr="Электронная почта со сплошной заливкой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9611" y="1145773"/>
            <a:ext cx="315000" cy="315000"/>
          </a:xfrm>
          <a:prstGeom prst="rect">
            <a:avLst/>
          </a:prstGeom>
        </p:spPr>
      </p:pic>
      <p:pic>
        <p:nvPicPr>
          <p:cNvPr id="16" name="Рисунок 15" descr="Интернет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3805" y="1601798"/>
            <a:ext cx="315000" cy="31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95384" y="72900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+7 995 790 12 56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5384" y="112911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sales@sdmanager.ru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7042" y="154355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kaplestop.ru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7653" y="28389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Контакты: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94" y="318655"/>
            <a:ext cx="1213866" cy="9906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5" y="466802"/>
            <a:ext cx="694333" cy="694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WPS Presentation</Application>
  <PresentationFormat>Широкоэкранный</PresentationFormat>
  <Paragraphs>87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Профилактика затопления</vt:lpstr>
      <vt:lpstr>     Стадии восприятия технологии:  1. СКЕПСИС  2. УДИВЛЕНИЕ  3. ПОНИМАНИЕ</vt:lpstr>
      <vt:lpstr>Область применения</vt:lpstr>
      <vt:lpstr>Что дает КаплеСтоп?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dudni</cp:lastModifiedBy>
  <cp:revision>89</cp:revision>
  <cp:lastPrinted>2023-01-30T10:36:00Z</cp:lastPrinted>
  <dcterms:created xsi:type="dcterms:W3CDTF">2020-06-15T10:11:00Z</dcterms:created>
  <dcterms:modified xsi:type="dcterms:W3CDTF">2023-03-27T18:12:40Z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5909ED4634614C05A2AA334A5AC864AD</vt:lpwstr>
  </property>
  <property fmtid="{D5CDD505-2E9C-101B-9397-08002B2CF9AE}" pid="3" name="KSOProductBuildVer">
    <vt:lpwstr>1033-11.2.0.11513</vt:lpwstr>
  </property>
</Properties>
</file>